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2" r:id="rId46"/>
    <p:sldId id="304" r:id="rId47"/>
    <p:sldId id="300" r:id="rId48"/>
    <p:sldId id="301" r:id="rId49"/>
    <p:sldId id="303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400" dirty="0" smtClean="0"/>
              <a:t>일본의</a:t>
            </a:r>
            <a:r>
              <a:rPr lang="ko-KR" altLang="en-US" dirty="0" smtClean="0"/>
              <a:t> 전통적인 스포츠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22432299 </a:t>
            </a:r>
            <a:r>
              <a:rPr lang="ko-KR" altLang="en-US" dirty="0" smtClean="0"/>
              <a:t>일본어 일본학과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383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스모</a:t>
            </a:r>
            <a:endParaRPr lang="ko-KR" altLang="en-US" dirty="0"/>
          </a:p>
        </p:txBody>
      </p:sp>
      <p:pic>
        <p:nvPicPr>
          <p:cNvPr id="4098" name="Picture 2" descr="https://search.pstatic.net/common/?src=http%3A%2F%2Fimgnews.naver.net%2Fimage%2F001%2F2019%2F05%2F26%2FAKR20190526023400073_01_i_20190526135506655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56" y="863600"/>
            <a:ext cx="3986764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3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스모는 일본의 고유의 전통적인 격투기스포츠 중 하나로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땅바닥에 그어진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도효</a:t>
            </a:r>
            <a:r>
              <a:rPr lang="en-US" altLang="ko-KR" dirty="0" smtClean="0"/>
              <a:t>) </a:t>
            </a:r>
            <a:r>
              <a:rPr lang="ko-KR" altLang="en-US" dirty="0" smtClean="0"/>
              <a:t>위에서 두 명의 선수가 도구 없이 육체만으로 맞붙어 싸우는 형태의 경기이다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일본에서는 예전부터 의 신토의 의식 중 하나로 치러져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 내에서 개최되는 스모의 프로 경기로 오즈모가 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748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스모 계급</a:t>
            </a:r>
            <a:endParaRPr lang="ko-KR" altLang="en-US" dirty="0"/>
          </a:p>
        </p:txBody>
      </p:sp>
      <p:pic>
        <p:nvPicPr>
          <p:cNvPr id="5122" name="Picture 2" descr="https://search.pstatic.net/common/?src=http%3A%2F%2Fblogfiles.naver.net%2FMjAyMzAyMjhfMjM0%2FMDAxNjc3NTcwNTk1Njk0.XOqbY10a6EbMTrsaygHoJh-Zdd1Zrd6wHxrKAvANw5Ag._yzjNjDNMUytJSF9PaaQIcSfFD4XrDJ5S2IpU7o_QLIg.GIF.jisangstory%2F99E9F7335A1BD9F30B.gif&amp;type=sc960_832_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533525"/>
            <a:ext cx="43338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2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요코즈나</a:t>
            </a:r>
            <a:endParaRPr lang="ko-KR" altLang="en-US" dirty="0"/>
          </a:p>
        </p:txBody>
      </p:sp>
      <p:pic>
        <p:nvPicPr>
          <p:cNvPr id="6146" name="Picture 2" descr="https://search.pstatic.net/sunny/?src=https%3A%2F%2Fwww.nikkansports.com%2Fbattle%2Fsumo%2Fnews%2Fimg%2F202403200001616-w1300_7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53" y="863600"/>
            <a:ext cx="3342370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1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요코즈나는 스모의 프로 리그인 오즈모의 선수</a:t>
            </a:r>
            <a:r>
              <a:rPr lang="en-US" altLang="ko-KR" dirty="0" smtClean="0"/>
              <a:t>(</a:t>
            </a:r>
            <a:r>
              <a:rPr lang="ko-KR" altLang="en-US" dirty="0" smtClean="0"/>
              <a:t>리키시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서열에서 가장 높은 직위를 나타낸다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요코즈나로 뽑힌 리키시만 착용할 수 있는 허리에 두르는 흰 마로 만든 끈의 이름에서 유래된다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67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스모의 인지도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당시에서부터 스모는 귀족들을 중심으로 한 인기 스포츠로 자리 잡았기에 정기적으로 스모 경기를 열기도 했고 심지어 일본황실이나 귀족들이 전문 스모 선수를 육성하고 있었다는 기록도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280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스모 선수 머리</a:t>
            </a:r>
            <a:endParaRPr lang="ko-KR" altLang="en-US" dirty="0"/>
          </a:p>
        </p:txBody>
      </p:sp>
      <p:pic>
        <p:nvPicPr>
          <p:cNvPr id="7170" name="Picture 2" descr="https://search.pstatic.net/common/?src=http%3A%2F%2Fblogfiles.naver.net%2FMjAyMjA0MTdfMjU4%2FMDAxNjUwMTUxNjYwMzI1.FnaqfGYBH7BDq8hes7jUB9ODsrHiJYnPVBxfCSr1AtQg.T0K0vGw45yF9lfmteUug5WynJmKksJMbvMXIV5xu4R4g.JPEG.decorazon%2F1650151661483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99" y="863600"/>
            <a:ext cx="394527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96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스모와 씨름의 차이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일보의 스모는 우리나라의 씨름이랑 비슷한 경향이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씨름은 한국의 전통적인 운동이고 스모는 일본의 전통적인 운동입니다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39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스모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스모는 경기장 밖으로 상대를 밀어내야 승리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씨름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씨름은 상대방을 쓰러뜨리는 것이어야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419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검도</a:t>
            </a:r>
            <a:endParaRPr lang="ko-KR" altLang="en-US" dirty="0"/>
          </a:p>
        </p:txBody>
      </p:sp>
      <p:pic>
        <p:nvPicPr>
          <p:cNvPr id="8194" name="Picture 2" descr="https://search.pstatic.net/common/?src=http%3A%2F%2Fblogfiles.naver.net%2FMjAxNzExMDZfMTgx%2FMDAxNTA5OTQxODE1NzI4.9PDZeU2lrBXRCdKL-anB722MneViIIZq3ZeO_aT_8hEg.XAxEIHrExF_aLaU86xtEmphEt5oAZ9skEvnd8Qb8Ggkg.JPEG.poocc82%2Fgoogle_co_kr_20171106_131616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57287"/>
            <a:ext cx="35814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2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가라테</a:t>
            </a:r>
            <a:endParaRPr lang="en-US" altLang="ko-KR" sz="3200" dirty="0" smtClean="0"/>
          </a:p>
          <a:p>
            <a:r>
              <a:rPr lang="ko-KR" altLang="en-US" sz="3200" dirty="0" smtClean="0"/>
              <a:t>스모</a:t>
            </a:r>
            <a:endParaRPr lang="en-US" altLang="ko-KR" sz="3200" dirty="0" smtClean="0"/>
          </a:p>
          <a:p>
            <a:r>
              <a:rPr lang="ko-KR" altLang="en-US" sz="3200" dirty="0" smtClean="0"/>
              <a:t>검도</a:t>
            </a:r>
            <a:endParaRPr lang="en-US" altLang="ko-KR" sz="3200" dirty="0" smtClean="0"/>
          </a:p>
          <a:p>
            <a:r>
              <a:rPr lang="ko-KR" altLang="en-US" sz="3200" dirty="0" smtClean="0"/>
              <a:t>유도</a:t>
            </a:r>
            <a:endParaRPr lang="en-US" altLang="ko-KR" sz="3200" dirty="0" smtClean="0"/>
          </a:p>
          <a:p>
            <a:r>
              <a:rPr lang="ko-KR" altLang="en-US" sz="3200" dirty="0" smtClean="0"/>
              <a:t>합기도</a:t>
            </a:r>
            <a:endParaRPr lang="en-US" altLang="ko-KR" sz="3200" dirty="0" smtClean="0"/>
          </a:p>
          <a:p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738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일본은 사무라이 나라 </a:t>
            </a:r>
            <a:r>
              <a:rPr lang="ko-KR" altLang="en-US" dirty="0"/>
              <a:t>다</a:t>
            </a:r>
            <a:r>
              <a:rPr lang="ko-KR" altLang="en-US" dirty="0" smtClean="0"/>
              <a:t>운 면모가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일본의 전통 무도에서 유래한 스포츠 중 하나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12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검도 투구</a:t>
            </a:r>
            <a:endParaRPr lang="ko-KR" altLang="en-US" dirty="0"/>
          </a:p>
        </p:txBody>
      </p:sp>
      <p:pic>
        <p:nvPicPr>
          <p:cNvPr id="9218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69" y="863600"/>
            <a:ext cx="3475537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2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죽도</a:t>
            </a:r>
            <a:endParaRPr lang="ko-KR" altLang="en-US" dirty="0"/>
          </a:p>
        </p:txBody>
      </p:sp>
      <p:pic>
        <p:nvPicPr>
          <p:cNvPr id="10242" name="Picture 2" descr="검도죽도-검도죽도 일본특선진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22098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0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경기장 가로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ko-KR" altLang="en-US" dirty="0" smtClean="0"/>
              <a:t>세로 </a:t>
            </a:r>
            <a:r>
              <a:rPr lang="en-US" altLang="ko-KR" dirty="0" smtClean="0"/>
              <a:t>9~11m </a:t>
            </a:r>
            <a:r>
              <a:rPr lang="ko-KR" altLang="en-US" dirty="0" smtClean="0"/>
              <a:t>이내의 나무 마루나 매트 등 평평한 지면으로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바깥쪽에는 </a:t>
            </a:r>
            <a:r>
              <a:rPr lang="en-US" altLang="ko-KR" dirty="0" smtClean="0"/>
              <a:t>1.5m </a:t>
            </a:r>
            <a:r>
              <a:rPr lang="ko-KR" altLang="en-US" dirty="0" smtClean="0"/>
              <a:t>이상의 여유가 있어야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용구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(1):</a:t>
            </a:r>
            <a:r>
              <a:rPr lang="ko-KR" altLang="en-US" dirty="0" smtClean="0"/>
              <a:t>도복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(2):</a:t>
            </a:r>
            <a:r>
              <a:rPr lang="ko-KR" altLang="en-US" dirty="0" smtClean="0"/>
              <a:t>죽도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(3):</a:t>
            </a:r>
            <a:r>
              <a:rPr lang="ko-KR" altLang="en-US" dirty="0" smtClean="0"/>
              <a:t>호구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(4):</a:t>
            </a:r>
            <a:r>
              <a:rPr lang="ko-KR" altLang="en-US" dirty="0" smtClean="0"/>
              <a:t>목검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364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방법 및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도복을 착용하며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수련과 경기는 맨발로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초심자의 경우는 도복만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일정 과정 이후</a:t>
            </a:r>
            <a:r>
              <a:rPr lang="en-US" altLang="ko-KR" dirty="0" smtClean="0"/>
              <a:t>(2</a:t>
            </a:r>
            <a:r>
              <a:rPr lang="ko-KR" altLang="en-US" dirty="0" smtClean="0"/>
              <a:t>달정도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에는 호구를 착용합니다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속옷을 도복 안에 입지 않는 것이 보통입니다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선수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전문적으로 배우는 사람들을 제외하고는 대부분 속옷을 입습니다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62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검도에서 수련자의 단계는 차례를 가리키는 급 과 단으로 나뉩니다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각 단계에 올라 있는 수련자를 가리켜 유급자와 유단으로 칭합니다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초단부터 </a:t>
            </a:r>
            <a:r>
              <a:rPr lang="en-US" altLang="ko-KR" dirty="0" smtClean="0"/>
              <a:t>9</a:t>
            </a:r>
            <a:r>
              <a:rPr lang="ko-KR" altLang="en-US" dirty="0" smtClean="0"/>
              <a:t>단까지의 단계가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85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제한 연령은 나라마다 주관하는 단체의 규정에 따라 달리하고 있는데 초단은 일본은 중학교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 이상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대한민국은 </a:t>
            </a:r>
            <a:r>
              <a:rPr lang="en-US" altLang="ko-KR" dirty="0" smtClean="0"/>
              <a:t>14</a:t>
            </a:r>
            <a:r>
              <a:rPr lang="ko-KR" altLang="en-US" dirty="0" smtClean="0"/>
              <a:t>세 이상</a:t>
            </a:r>
            <a:r>
              <a:rPr lang="en-US" altLang="ko-KR" dirty="0" smtClean="0"/>
              <a:t>, 2</a:t>
            </a:r>
            <a:r>
              <a:rPr lang="ko-KR" altLang="en-US" dirty="0" smtClean="0"/>
              <a:t>단은 일본은 제한 연령 없는 반면 대한민국에서는 만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세 이상</a:t>
            </a:r>
            <a:r>
              <a:rPr lang="en-US" altLang="ko-KR" dirty="0" smtClean="0"/>
              <a:t>, 8</a:t>
            </a:r>
            <a:r>
              <a:rPr lang="ko-KR" altLang="en-US" dirty="0" smtClean="0"/>
              <a:t>단은 일본은 </a:t>
            </a:r>
            <a:r>
              <a:rPr lang="en-US" altLang="ko-KR" dirty="0" smtClean="0"/>
              <a:t>46</a:t>
            </a:r>
            <a:r>
              <a:rPr lang="ko-KR" altLang="en-US" dirty="0" smtClean="0"/>
              <a:t>세 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대한민국은 </a:t>
            </a:r>
            <a:r>
              <a:rPr lang="en-US" altLang="ko-KR" dirty="0" smtClean="0"/>
              <a:t>48</a:t>
            </a:r>
            <a:r>
              <a:rPr lang="ko-KR" altLang="en-US" dirty="0" smtClean="0"/>
              <a:t>세 이상으로 규정하고 있습니다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77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칭호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단 이상의 경지에 오른 검도인 중에서 다른 수련자들에게 귀감이 되는 검도인에게는 연사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범사의 호칭을 부여합니다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651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검술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한국의 검술은 한국에서 사용하는 검술을 말합니다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1970</a:t>
            </a:r>
            <a:r>
              <a:rPr lang="ko-KR" altLang="en-US" dirty="0" smtClean="0"/>
              <a:t>년대 이후 대한민국에서 검도에 기반을 둔 전통적이거나 재건된 검도법의 부활이 있었고 </a:t>
            </a:r>
            <a:r>
              <a:rPr lang="ko-KR" altLang="en-US" dirty="0" err="1" smtClean="0"/>
              <a:t>검도법은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금도법을</a:t>
            </a:r>
            <a:r>
              <a:rPr lang="ko-KR" altLang="en-US" dirty="0" smtClean="0"/>
              <a:t> 보완하였다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603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도검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한국의 도검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간단히 한국도는 한국에서 사용되는 검으로 수천 년 동안 국가 방어의 중심 역할을 했습니다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한국의 지형적인 지상전은 창과 활을 주로 사용하는 넓은 계곡과 좁은 산길에서 벌어졌지만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검은 이차적인 근접 이차적인 근접 무기로 사용되었으며 특히 포위 공격과 함대 간 전투에서 유용했다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641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가라테</a:t>
            </a:r>
            <a:endParaRPr lang="ko-KR" altLang="en-US" dirty="0"/>
          </a:p>
        </p:txBody>
      </p:sp>
      <p:pic>
        <p:nvPicPr>
          <p:cNvPr id="1026" name="Picture 2" descr="https://search.pstatic.net/sunny/?src=https%3A%2F%2Fpng.pngtree.com%2Fpng-vector%2F20240322%2Fourlarge%2Fpngtree-karate-fight-training-png-image_12188093.pn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98583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5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search.pstatic.net/common/?src=http%3A%2F%2Fcafefiles.naver.net%2F20150812_22%2Fjinsoonice_14393436892729ro91_JPEG%2Fdddd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985837"/>
            <a:ext cx="69246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57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유도</a:t>
            </a:r>
            <a:endParaRPr lang="ko-KR" altLang="en-US" dirty="0"/>
          </a:p>
        </p:txBody>
      </p:sp>
      <p:pic>
        <p:nvPicPr>
          <p:cNvPr id="2050" name="Picture 2" descr="일본의 문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1300162"/>
            <a:ext cx="32385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92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1882</a:t>
            </a:r>
            <a:r>
              <a:rPr lang="ko-KR" altLang="en-US" dirty="0" smtClean="0"/>
              <a:t>년 시작된 일보의 유도는 기술적인 원천을 일본 고래의 맨손 격투기인 힘겨루기 및 씨름에서 찾을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나라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헤이안 시대에 무기를 장려하여 세치에 씨름이 성행하였는데 그 뒤 전쟁터에서 무사의 격투술로 발달되었습니다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007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세기 무렵부터 이 격투술이 한층 발달되어 포박술과 사생술로 연구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고안 되었으며 묘수의 발명과 기술의 조직적 체계화를 통해 각각의 유파가 난립하게 되었다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융성기와 쇠퇴기를 거치면서 유도가 오늘날과 같이 발전한 것은 가노지고로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가납치오랑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의해서입니다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093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복장</a:t>
            </a:r>
            <a:endParaRPr lang="ko-KR" altLang="en-US" dirty="0"/>
          </a:p>
        </p:txBody>
      </p:sp>
      <p:pic>
        <p:nvPicPr>
          <p:cNvPr id="1028" name="Picture 4" descr="https://search.pstatic.net/common/?src=http%3A%2F%2Fshop1.phinf.naver.net%2F20231227_155%2F1703655666537zNT0i_JPEG%2F14549346850386095_722718162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98583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57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유도 심판</a:t>
            </a:r>
            <a:endParaRPr lang="ko-KR" altLang="en-US" dirty="0"/>
          </a:p>
        </p:txBody>
      </p:sp>
      <p:pic>
        <p:nvPicPr>
          <p:cNvPr id="2050" name="Picture 2" descr="https://search.pstatic.net/common/?src=http%3A%2F%2Fblogfiles.naver.net%2FMjAyMjEwMTRfMjk3%2FMDAxNjY1NzE2OTYyMDg3.GzEQxDyZkomVzNDraRvqCeFH6VnZoziJqTm-9cIDPh4g.b9cBz-0Msenl4PWBWtwS-N9P2eSGoPEoawjtdsC1OtUg.JPEG.myoungjisoo%2FKakaoTalk_20221014_120432877_01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73" y="863600"/>
            <a:ext cx="4267729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71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판정</a:t>
            </a:r>
            <a:endParaRPr lang="ko-KR" altLang="en-US" dirty="0"/>
          </a:p>
        </p:txBody>
      </p:sp>
      <p:pic>
        <p:nvPicPr>
          <p:cNvPr id="3074" name="Picture 2" descr="https://search.pstatic.net/common/?src=http%3A%2F%2Fblogfiles.naver.net%2FMjAyMjEwMTRfMjIw%2FMDAxNjY1NzE2OTYzODE3.xdV6eh8uWd75vkh7ev91Uh4nc9N10fH96aj8NohXu64g.cXm9Hm-A2gNDCV438RaHBcOiAp1PdmNM4_uwtitXfKsg.JPEG.myoungjisoo%2FKakaoTalk_20221014_120432877_02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73" y="863600"/>
            <a:ext cx="4267729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40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유도 용어</a:t>
            </a:r>
            <a:endParaRPr lang="ko-KR" altLang="en-US" dirty="0"/>
          </a:p>
        </p:txBody>
      </p:sp>
      <p:pic>
        <p:nvPicPr>
          <p:cNvPr id="4098" name="Picture 2" descr="https://search.pstatic.net/common/?src=http%3A%2F%2Fcafefiles.naver.net%2FMjAxOTA1MjVfMjgw%2FMDAxNTU4NzM0NDc5MTAx.Z_0DFBEqHbe_cmIv4fMdSyEMrpfiew-a2ltOWu3jZSsg.5z5EQBOrI1guv0vVGW73HMoRiwEim8McocAmedoSphYg.JPEG%2F%25C0%25AF%25B5%25B5%25BF%25EB%25BE%25EE-%25C0%25CF%25BA%25BB%25BE%25EE%25283%2529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820227"/>
            <a:ext cx="7315200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84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유도 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횐색</a:t>
            </a:r>
            <a:r>
              <a:rPr lang="ko-KR" altLang="en-US" dirty="0" smtClean="0"/>
              <a:t> 띠 </a:t>
            </a:r>
            <a:r>
              <a:rPr lang="en-US" altLang="ko-KR" dirty="0" smtClean="0"/>
              <a:t>(6</a:t>
            </a:r>
            <a:r>
              <a:rPr lang="ko-KR" altLang="en-US" dirty="0" smtClean="0"/>
              <a:t>급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초심자</a:t>
            </a:r>
            <a:endParaRPr lang="en-US" altLang="ko-KR" dirty="0" smtClean="0"/>
          </a:p>
          <a:p>
            <a:r>
              <a:rPr lang="ko-KR" altLang="en-US" dirty="0" smtClean="0"/>
              <a:t>노란색 띠</a:t>
            </a:r>
            <a:r>
              <a:rPr lang="en-US" altLang="ko-KR" dirty="0" smtClean="0"/>
              <a:t>(5</a:t>
            </a:r>
            <a:r>
              <a:rPr lang="ko-KR" altLang="en-US" dirty="0" smtClean="0"/>
              <a:t>급</a:t>
            </a:r>
            <a:r>
              <a:rPr lang="en-US" altLang="ko-KR" dirty="0" smtClean="0"/>
              <a:t>):</a:t>
            </a:r>
            <a:r>
              <a:rPr lang="ko-KR" altLang="en-US" dirty="0" smtClean="0"/>
              <a:t>기본 기술 습득</a:t>
            </a:r>
            <a:endParaRPr lang="en-US" altLang="ko-KR" dirty="0" smtClean="0"/>
          </a:p>
          <a:p>
            <a:r>
              <a:rPr lang="ko-KR" altLang="en-US" dirty="0" smtClean="0"/>
              <a:t>주황색 띠</a:t>
            </a:r>
            <a:r>
              <a:rPr lang="en-US" altLang="ko-KR" dirty="0" smtClean="0"/>
              <a:t>(4</a:t>
            </a:r>
            <a:r>
              <a:rPr lang="ko-KR" altLang="en-US" dirty="0" smtClean="0"/>
              <a:t>급</a:t>
            </a:r>
            <a:r>
              <a:rPr lang="en-US" altLang="ko-KR" dirty="0" smtClean="0"/>
              <a:t>):</a:t>
            </a:r>
            <a:r>
              <a:rPr lang="ko-KR" altLang="en-US" dirty="0" smtClean="0"/>
              <a:t>기초 기술의 숙련</a:t>
            </a:r>
            <a:endParaRPr lang="en-US" altLang="ko-KR" dirty="0" smtClean="0"/>
          </a:p>
          <a:p>
            <a:r>
              <a:rPr lang="ko-KR" altLang="en-US" dirty="0" smtClean="0"/>
              <a:t>초록색 띠 </a:t>
            </a:r>
            <a:r>
              <a:rPr lang="en-US" altLang="ko-KR" dirty="0" smtClean="0"/>
              <a:t>(3</a:t>
            </a:r>
            <a:r>
              <a:rPr lang="ko-KR" altLang="en-US" dirty="0" smtClean="0"/>
              <a:t>급</a:t>
            </a:r>
            <a:r>
              <a:rPr lang="en-US" altLang="ko-KR" dirty="0" smtClean="0"/>
              <a:t>):</a:t>
            </a:r>
            <a:r>
              <a:rPr lang="ko-KR" altLang="en-US" dirty="0" smtClean="0"/>
              <a:t>중급 기술의 습득</a:t>
            </a:r>
            <a:endParaRPr lang="en-US" altLang="ko-KR" dirty="0" smtClean="0"/>
          </a:p>
          <a:p>
            <a:r>
              <a:rPr lang="ko-KR" altLang="en-US" dirty="0" smtClean="0"/>
              <a:t>파란색 띠 </a:t>
            </a:r>
            <a:r>
              <a:rPr lang="en-US" altLang="ko-KR" dirty="0" smtClean="0"/>
              <a:t>(2</a:t>
            </a:r>
            <a:r>
              <a:rPr lang="ko-KR" altLang="en-US" dirty="0"/>
              <a:t>급</a:t>
            </a:r>
            <a:r>
              <a:rPr lang="en-US" altLang="ko-KR" dirty="0" smtClean="0"/>
              <a:t>):</a:t>
            </a:r>
            <a:r>
              <a:rPr lang="ko-KR" altLang="en-US" dirty="0" smtClean="0"/>
              <a:t>고급 기술의 시작</a:t>
            </a:r>
            <a:endParaRPr lang="en-US" altLang="ko-KR" dirty="0" smtClean="0"/>
          </a:p>
          <a:p>
            <a:r>
              <a:rPr lang="ko-KR" altLang="en-US" dirty="0" smtClean="0"/>
              <a:t>갈색 띠 </a:t>
            </a:r>
            <a:r>
              <a:rPr lang="en-US" altLang="ko-KR" dirty="0" smtClean="0"/>
              <a:t>(1</a:t>
            </a:r>
            <a:r>
              <a:rPr lang="ko-KR" altLang="en-US" dirty="0" smtClean="0"/>
              <a:t>급</a:t>
            </a:r>
            <a:r>
              <a:rPr lang="en-US" altLang="ko-KR" dirty="0" smtClean="0"/>
              <a:t>):</a:t>
            </a:r>
            <a:r>
              <a:rPr lang="ko-KR" altLang="en-US" dirty="0" smtClean="0"/>
              <a:t>고급 기술의 숙련</a:t>
            </a:r>
            <a:endParaRPr lang="en-US" altLang="ko-KR" dirty="0" smtClean="0"/>
          </a:p>
          <a:p>
            <a:r>
              <a:rPr lang="ko-KR" altLang="en-US" dirty="0" smtClean="0"/>
              <a:t>검은색 띠</a:t>
            </a:r>
            <a:r>
              <a:rPr lang="en-US" altLang="ko-KR" dirty="0" smtClean="0"/>
              <a:t>(1</a:t>
            </a:r>
            <a:r>
              <a:rPr lang="ko-KR" altLang="en-US" dirty="0" smtClean="0"/>
              <a:t>단</a:t>
            </a:r>
            <a:r>
              <a:rPr lang="en-US" altLang="ko-KR" dirty="0" smtClean="0"/>
              <a:t>~10</a:t>
            </a:r>
            <a:r>
              <a:rPr lang="ko-KR" altLang="en-US" dirty="0" smtClean="0"/>
              <a:t>단</a:t>
            </a:r>
            <a:r>
              <a:rPr lang="en-US" altLang="ko-KR" dirty="0" smtClean="0"/>
              <a:t>):</a:t>
            </a:r>
            <a:r>
              <a:rPr lang="ko-KR" altLang="en-US" dirty="0" smtClean="0"/>
              <a:t>마스터 레벨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763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유도 체급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남자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엑스트라 라이트급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(60~66kg)</a:t>
            </a:r>
          </a:p>
          <a:p>
            <a:pPr marL="0" indent="0">
              <a:buNone/>
            </a:pPr>
            <a:r>
              <a:rPr lang="ko-KR" altLang="en-US" dirty="0" smtClean="0"/>
              <a:t>라이트웰터급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73kg</a:t>
            </a:r>
          </a:p>
          <a:p>
            <a:pPr marL="0" indent="0">
              <a:buNone/>
            </a:pPr>
            <a:r>
              <a:rPr lang="ko-KR" altLang="en-US" dirty="0" smtClean="0"/>
              <a:t>웰터급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81kg</a:t>
            </a:r>
          </a:p>
          <a:p>
            <a:pPr marL="0" indent="0">
              <a:buNone/>
            </a:pPr>
            <a:r>
              <a:rPr lang="ko-KR" altLang="en-US" dirty="0" smtClean="0"/>
              <a:t>미들급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90kg</a:t>
            </a:r>
          </a:p>
          <a:p>
            <a:pPr marL="0" indent="0">
              <a:buNone/>
            </a:pPr>
            <a:r>
              <a:rPr lang="ko-KR" altLang="en-US" dirty="0" smtClean="0"/>
              <a:t>라이트 헤비급</a:t>
            </a:r>
            <a:r>
              <a:rPr lang="en-US" altLang="ko-KR" dirty="0" smtClean="0"/>
              <a:t>~</a:t>
            </a:r>
            <a:r>
              <a:rPr lang="ko-KR" altLang="en-US" dirty="0" smtClean="0"/>
              <a:t>헤비급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(-100kg~+100kg)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여자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엑스트라 라이트급</a:t>
            </a:r>
            <a:r>
              <a:rPr lang="en-US" altLang="ko-KR" dirty="0" smtClean="0"/>
              <a:t>(48kg)</a:t>
            </a:r>
          </a:p>
          <a:p>
            <a:pPr marL="0" indent="0">
              <a:buNone/>
            </a:pPr>
            <a:r>
              <a:rPr lang="ko-KR" altLang="en-US" dirty="0" smtClean="0"/>
              <a:t>라이트급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52kg</a:t>
            </a:r>
          </a:p>
          <a:p>
            <a:pPr marL="0" indent="0">
              <a:buNone/>
            </a:pPr>
            <a:r>
              <a:rPr lang="ko-KR" altLang="en-US" dirty="0" smtClean="0"/>
              <a:t>라이트급웰터급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57kg</a:t>
            </a:r>
          </a:p>
          <a:p>
            <a:pPr marL="0" indent="0">
              <a:buNone/>
            </a:pPr>
            <a:r>
              <a:rPr lang="ko-KR" altLang="en-US" dirty="0" smtClean="0"/>
              <a:t>웰터급</a:t>
            </a:r>
            <a:r>
              <a:rPr lang="en-US" altLang="ko-KR" dirty="0" smtClean="0"/>
              <a:t>~</a:t>
            </a:r>
            <a:r>
              <a:rPr lang="ko-KR" altLang="en-US" dirty="0" smtClean="0"/>
              <a:t>미들급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63kg~70kg</a:t>
            </a:r>
          </a:p>
          <a:p>
            <a:pPr marL="0" indent="0">
              <a:buNone/>
            </a:pPr>
            <a:r>
              <a:rPr lang="ko-KR" altLang="en-US" dirty="0" smtClean="0"/>
              <a:t>라이트헤비급</a:t>
            </a:r>
            <a:r>
              <a:rPr lang="en-US" altLang="ko-KR" dirty="0" smtClean="0"/>
              <a:t>~</a:t>
            </a:r>
            <a:r>
              <a:rPr lang="ko-KR" altLang="en-US" dirty="0" smtClean="0"/>
              <a:t>헤비급</a:t>
            </a:r>
            <a:r>
              <a:rPr lang="en-US" altLang="ko-KR" dirty="0" smtClean="0"/>
              <a:t>(-78kg~+78kg)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5498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가라테 혹은 가라테도는 류큐 왕국의 오키나와 테가 다시 </a:t>
            </a:r>
            <a:r>
              <a:rPr lang="en-US" altLang="ko-KR" dirty="0" smtClean="0"/>
              <a:t>1910</a:t>
            </a:r>
            <a:r>
              <a:rPr lang="ko-KR" altLang="en-US" dirty="0" smtClean="0"/>
              <a:t>년대 후반 일본 본토에 상륙하면서 정립된 무도이다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입식타격기로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유파에 따라 차이가 있지만 대게 타격기와 제한적 유술기를 중심으로 한 기술 체계가 특징입니다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391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합기도</a:t>
            </a:r>
            <a:endParaRPr lang="ko-KR" altLang="en-US" dirty="0"/>
          </a:p>
        </p:txBody>
      </p:sp>
      <p:pic>
        <p:nvPicPr>
          <p:cNvPr id="1026" name="Picture 2" descr="https://search.pstatic.net/common/?src=http%3A%2F%2Fimgnews.naver.net%2Fimage%2F022%2F2010%2F02%2F16%2F20100216001777_0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995487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01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합기도는 </a:t>
            </a:r>
            <a:r>
              <a:rPr lang="en-US" altLang="ko-KR" dirty="0" smtClean="0"/>
              <a:t>1946</a:t>
            </a:r>
            <a:r>
              <a:rPr lang="ko-KR" altLang="en-US" dirty="0" smtClean="0"/>
              <a:t>년 일본에서 대동류합기유술을 배우고 고국으로 귀국한 덕암 최용술로부터 창시되어 제자들에게 전승된 무술입니다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467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대동류합기유술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대동류합기유술이란 일본의 무술가 다케다 소카쿠가 기존의 여러무술을 정리하여 현대에 보급한 교류무술입니다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720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다케다 </a:t>
            </a:r>
            <a:r>
              <a:rPr lang="ko-KR" altLang="en-US" dirty="0" err="1" smtClean="0"/>
              <a:t>소카쿠</a:t>
            </a:r>
            <a:endParaRPr lang="ko-KR" altLang="en-US" dirty="0"/>
          </a:p>
        </p:txBody>
      </p:sp>
      <p:pic>
        <p:nvPicPr>
          <p:cNvPr id="2050" name="Picture 2" descr="https://search.pstatic.net/common/?src=http%3A%2F%2Fblogfiles.naver.net%2F20150427_61%2Fjkarmino1ed5_14301168306657Ssjr_JPEG%2F553dd9d51ec2c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476375"/>
            <a:ext cx="26479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84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대동류합기유술</a:t>
            </a:r>
            <a:endParaRPr lang="ko-KR" altLang="en-US" dirty="0"/>
          </a:p>
        </p:txBody>
      </p:sp>
      <p:pic>
        <p:nvPicPr>
          <p:cNvPr id="3074" name="Picture 2" descr="https://search.pstatic.net/common/?src=http%3A%2F%2Fblogfiles.naver.net%2FMjAyNDA3MjJfOTkg%2FMDAxNzIxNjM3NDA1NzE0.lyaoZb6itBbT4__cNhGPOrQbO2Tt5dcKsUo6VKwzG_sg.SW9QPlMfpM29BOnK1IdrkuegEh7KRAt_09Y4FwyaOJwg.JPEG%2FBillede1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985837"/>
            <a:ext cx="6705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0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아이키도</a:t>
            </a:r>
            <a:endParaRPr lang="ko-KR" altLang="en-US" dirty="0"/>
          </a:p>
        </p:txBody>
      </p:sp>
      <p:pic>
        <p:nvPicPr>
          <p:cNvPr id="4098" name="Picture 2" descr="https://search.pstatic.net/common/?src=http%3A%2F%2Fblogfiles.naver.net%2FMjAyNDA0MTlfMTQ5%2FMDAxNzEzNTE1OTIyNzU5.IwJgibUqNKHBTqgWcGuB93pdZvedCl11w_dcroScokkg.Oy78L_BTLiWXzICwvGBq-dslMOYaO_-CcgqEtb9babsg.JPEG%2F%25BC%25B1%25C0%25FC%25C1%25F63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20" y="863600"/>
            <a:ext cx="3416235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79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주짓수</a:t>
            </a:r>
            <a:endParaRPr lang="ko-KR" altLang="en-US" dirty="0"/>
          </a:p>
        </p:txBody>
      </p:sp>
      <p:pic>
        <p:nvPicPr>
          <p:cNvPr id="5122" name="Picture 2" descr="https://search.pstatic.net/common/?src=http%3A%2F%2Fblogfiles.naver.net%2FMjAyNDExMDRfMjUz%2FMDAxNzMwNjU2NDQ2MjU5.hWvRkkoRB-aYRsS3MIHEvSXfPOX5MfN8ITvr3jRxW4Qg.2A0Bz3Ba-a5PmFw1UZHJuCEuDxakKWyRnDIYvcHo-ekg.JPEG%2FKakaoTalk_20241104_022021323_19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34" y="863600"/>
            <a:ext cx="383940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11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합기도의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일제감정기 일본에서 다케다 소카쿠의 대동류 유술을 수련한 최용술은 해방 후 한국에 돌아와 </a:t>
            </a:r>
            <a:r>
              <a:rPr lang="en-US" altLang="ko-KR" dirty="0" smtClean="0"/>
              <a:t>1946</a:t>
            </a:r>
            <a:r>
              <a:rPr lang="ko-KR" altLang="en-US" dirty="0" smtClean="0"/>
              <a:t>년부터 대구에서 무술을 가르치기 시작합니다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221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아이키도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합기도라는 이름을 처음 사용한 지한재는 일본 아이키도의 명칭을 참고한 것이 아니라고 주장 하나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아이키도 측에서는 한문 이름을 도용한 것이라고 주장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9137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단에서 </a:t>
            </a:r>
            <a:r>
              <a:rPr lang="en-US" altLang="ko-KR" dirty="0" smtClean="0"/>
              <a:t>5</a:t>
            </a:r>
            <a:r>
              <a:rPr lang="ko-KR" altLang="en-US" dirty="0" smtClean="0"/>
              <a:t>단으로 나뉜다</a:t>
            </a:r>
            <a:endParaRPr lang="en-US" altLang="ko-KR" dirty="0" smtClean="0"/>
          </a:p>
          <a:p>
            <a:r>
              <a:rPr lang="ko-KR" altLang="en-US" dirty="0" smtClean="0"/>
              <a:t>합기도와는 다르게 나이제한이 없다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352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가라테 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가라테의 기원은 정확치는 않지만 크게 세 가지로 나눌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1300</a:t>
            </a:r>
            <a:r>
              <a:rPr lang="ko-KR" altLang="en-US" dirty="0" smtClean="0"/>
              <a:t>년대 중국 푸젠성에서 중국인 </a:t>
            </a:r>
            <a:r>
              <a:rPr lang="en-US" altLang="ko-KR" dirty="0" smtClean="0"/>
              <a:t>36</a:t>
            </a:r>
            <a:r>
              <a:rPr lang="ko-KR" altLang="en-US" dirty="0" smtClean="0"/>
              <a:t>인이 이민해 오키나와에 중국 무술을 전수 해 줬다는 설</a:t>
            </a:r>
            <a:endParaRPr lang="en-US" altLang="ko-KR" dirty="0" smtClean="0"/>
          </a:p>
          <a:p>
            <a:r>
              <a:rPr lang="en-US" altLang="ko-KR" dirty="0" smtClean="0"/>
              <a:t>1756</a:t>
            </a:r>
            <a:r>
              <a:rPr lang="ko-KR" altLang="en-US" dirty="0" smtClean="0"/>
              <a:t>년 중국 사신 공산군이 오키나와에 중국 남권을 전수해줬고 현지의 무술과 합쳤다는 설</a:t>
            </a:r>
            <a:endParaRPr lang="en-US" altLang="ko-KR" dirty="0"/>
          </a:p>
          <a:p>
            <a:r>
              <a:rPr lang="ko-KR" altLang="en-US" dirty="0" smtClean="0"/>
              <a:t>자쟁설</a:t>
            </a:r>
            <a:endParaRPr lang="en-US" altLang="ko-KR" dirty="0" smtClean="0"/>
          </a:p>
          <a:p>
            <a:r>
              <a:rPr lang="ko-KR" altLang="en-US" dirty="0" smtClean="0"/>
              <a:t>오키나와 토착 무술이라는 설</a:t>
            </a:r>
            <a:endParaRPr lang="en-US" altLang="ko-KR" dirty="0" smtClean="0"/>
          </a:p>
          <a:p>
            <a:r>
              <a:rPr lang="ko-KR" altLang="en-US" dirty="0" smtClean="0"/>
              <a:t>인도와 중국 및 동남아 등지에서 무역을 하던 오키나와 인들이 그들에게 무술을 배웠고 그 무술이 결합하여 현재의 가라테의 원류가 되었다는 설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3458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이상으로 일본의 대표적인 스포츠를 알아보았습니다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05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가라테 도복</a:t>
            </a:r>
            <a:endParaRPr lang="ko-KR" altLang="en-US" dirty="0"/>
          </a:p>
        </p:txBody>
      </p:sp>
      <p:pic>
        <p:nvPicPr>
          <p:cNvPr id="2050" name="Picture 2" descr="https://search.pstatic.net/common/?src=http%3A%2F%2Fblogfiles.naver.net%2FMjAyMzA5MDdfMTU5%2FMDAxNjk0MDg3NjA2NTIw.6NofHFPIWux-YFFsFkpFHY4tdu3cxY1puNnEsjKpVigg.T6_s5IzV7Clk_AHHz3-6hCyGiTWzxK5eOKGT9EzXOscg.JPEG.yang83529%2Fkarate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985837"/>
            <a:ext cx="61817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3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가라테 동작</a:t>
            </a:r>
            <a:endParaRPr lang="ko-KR" altLang="en-US" dirty="0"/>
          </a:p>
        </p:txBody>
      </p:sp>
      <p:pic>
        <p:nvPicPr>
          <p:cNvPr id="3074" name="Picture 2" descr="https://search.pstatic.net/common/?src=http%3A%2F%2Fblogfiles.naver.net%2FMjAxOTA2MjVfMjQ3%2FMDAxNTYxNDM2MTA5OTMy.r5YqnaCT8d58if36OTMPFz4dq9cyvMye-vlh38GzfQ8g.vLF-Qmsmpq_k66ckPScWfatQUdwzU-33hyu3VmZ8YlIg.JPEG.wkdpf%2Fsanchin_dach2i_400.jpg&amp;type=sc960_8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2166937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1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태권도와의 차이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우리나라의 태권도는 일본의 가라테와 비슷한 듯 조금 다른 것을 가지고있습니다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도복도 우리나라의 태권도와 비슷하지만 가라테 여기서 테는 손을 의미합니다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철학과 정신이라 던지 기술과 스타일이 비슷합니다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태권도와 가라테는 모두 동양  무술의 중요한 유산입니다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26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비교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태권도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태권도는 발차기의 중점을 두어 다이나믹하고 빠른 동작을 강조합니다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/>
              <a:t>가라테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dirty="0" smtClean="0"/>
              <a:t>가라테는 손과 발 기술의 균형을 통해 실용적인 자기 방어를 중시합니다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010880"/>
      </p:ext>
    </p:extLst>
  </p:cSld>
  <p:clrMapOvr>
    <a:masterClrMapping/>
  </p:clrMapOvr>
</p:sld>
</file>

<file path=ppt/theme/theme1.xml><?xml version="1.0" encoding="utf-8"?>
<a:theme xmlns:a="http://schemas.openxmlformats.org/drawingml/2006/main" name="틀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TM03457475[[fn=틀]]</Template>
  <TotalTime>235</TotalTime>
  <Words>881</Words>
  <Application>Microsoft Office PowerPoint</Application>
  <PresentationFormat>와이드스크린</PresentationFormat>
  <Paragraphs>137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5" baseType="lpstr">
      <vt:lpstr>HY중고딕</vt:lpstr>
      <vt:lpstr>Arial</vt:lpstr>
      <vt:lpstr>Corbel</vt:lpstr>
      <vt:lpstr>Wingdings 2</vt:lpstr>
      <vt:lpstr>틀</vt:lpstr>
      <vt:lpstr>일본의 전통적인 스포츠</vt:lpstr>
      <vt:lpstr>목차</vt:lpstr>
      <vt:lpstr>가라테</vt:lpstr>
      <vt:lpstr>PowerPoint 프레젠테이션</vt:lpstr>
      <vt:lpstr>가라테 기원</vt:lpstr>
      <vt:lpstr>가라테 도복</vt:lpstr>
      <vt:lpstr>가라테 동작</vt:lpstr>
      <vt:lpstr>태권도와의 차이</vt:lpstr>
      <vt:lpstr>비교</vt:lpstr>
      <vt:lpstr>스모</vt:lpstr>
      <vt:lpstr>PowerPoint 프레젠테이션</vt:lpstr>
      <vt:lpstr>스모 계급</vt:lpstr>
      <vt:lpstr>요코즈나</vt:lpstr>
      <vt:lpstr>PowerPoint 프레젠테이션</vt:lpstr>
      <vt:lpstr>스모의 인지도</vt:lpstr>
      <vt:lpstr>스모 선수 머리</vt:lpstr>
      <vt:lpstr>스모와 씨름의 차이</vt:lpstr>
      <vt:lpstr>특징</vt:lpstr>
      <vt:lpstr>검도</vt:lpstr>
      <vt:lpstr>PowerPoint 프레젠테이션</vt:lpstr>
      <vt:lpstr>검도 투구</vt:lpstr>
      <vt:lpstr>죽도</vt:lpstr>
      <vt:lpstr>경기</vt:lpstr>
      <vt:lpstr>방법 및 규칙</vt:lpstr>
      <vt:lpstr>단계</vt:lpstr>
      <vt:lpstr>나이</vt:lpstr>
      <vt:lpstr>칭호</vt:lpstr>
      <vt:lpstr>한국의 검술</vt:lpstr>
      <vt:lpstr>한국의 도검</vt:lpstr>
      <vt:lpstr>PowerPoint 프레젠테이션</vt:lpstr>
      <vt:lpstr>유도</vt:lpstr>
      <vt:lpstr>개요</vt:lpstr>
      <vt:lpstr>역사</vt:lpstr>
      <vt:lpstr>복장</vt:lpstr>
      <vt:lpstr>유도 심판</vt:lpstr>
      <vt:lpstr>판정</vt:lpstr>
      <vt:lpstr>유도 용어</vt:lpstr>
      <vt:lpstr>유도 띠</vt:lpstr>
      <vt:lpstr>유도 체급</vt:lpstr>
      <vt:lpstr>합기도</vt:lpstr>
      <vt:lpstr>역사</vt:lpstr>
      <vt:lpstr>대동류합기유술</vt:lpstr>
      <vt:lpstr>다케다 소카쿠</vt:lpstr>
      <vt:lpstr>대동류합기유술</vt:lpstr>
      <vt:lpstr>아이키도</vt:lpstr>
      <vt:lpstr>주짓수</vt:lpstr>
      <vt:lpstr>합기도의 역사</vt:lpstr>
      <vt:lpstr>아이키도</vt:lpstr>
      <vt:lpstr>급</vt:lpstr>
      <vt:lpstr>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전통적인 스포츠</dc:title>
  <dc:creator>User</dc:creator>
  <cp:lastModifiedBy>User</cp:lastModifiedBy>
  <cp:revision>13</cp:revision>
  <dcterms:created xsi:type="dcterms:W3CDTF">2024-12-01T08:02:48Z</dcterms:created>
  <dcterms:modified xsi:type="dcterms:W3CDTF">2024-12-01T22:26:06Z</dcterms:modified>
</cp:coreProperties>
</file>