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53"/>
  </p:notesMasterIdLst>
  <p:sldIdLst>
    <p:sldId id="256" r:id="rId2"/>
    <p:sldId id="257" r:id="rId3"/>
    <p:sldId id="262" r:id="rId4"/>
    <p:sldId id="258" r:id="rId5"/>
    <p:sldId id="260" r:id="rId6"/>
    <p:sldId id="264" r:id="rId7"/>
    <p:sldId id="263" r:id="rId8"/>
    <p:sldId id="266" r:id="rId9"/>
    <p:sldId id="273" r:id="rId10"/>
    <p:sldId id="308" r:id="rId11"/>
    <p:sldId id="268" r:id="rId12"/>
    <p:sldId id="309" r:id="rId13"/>
    <p:sldId id="310" r:id="rId14"/>
    <p:sldId id="311" r:id="rId15"/>
    <p:sldId id="312" r:id="rId16"/>
    <p:sldId id="313" r:id="rId17"/>
    <p:sldId id="317" r:id="rId18"/>
    <p:sldId id="316" r:id="rId19"/>
    <p:sldId id="315" r:id="rId20"/>
    <p:sldId id="314" r:id="rId21"/>
    <p:sldId id="318" r:id="rId22"/>
    <p:sldId id="319" r:id="rId23"/>
    <p:sldId id="322" r:id="rId24"/>
    <p:sldId id="323" r:id="rId25"/>
    <p:sldId id="321" r:id="rId26"/>
    <p:sldId id="320" r:id="rId27"/>
    <p:sldId id="324" r:id="rId28"/>
    <p:sldId id="325" r:id="rId29"/>
    <p:sldId id="326" r:id="rId30"/>
    <p:sldId id="327" r:id="rId31"/>
    <p:sldId id="329" r:id="rId32"/>
    <p:sldId id="328" r:id="rId33"/>
    <p:sldId id="331" r:id="rId34"/>
    <p:sldId id="330" r:id="rId35"/>
    <p:sldId id="334" r:id="rId36"/>
    <p:sldId id="335" r:id="rId37"/>
    <p:sldId id="333" r:id="rId38"/>
    <p:sldId id="332" r:id="rId39"/>
    <p:sldId id="336" r:id="rId40"/>
    <p:sldId id="348" r:id="rId41"/>
    <p:sldId id="338" r:id="rId42"/>
    <p:sldId id="339" r:id="rId43"/>
    <p:sldId id="341" r:id="rId44"/>
    <p:sldId id="342" r:id="rId45"/>
    <p:sldId id="343" r:id="rId46"/>
    <p:sldId id="337" r:id="rId47"/>
    <p:sldId id="344" r:id="rId48"/>
    <p:sldId id="345" r:id="rId49"/>
    <p:sldId id="346" r:id="rId50"/>
    <p:sldId id="347" r:id="rId51"/>
    <p:sldId id="349" r:id="rId52"/>
  </p:sldIdLst>
  <p:sldSz cx="9144000" cy="5143500" type="screen16x9"/>
  <p:notesSz cx="6858000" cy="9144000"/>
  <p:embeddedFontLst>
    <p:embeddedFont>
      <p:font typeface="HY중고딕" panose="02030600000101010101" pitchFamily="18" charset="-127"/>
      <p:regular r:id="rId54"/>
    </p:embeddedFont>
    <p:embeddedFont>
      <p:font typeface="Dosis" pitchFamily="2" charset="0"/>
      <p:regular r:id="rId55"/>
      <p:bold r:id="rId56"/>
    </p:embeddedFont>
    <p:embeddedFont>
      <p:font typeface="HY견고딕" panose="02030600000101010101" pitchFamily="18" charset="-127"/>
      <p:regular r:id="rId57"/>
    </p:embeddedFont>
    <p:embeddedFont>
      <p:font typeface="HY궁서B" panose="02030600000101010101" pitchFamily="18" charset="-127"/>
      <p:regular r:id="rId58"/>
    </p:embeddedFont>
    <p:embeddedFont>
      <p:font typeface="Vollkorn" panose="020B0600000101010101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2D8767-E2A6-467E-AF7D-E9241E56AB9C}">
  <a:tblStyle styleId="{8B2D8767-E2A6-467E-AF7D-E9241E56AB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8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c04041e828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c04041e828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>
          <a:extLst>
            <a:ext uri="{FF2B5EF4-FFF2-40B4-BE49-F238E27FC236}">
              <a16:creationId xmlns:a16="http://schemas.microsoft.com/office/drawing/2014/main" id="{03553186-BECE-AEE7-DD3B-410828677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b781190052_0_5:notes">
            <a:extLst>
              <a:ext uri="{FF2B5EF4-FFF2-40B4-BE49-F238E27FC236}">
                <a16:creationId xmlns:a16="http://schemas.microsoft.com/office/drawing/2014/main" id="{70FF553E-DEC7-A252-0CB7-9ABA0637A0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b781190052_0_5:notes">
            <a:extLst>
              <a:ext uri="{FF2B5EF4-FFF2-40B4-BE49-F238E27FC236}">
                <a16:creationId xmlns:a16="http://schemas.microsoft.com/office/drawing/2014/main" id="{72218605-8CBC-4CF0-6B41-C72B6697E6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909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79d4099f0f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79d4099f0f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>
          <a:extLst>
            <a:ext uri="{FF2B5EF4-FFF2-40B4-BE49-F238E27FC236}">
              <a16:creationId xmlns:a16="http://schemas.microsoft.com/office/drawing/2014/main" id="{F4963A84-6005-DF4A-D0F2-71081BEAE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79d4099f0f_0_178:notes">
            <a:extLst>
              <a:ext uri="{FF2B5EF4-FFF2-40B4-BE49-F238E27FC236}">
                <a16:creationId xmlns:a16="http://schemas.microsoft.com/office/drawing/2014/main" id="{5535005A-8200-8F00-FE2D-EAB22F36BF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79d4099f0f_0_178:notes">
            <a:extLst>
              <a:ext uri="{FF2B5EF4-FFF2-40B4-BE49-F238E27FC236}">
                <a16:creationId xmlns:a16="http://schemas.microsoft.com/office/drawing/2014/main" id="{FB06C164-0A0D-94A5-B2D9-241078DD96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922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>
          <a:extLst>
            <a:ext uri="{FF2B5EF4-FFF2-40B4-BE49-F238E27FC236}">
              <a16:creationId xmlns:a16="http://schemas.microsoft.com/office/drawing/2014/main" id="{12705EF7-84C4-2FAB-711E-2A2729B18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c04041e828_0_190:notes">
            <a:extLst>
              <a:ext uri="{FF2B5EF4-FFF2-40B4-BE49-F238E27FC236}">
                <a16:creationId xmlns:a16="http://schemas.microsoft.com/office/drawing/2014/main" id="{A7D9BDED-D8B3-7699-6989-CD2D29FB29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c04041e828_0_190:notes">
            <a:extLst>
              <a:ext uri="{FF2B5EF4-FFF2-40B4-BE49-F238E27FC236}">
                <a16:creationId xmlns:a16="http://schemas.microsoft.com/office/drawing/2014/main" id="{F77C8E67-F7C0-2427-27EE-3349FAC298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039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>
          <a:extLst>
            <a:ext uri="{FF2B5EF4-FFF2-40B4-BE49-F238E27FC236}">
              <a16:creationId xmlns:a16="http://schemas.microsoft.com/office/drawing/2014/main" id="{8823E9C7-CE4A-E8A2-E793-EBDFE7AB6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79d4099f0f_0_183:notes">
            <a:extLst>
              <a:ext uri="{FF2B5EF4-FFF2-40B4-BE49-F238E27FC236}">
                <a16:creationId xmlns:a16="http://schemas.microsoft.com/office/drawing/2014/main" id="{D2E0B78A-F7B5-81DC-931D-64A4181D09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79d4099f0f_0_183:notes">
            <a:extLst>
              <a:ext uri="{FF2B5EF4-FFF2-40B4-BE49-F238E27FC236}">
                <a16:creationId xmlns:a16="http://schemas.microsoft.com/office/drawing/2014/main" id="{600BB01B-B52A-94EB-5113-776A6B438D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949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>
          <a:extLst>
            <a:ext uri="{FF2B5EF4-FFF2-40B4-BE49-F238E27FC236}">
              <a16:creationId xmlns:a16="http://schemas.microsoft.com/office/drawing/2014/main" id="{08DA9E36-EAB5-03C0-C310-2C4DE2A59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c04041e828_0_580:notes">
            <a:extLst>
              <a:ext uri="{FF2B5EF4-FFF2-40B4-BE49-F238E27FC236}">
                <a16:creationId xmlns:a16="http://schemas.microsoft.com/office/drawing/2014/main" id="{9B474DC3-0C8D-8436-DDAA-4114AA60DD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c04041e828_0_580:notes">
            <a:extLst>
              <a:ext uri="{FF2B5EF4-FFF2-40B4-BE49-F238E27FC236}">
                <a16:creationId xmlns:a16="http://schemas.microsoft.com/office/drawing/2014/main" id="{AE93F297-FCFC-86A0-237F-2F7FA6B3AF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010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>
          <a:extLst>
            <a:ext uri="{FF2B5EF4-FFF2-40B4-BE49-F238E27FC236}">
              <a16:creationId xmlns:a16="http://schemas.microsoft.com/office/drawing/2014/main" id="{DD48D0F3-C927-DD46-BED0-B06A384B6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b781190052_0_5:notes">
            <a:extLst>
              <a:ext uri="{FF2B5EF4-FFF2-40B4-BE49-F238E27FC236}">
                <a16:creationId xmlns:a16="http://schemas.microsoft.com/office/drawing/2014/main" id="{D4A9CF4D-1472-780B-070F-180A4FE3B9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b781190052_0_5:notes">
            <a:extLst>
              <a:ext uri="{FF2B5EF4-FFF2-40B4-BE49-F238E27FC236}">
                <a16:creationId xmlns:a16="http://schemas.microsoft.com/office/drawing/2014/main" id="{B7F1B22B-C3FC-C18C-C688-3535B58CF1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851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>
          <a:extLst>
            <a:ext uri="{FF2B5EF4-FFF2-40B4-BE49-F238E27FC236}">
              <a16:creationId xmlns:a16="http://schemas.microsoft.com/office/drawing/2014/main" id="{5D97E264-A9F4-A774-9B8F-921254F39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79d4099f0f_0_445:notes">
            <a:extLst>
              <a:ext uri="{FF2B5EF4-FFF2-40B4-BE49-F238E27FC236}">
                <a16:creationId xmlns:a16="http://schemas.microsoft.com/office/drawing/2014/main" id="{6F57CFB1-E7C8-6DA5-97F8-7A42B17F7B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79d4099f0f_0_445:notes">
            <a:extLst>
              <a:ext uri="{FF2B5EF4-FFF2-40B4-BE49-F238E27FC236}">
                <a16:creationId xmlns:a16="http://schemas.microsoft.com/office/drawing/2014/main" id="{2274776F-027E-3FA1-25B2-77272DCF54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773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>
          <a:extLst>
            <a:ext uri="{FF2B5EF4-FFF2-40B4-BE49-F238E27FC236}">
              <a16:creationId xmlns:a16="http://schemas.microsoft.com/office/drawing/2014/main" id="{F70E395E-5E8B-919E-349A-3F8C439AC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79d4099f0f_0_178:notes">
            <a:extLst>
              <a:ext uri="{FF2B5EF4-FFF2-40B4-BE49-F238E27FC236}">
                <a16:creationId xmlns:a16="http://schemas.microsoft.com/office/drawing/2014/main" id="{7431C509-8AFD-936F-B0FB-F6BDF4653E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79d4099f0f_0_178:notes">
            <a:extLst>
              <a:ext uri="{FF2B5EF4-FFF2-40B4-BE49-F238E27FC236}">
                <a16:creationId xmlns:a16="http://schemas.microsoft.com/office/drawing/2014/main" id="{EEA1B570-DD37-A0A0-4E1C-8610396FB4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093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>
          <a:extLst>
            <a:ext uri="{FF2B5EF4-FFF2-40B4-BE49-F238E27FC236}">
              <a16:creationId xmlns:a16="http://schemas.microsoft.com/office/drawing/2014/main" id="{907C0239-3E90-2783-1E45-2192F20D6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c04041e828_0_190:notes">
            <a:extLst>
              <a:ext uri="{FF2B5EF4-FFF2-40B4-BE49-F238E27FC236}">
                <a16:creationId xmlns:a16="http://schemas.microsoft.com/office/drawing/2014/main" id="{A49D021D-24D2-B7A0-B054-803193A797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c04041e828_0_190:notes">
            <a:extLst>
              <a:ext uri="{FF2B5EF4-FFF2-40B4-BE49-F238E27FC236}">
                <a16:creationId xmlns:a16="http://schemas.microsoft.com/office/drawing/2014/main" id="{0D5ACD5F-6A3C-E963-73EF-3674601FA4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78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b7811900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b7811900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>
          <a:extLst>
            <a:ext uri="{FF2B5EF4-FFF2-40B4-BE49-F238E27FC236}">
              <a16:creationId xmlns:a16="http://schemas.microsoft.com/office/drawing/2014/main" id="{ED267388-A70E-72FE-0B36-11A1E313D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79d4099f0f_0_183:notes">
            <a:extLst>
              <a:ext uri="{FF2B5EF4-FFF2-40B4-BE49-F238E27FC236}">
                <a16:creationId xmlns:a16="http://schemas.microsoft.com/office/drawing/2014/main" id="{99ED923E-AAF6-A330-80EB-257CBFF56D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79d4099f0f_0_183:notes">
            <a:extLst>
              <a:ext uri="{FF2B5EF4-FFF2-40B4-BE49-F238E27FC236}">
                <a16:creationId xmlns:a16="http://schemas.microsoft.com/office/drawing/2014/main" id="{A74F21B9-8223-CBEF-5211-755D190B65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077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>
          <a:extLst>
            <a:ext uri="{FF2B5EF4-FFF2-40B4-BE49-F238E27FC236}">
              <a16:creationId xmlns:a16="http://schemas.microsoft.com/office/drawing/2014/main" id="{6226D6D2-5469-B7C4-9294-C7DAD262F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79d4099f0f_0_494:notes">
            <a:extLst>
              <a:ext uri="{FF2B5EF4-FFF2-40B4-BE49-F238E27FC236}">
                <a16:creationId xmlns:a16="http://schemas.microsoft.com/office/drawing/2014/main" id="{76963A3F-EB7F-79C4-7CDB-885086E0D4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79d4099f0f_0_494:notes">
            <a:extLst>
              <a:ext uri="{FF2B5EF4-FFF2-40B4-BE49-F238E27FC236}">
                <a16:creationId xmlns:a16="http://schemas.microsoft.com/office/drawing/2014/main" id="{209FAD0A-2A83-E34E-BEF0-F0F54B737B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857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>
          <a:extLst>
            <a:ext uri="{FF2B5EF4-FFF2-40B4-BE49-F238E27FC236}">
              <a16:creationId xmlns:a16="http://schemas.microsoft.com/office/drawing/2014/main" id="{E1FB1E20-C8B1-58AD-AFB8-89AB448D3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b781190052_0_5:notes">
            <a:extLst>
              <a:ext uri="{FF2B5EF4-FFF2-40B4-BE49-F238E27FC236}">
                <a16:creationId xmlns:a16="http://schemas.microsoft.com/office/drawing/2014/main" id="{5AC826A6-A6A3-42FC-F818-9AF964A4CC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b781190052_0_5:notes">
            <a:extLst>
              <a:ext uri="{FF2B5EF4-FFF2-40B4-BE49-F238E27FC236}">
                <a16:creationId xmlns:a16="http://schemas.microsoft.com/office/drawing/2014/main" id="{1B415CAF-5585-F364-C18B-0C8695C801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039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>
          <a:extLst>
            <a:ext uri="{FF2B5EF4-FFF2-40B4-BE49-F238E27FC236}">
              <a16:creationId xmlns:a16="http://schemas.microsoft.com/office/drawing/2014/main" id="{8B2BFD72-C4D5-BB7B-830C-0D15FAAC0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b781190052_0_186:notes">
            <a:extLst>
              <a:ext uri="{FF2B5EF4-FFF2-40B4-BE49-F238E27FC236}">
                <a16:creationId xmlns:a16="http://schemas.microsoft.com/office/drawing/2014/main" id="{253B3C9F-740B-DED2-4DD4-406AD79BB7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b781190052_0_186:notes">
            <a:extLst>
              <a:ext uri="{FF2B5EF4-FFF2-40B4-BE49-F238E27FC236}">
                <a16:creationId xmlns:a16="http://schemas.microsoft.com/office/drawing/2014/main" id="{0526AAB8-4AC5-977E-B661-770FD6EC29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400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>
          <a:extLst>
            <a:ext uri="{FF2B5EF4-FFF2-40B4-BE49-F238E27FC236}">
              <a16:creationId xmlns:a16="http://schemas.microsoft.com/office/drawing/2014/main" id="{CE28D6DC-EDEA-E3CF-953B-CAB811F4F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79d4099f0f_0_178:notes">
            <a:extLst>
              <a:ext uri="{FF2B5EF4-FFF2-40B4-BE49-F238E27FC236}">
                <a16:creationId xmlns:a16="http://schemas.microsoft.com/office/drawing/2014/main" id="{D37BEA23-8A26-13AA-4451-D59DE1BD57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79d4099f0f_0_178:notes">
            <a:extLst>
              <a:ext uri="{FF2B5EF4-FFF2-40B4-BE49-F238E27FC236}">
                <a16:creationId xmlns:a16="http://schemas.microsoft.com/office/drawing/2014/main" id="{EF45BFBA-823D-7947-D543-9ED3CA91E8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936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>
          <a:extLst>
            <a:ext uri="{FF2B5EF4-FFF2-40B4-BE49-F238E27FC236}">
              <a16:creationId xmlns:a16="http://schemas.microsoft.com/office/drawing/2014/main" id="{7B559172-A4BF-5D32-63EC-59FE7D4DD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c04041e828_0_190:notes">
            <a:extLst>
              <a:ext uri="{FF2B5EF4-FFF2-40B4-BE49-F238E27FC236}">
                <a16:creationId xmlns:a16="http://schemas.microsoft.com/office/drawing/2014/main" id="{9126AC90-10E1-B662-11F7-3333D04980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c04041e828_0_190:notes">
            <a:extLst>
              <a:ext uri="{FF2B5EF4-FFF2-40B4-BE49-F238E27FC236}">
                <a16:creationId xmlns:a16="http://schemas.microsoft.com/office/drawing/2014/main" id="{4FFF7043-520C-62B6-B9F8-A90924A570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5358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>
          <a:extLst>
            <a:ext uri="{FF2B5EF4-FFF2-40B4-BE49-F238E27FC236}">
              <a16:creationId xmlns:a16="http://schemas.microsoft.com/office/drawing/2014/main" id="{919C8EDF-DAF6-02ED-69FA-CFD6D93C2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79d4099f0f_0_183:notes">
            <a:extLst>
              <a:ext uri="{FF2B5EF4-FFF2-40B4-BE49-F238E27FC236}">
                <a16:creationId xmlns:a16="http://schemas.microsoft.com/office/drawing/2014/main" id="{C703CDCF-FC7E-8E9D-810B-21B524BC9F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79d4099f0f_0_183:notes">
            <a:extLst>
              <a:ext uri="{FF2B5EF4-FFF2-40B4-BE49-F238E27FC236}">
                <a16:creationId xmlns:a16="http://schemas.microsoft.com/office/drawing/2014/main" id="{51A19284-3A29-9311-43F4-3B0810B1F5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279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>
          <a:extLst>
            <a:ext uri="{FF2B5EF4-FFF2-40B4-BE49-F238E27FC236}">
              <a16:creationId xmlns:a16="http://schemas.microsoft.com/office/drawing/2014/main" id="{8840E681-44D6-57B3-9D8A-7EEF3CB57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c04041e828_0_580:notes">
            <a:extLst>
              <a:ext uri="{FF2B5EF4-FFF2-40B4-BE49-F238E27FC236}">
                <a16:creationId xmlns:a16="http://schemas.microsoft.com/office/drawing/2014/main" id="{72B12FBA-18C6-E4EA-2C0E-2543C44665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c04041e828_0_580:notes">
            <a:extLst>
              <a:ext uri="{FF2B5EF4-FFF2-40B4-BE49-F238E27FC236}">
                <a16:creationId xmlns:a16="http://schemas.microsoft.com/office/drawing/2014/main" id="{637FB6FF-5DBD-6F86-3452-1629F9253B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713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>
          <a:extLst>
            <a:ext uri="{FF2B5EF4-FFF2-40B4-BE49-F238E27FC236}">
              <a16:creationId xmlns:a16="http://schemas.microsoft.com/office/drawing/2014/main" id="{62EC141C-9290-856E-8D07-F9601566B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b781190052_0_5:notes">
            <a:extLst>
              <a:ext uri="{FF2B5EF4-FFF2-40B4-BE49-F238E27FC236}">
                <a16:creationId xmlns:a16="http://schemas.microsoft.com/office/drawing/2014/main" id="{5CA1C8F4-4906-A425-8174-F5BFDB5947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b781190052_0_5:notes">
            <a:extLst>
              <a:ext uri="{FF2B5EF4-FFF2-40B4-BE49-F238E27FC236}">
                <a16:creationId xmlns:a16="http://schemas.microsoft.com/office/drawing/2014/main" id="{AB56F8B1-7F82-754E-90AF-A060796271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443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>
          <a:extLst>
            <a:ext uri="{FF2B5EF4-FFF2-40B4-BE49-F238E27FC236}">
              <a16:creationId xmlns:a16="http://schemas.microsoft.com/office/drawing/2014/main" id="{6E38940E-C5EC-0B68-A187-05E9DE22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79d4099f0f_0_445:notes">
            <a:extLst>
              <a:ext uri="{FF2B5EF4-FFF2-40B4-BE49-F238E27FC236}">
                <a16:creationId xmlns:a16="http://schemas.microsoft.com/office/drawing/2014/main" id="{54B6733C-3C0B-71DF-07FF-DB603AD2E9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79d4099f0f_0_445:notes">
            <a:extLst>
              <a:ext uri="{FF2B5EF4-FFF2-40B4-BE49-F238E27FC236}">
                <a16:creationId xmlns:a16="http://schemas.microsoft.com/office/drawing/2014/main" id="{FA115FBC-736F-6A2A-BC8D-743319DE76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81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c04041e828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c04041e828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>
          <a:extLst>
            <a:ext uri="{FF2B5EF4-FFF2-40B4-BE49-F238E27FC236}">
              <a16:creationId xmlns:a16="http://schemas.microsoft.com/office/drawing/2014/main" id="{88F05F6C-1745-32B8-AFAB-04FC25160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79d4099f0f_0_178:notes">
            <a:extLst>
              <a:ext uri="{FF2B5EF4-FFF2-40B4-BE49-F238E27FC236}">
                <a16:creationId xmlns:a16="http://schemas.microsoft.com/office/drawing/2014/main" id="{E48AD3D1-F8A9-F122-68C8-7B0CA0A917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79d4099f0f_0_178:notes">
            <a:extLst>
              <a:ext uri="{FF2B5EF4-FFF2-40B4-BE49-F238E27FC236}">
                <a16:creationId xmlns:a16="http://schemas.microsoft.com/office/drawing/2014/main" id="{E1F9EFE1-EDDD-0D2C-F68C-96CA4EAF0B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830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>
          <a:extLst>
            <a:ext uri="{FF2B5EF4-FFF2-40B4-BE49-F238E27FC236}">
              <a16:creationId xmlns:a16="http://schemas.microsoft.com/office/drawing/2014/main" id="{1134CB02-BD29-0C44-8FCB-37EDBE2CA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c04041e828_0_190:notes">
            <a:extLst>
              <a:ext uri="{FF2B5EF4-FFF2-40B4-BE49-F238E27FC236}">
                <a16:creationId xmlns:a16="http://schemas.microsoft.com/office/drawing/2014/main" id="{97A2156D-D102-F59C-319C-70C03C57F7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c04041e828_0_190:notes">
            <a:extLst>
              <a:ext uri="{FF2B5EF4-FFF2-40B4-BE49-F238E27FC236}">
                <a16:creationId xmlns:a16="http://schemas.microsoft.com/office/drawing/2014/main" id="{0CFFF272-6E55-2C64-FDFB-BCF26C0DB6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5300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>
          <a:extLst>
            <a:ext uri="{FF2B5EF4-FFF2-40B4-BE49-F238E27FC236}">
              <a16:creationId xmlns:a16="http://schemas.microsoft.com/office/drawing/2014/main" id="{B08C8F07-519D-C9A2-CA5B-B9C1F2F2B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79d4099f0f_0_183:notes">
            <a:extLst>
              <a:ext uri="{FF2B5EF4-FFF2-40B4-BE49-F238E27FC236}">
                <a16:creationId xmlns:a16="http://schemas.microsoft.com/office/drawing/2014/main" id="{965740FB-34D0-7698-6A72-9838EF9272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79d4099f0f_0_183:notes">
            <a:extLst>
              <a:ext uri="{FF2B5EF4-FFF2-40B4-BE49-F238E27FC236}">
                <a16:creationId xmlns:a16="http://schemas.microsoft.com/office/drawing/2014/main" id="{292F0AB4-8230-58F3-80FF-2C1EBE4443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690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>
          <a:extLst>
            <a:ext uri="{FF2B5EF4-FFF2-40B4-BE49-F238E27FC236}">
              <a16:creationId xmlns:a16="http://schemas.microsoft.com/office/drawing/2014/main" id="{7C692D75-31C6-DC0B-7E5C-C61CD8EBE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79d4099f0f_0_494:notes">
            <a:extLst>
              <a:ext uri="{FF2B5EF4-FFF2-40B4-BE49-F238E27FC236}">
                <a16:creationId xmlns:a16="http://schemas.microsoft.com/office/drawing/2014/main" id="{C215BACE-5E48-16A5-4B75-EA38F31EA8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79d4099f0f_0_494:notes">
            <a:extLst>
              <a:ext uri="{FF2B5EF4-FFF2-40B4-BE49-F238E27FC236}">
                <a16:creationId xmlns:a16="http://schemas.microsoft.com/office/drawing/2014/main" id="{D784B62D-E10E-EB68-5F69-11381D331C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0155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>
          <a:extLst>
            <a:ext uri="{FF2B5EF4-FFF2-40B4-BE49-F238E27FC236}">
              <a16:creationId xmlns:a16="http://schemas.microsoft.com/office/drawing/2014/main" id="{2F563348-7A4B-1AA0-7E34-A62A4FFFD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b781190052_0_5:notes">
            <a:extLst>
              <a:ext uri="{FF2B5EF4-FFF2-40B4-BE49-F238E27FC236}">
                <a16:creationId xmlns:a16="http://schemas.microsoft.com/office/drawing/2014/main" id="{85A54B63-C9CE-F261-B5FB-98BB1909BA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b781190052_0_5:notes">
            <a:extLst>
              <a:ext uri="{FF2B5EF4-FFF2-40B4-BE49-F238E27FC236}">
                <a16:creationId xmlns:a16="http://schemas.microsoft.com/office/drawing/2014/main" id="{94DAA7F6-836C-38C0-B7F1-98AFD9348B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1118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>
          <a:extLst>
            <a:ext uri="{FF2B5EF4-FFF2-40B4-BE49-F238E27FC236}">
              <a16:creationId xmlns:a16="http://schemas.microsoft.com/office/drawing/2014/main" id="{8DB83F66-0554-ECEE-40DD-DF56DD664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79d4099f0f_0_445:notes">
            <a:extLst>
              <a:ext uri="{FF2B5EF4-FFF2-40B4-BE49-F238E27FC236}">
                <a16:creationId xmlns:a16="http://schemas.microsoft.com/office/drawing/2014/main" id="{DEE5AFA6-28E9-0D14-117E-E34299CF95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79d4099f0f_0_445:notes">
            <a:extLst>
              <a:ext uri="{FF2B5EF4-FFF2-40B4-BE49-F238E27FC236}">
                <a16:creationId xmlns:a16="http://schemas.microsoft.com/office/drawing/2014/main" id="{E082E6D7-1A41-331A-3FE7-35C7E6CDAE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595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>
          <a:extLst>
            <a:ext uri="{FF2B5EF4-FFF2-40B4-BE49-F238E27FC236}">
              <a16:creationId xmlns:a16="http://schemas.microsoft.com/office/drawing/2014/main" id="{BF21CE65-6041-8BC6-3107-1FCD86281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79d4099f0f_0_178:notes">
            <a:extLst>
              <a:ext uri="{FF2B5EF4-FFF2-40B4-BE49-F238E27FC236}">
                <a16:creationId xmlns:a16="http://schemas.microsoft.com/office/drawing/2014/main" id="{90B88786-5ADB-38DE-FA62-B2E7D87698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79d4099f0f_0_178:notes">
            <a:extLst>
              <a:ext uri="{FF2B5EF4-FFF2-40B4-BE49-F238E27FC236}">
                <a16:creationId xmlns:a16="http://schemas.microsoft.com/office/drawing/2014/main" id="{0900615C-0E83-403F-8B9E-5179651BD4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1888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>
          <a:extLst>
            <a:ext uri="{FF2B5EF4-FFF2-40B4-BE49-F238E27FC236}">
              <a16:creationId xmlns:a16="http://schemas.microsoft.com/office/drawing/2014/main" id="{6035F04C-FABD-5B5D-019A-7314DE674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c04041e828_0_190:notes">
            <a:extLst>
              <a:ext uri="{FF2B5EF4-FFF2-40B4-BE49-F238E27FC236}">
                <a16:creationId xmlns:a16="http://schemas.microsoft.com/office/drawing/2014/main" id="{277C0A52-EC5F-1AD0-116C-13A4033152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c04041e828_0_190:notes">
            <a:extLst>
              <a:ext uri="{FF2B5EF4-FFF2-40B4-BE49-F238E27FC236}">
                <a16:creationId xmlns:a16="http://schemas.microsoft.com/office/drawing/2014/main" id="{3CED7028-63CD-CF98-56E8-38F217F359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9596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>
          <a:extLst>
            <a:ext uri="{FF2B5EF4-FFF2-40B4-BE49-F238E27FC236}">
              <a16:creationId xmlns:a16="http://schemas.microsoft.com/office/drawing/2014/main" id="{2F841CA3-CAC2-6686-3EB3-265338DB1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79d4099f0f_0_183:notes">
            <a:extLst>
              <a:ext uri="{FF2B5EF4-FFF2-40B4-BE49-F238E27FC236}">
                <a16:creationId xmlns:a16="http://schemas.microsoft.com/office/drawing/2014/main" id="{2408AF0A-F5FB-714C-CE45-DFF2996E56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79d4099f0f_0_183:notes">
            <a:extLst>
              <a:ext uri="{FF2B5EF4-FFF2-40B4-BE49-F238E27FC236}">
                <a16:creationId xmlns:a16="http://schemas.microsoft.com/office/drawing/2014/main" id="{0B76D7E3-ECEE-F38B-932C-9B3B5A7F4F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982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>
          <a:extLst>
            <a:ext uri="{FF2B5EF4-FFF2-40B4-BE49-F238E27FC236}">
              <a16:creationId xmlns:a16="http://schemas.microsoft.com/office/drawing/2014/main" id="{836FD8BE-1CAC-7853-2276-0D49BA68F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c04041e828_0_580:notes">
            <a:extLst>
              <a:ext uri="{FF2B5EF4-FFF2-40B4-BE49-F238E27FC236}">
                <a16:creationId xmlns:a16="http://schemas.microsoft.com/office/drawing/2014/main" id="{49F0833C-7EC1-E8FA-F523-65C4C78FD6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c04041e828_0_580:notes">
            <a:extLst>
              <a:ext uri="{FF2B5EF4-FFF2-40B4-BE49-F238E27FC236}">
                <a16:creationId xmlns:a16="http://schemas.microsoft.com/office/drawing/2014/main" id="{F3837172-4833-66E5-D422-3EC6D41CD7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8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b78119005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b78119005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>
          <a:extLst>
            <a:ext uri="{FF2B5EF4-FFF2-40B4-BE49-F238E27FC236}">
              <a16:creationId xmlns:a16="http://schemas.microsoft.com/office/drawing/2014/main" id="{7103F557-BAEA-230F-7612-4858CB53F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b781190052_0_5:notes">
            <a:extLst>
              <a:ext uri="{FF2B5EF4-FFF2-40B4-BE49-F238E27FC236}">
                <a16:creationId xmlns:a16="http://schemas.microsoft.com/office/drawing/2014/main" id="{AB84BFBD-C994-3015-2955-112FCE7CC8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b781190052_0_5:notes">
            <a:extLst>
              <a:ext uri="{FF2B5EF4-FFF2-40B4-BE49-F238E27FC236}">
                <a16:creationId xmlns:a16="http://schemas.microsoft.com/office/drawing/2014/main" id="{3556E860-07A6-3CB6-A7BE-BE9D64D115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3754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>
          <a:extLst>
            <a:ext uri="{FF2B5EF4-FFF2-40B4-BE49-F238E27FC236}">
              <a16:creationId xmlns:a16="http://schemas.microsoft.com/office/drawing/2014/main" id="{3E8EA302-B738-88DD-0B21-91D621A41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79d4099f0f_0_445:notes">
            <a:extLst>
              <a:ext uri="{FF2B5EF4-FFF2-40B4-BE49-F238E27FC236}">
                <a16:creationId xmlns:a16="http://schemas.microsoft.com/office/drawing/2014/main" id="{B7E2F4D1-D753-39D0-A6AF-56C3D43374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79d4099f0f_0_445:notes">
            <a:extLst>
              <a:ext uri="{FF2B5EF4-FFF2-40B4-BE49-F238E27FC236}">
                <a16:creationId xmlns:a16="http://schemas.microsoft.com/office/drawing/2014/main" id="{7864E960-8EAE-6AB3-8307-67C8AC67BD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7587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>
          <a:extLst>
            <a:ext uri="{FF2B5EF4-FFF2-40B4-BE49-F238E27FC236}">
              <a16:creationId xmlns:a16="http://schemas.microsoft.com/office/drawing/2014/main" id="{804D70AB-20CF-8839-E399-FA539D2D5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79d4099f0f_0_178:notes">
            <a:extLst>
              <a:ext uri="{FF2B5EF4-FFF2-40B4-BE49-F238E27FC236}">
                <a16:creationId xmlns:a16="http://schemas.microsoft.com/office/drawing/2014/main" id="{42287273-ECCA-2AED-A514-B3140C4B77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79d4099f0f_0_178:notes">
            <a:extLst>
              <a:ext uri="{FF2B5EF4-FFF2-40B4-BE49-F238E27FC236}">
                <a16:creationId xmlns:a16="http://schemas.microsoft.com/office/drawing/2014/main" id="{D066EF2F-B590-DF1E-1ADD-F424313572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5911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>
          <a:extLst>
            <a:ext uri="{FF2B5EF4-FFF2-40B4-BE49-F238E27FC236}">
              <a16:creationId xmlns:a16="http://schemas.microsoft.com/office/drawing/2014/main" id="{1B9AFB72-F993-A749-9558-F82F77FCB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c04041e828_0_190:notes">
            <a:extLst>
              <a:ext uri="{FF2B5EF4-FFF2-40B4-BE49-F238E27FC236}">
                <a16:creationId xmlns:a16="http://schemas.microsoft.com/office/drawing/2014/main" id="{9367A727-8AF4-4CDE-738C-7E6ECF9D86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c04041e828_0_190:notes">
            <a:extLst>
              <a:ext uri="{FF2B5EF4-FFF2-40B4-BE49-F238E27FC236}">
                <a16:creationId xmlns:a16="http://schemas.microsoft.com/office/drawing/2014/main" id="{F9FCDA78-5237-27AA-05A0-24CEC54BCD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3218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>
          <a:extLst>
            <a:ext uri="{FF2B5EF4-FFF2-40B4-BE49-F238E27FC236}">
              <a16:creationId xmlns:a16="http://schemas.microsoft.com/office/drawing/2014/main" id="{3CAF7A80-7B59-6BAA-42DF-A9750DEB3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79d4099f0f_0_183:notes">
            <a:extLst>
              <a:ext uri="{FF2B5EF4-FFF2-40B4-BE49-F238E27FC236}">
                <a16:creationId xmlns:a16="http://schemas.microsoft.com/office/drawing/2014/main" id="{57A3729C-D1A3-86DC-CF8E-FDA52BF94F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79d4099f0f_0_183:notes">
            <a:extLst>
              <a:ext uri="{FF2B5EF4-FFF2-40B4-BE49-F238E27FC236}">
                <a16:creationId xmlns:a16="http://schemas.microsoft.com/office/drawing/2014/main" id="{728E9CCD-AC85-7B84-790E-701DBE4E6F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3346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>
          <a:extLst>
            <a:ext uri="{FF2B5EF4-FFF2-40B4-BE49-F238E27FC236}">
              <a16:creationId xmlns:a16="http://schemas.microsoft.com/office/drawing/2014/main" id="{62275A83-B9CA-E2C5-9043-3121252C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79d4099f0f_0_494:notes">
            <a:extLst>
              <a:ext uri="{FF2B5EF4-FFF2-40B4-BE49-F238E27FC236}">
                <a16:creationId xmlns:a16="http://schemas.microsoft.com/office/drawing/2014/main" id="{6C2E2E0C-7BAE-F121-38D5-646E061E71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79d4099f0f_0_494:notes">
            <a:extLst>
              <a:ext uri="{FF2B5EF4-FFF2-40B4-BE49-F238E27FC236}">
                <a16:creationId xmlns:a16="http://schemas.microsoft.com/office/drawing/2014/main" id="{ED34B7B4-B597-DBAD-5094-9ADCA95302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11837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>
          <a:extLst>
            <a:ext uri="{FF2B5EF4-FFF2-40B4-BE49-F238E27FC236}">
              <a16:creationId xmlns:a16="http://schemas.microsoft.com/office/drawing/2014/main" id="{993DC9BA-C555-E091-DA1F-D1E5D3ED6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b781190052_0_5:notes">
            <a:extLst>
              <a:ext uri="{FF2B5EF4-FFF2-40B4-BE49-F238E27FC236}">
                <a16:creationId xmlns:a16="http://schemas.microsoft.com/office/drawing/2014/main" id="{7A118F66-184F-D925-C7DE-F3E83B20E4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b781190052_0_5:notes">
            <a:extLst>
              <a:ext uri="{FF2B5EF4-FFF2-40B4-BE49-F238E27FC236}">
                <a16:creationId xmlns:a16="http://schemas.microsoft.com/office/drawing/2014/main" id="{593AD251-C341-372A-6D43-9ECFA6A362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970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>
          <a:extLst>
            <a:ext uri="{FF2B5EF4-FFF2-40B4-BE49-F238E27FC236}">
              <a16:creationId xmlns:a16="http://schemas.microsoft.com/office/drawing/2014/main" id="{885FBE4F-5B1D-1D77-A09C-73F7145E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79d4099f0f_0_445:notes">
            <a:extLst>
              <a:ext uri="{FF2B5EF4-FFF2-40B4-BE49-F238E27FC236}">
                <a16:creationId xmlns:a16="http://schemas.microsoft.com/office/drawing/2014/main" id="{DCE97C8C-AF00-43BE-1D91-10C315A4BF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79d4099f0f_0_445:notes">
            <a:extLst>
              <a:ext uri="{FF2B5EF4-FFF2-40B4-BE49-F238E27FC236}">
                <a16:creationId xmlns:a16="http://schemas.microsoft.com/office/drawing/2014/main" id="{3C4835B5-988A-8FBF-5E01-425BB5AAED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5580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>
          <a:extLst>
            <a:ext uri="{FF2B5EF4-FFF2-40B4-BE49-F238E27FC236}">
              <a16:creationId xmlns:a16="http://schemas.microsoft.com/office/drawing/2014/main" id="{36F6B811-E623-FD46-76EA-74C5F4022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79d4099f0f_0_178:notes">
            <a:extLst>
              <a:ext uri="{FF2B5EF4-FFF2-40B4-BE49-F238E27FC236}">
                <a16:creationId xmlns:a16="http://schemas.microsoft.com/office/drawing/2014/main" id="{93FF5DFE-BD1C-D1F3-1873-3B4CA907E1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79d4099f0f_0_178:notes">
            <a:extLst>
              <a:ext uri="{FF2B5EF4-FFF2-40B4-BE49-F238E27FC236}">
                <a16:creationId xmlns:a16="http://schemas.microsoft.com/office/drawing/2014/main" id="{948F2158-3D22-7559-7996-176ECC7E01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8092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>
          <a:extLst>
            <a:ext uri="{FF2B5EF4-FFF2-40B4-BE49-F238E27FC236}">
              <a16:creationId xmlns:a16="http://schemas.microsoft.com/office/drawing/2014/main" id="{0B1D1E91-0321-35C1-FCE3-9F85F2800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c04041e828_0_190:notes">
            <a:extLst>
              <a:ext uri="{FF2B5EF4-FFF2-40B4-BE49-F238E27FC236}">
                <a16:creationId xmlns:a16="http://schemas.microsoft.com/office/drawing/2014/main" id="{F8582AE7-B749-23A2-9568-0C52E0E014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c04041e828_0_190:notes">
            <a:extLst>
              <a:ext uri="{FF2B5EF4-FFF2-40B4-BE49-F238E27FC236}">
                <a16:creationId xmlns:a16="http://schemas.microsoft.com/office/drawing/2014/main" id="{AB1BD6A4-F425-EF8C-3E91-90353002BC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500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b781190052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b781190052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>
          <a:extLst>
            <a:ext uri="{FF2B5EF4-FFF2-40B4-BE49-F238E27FC236}">
              <a16:creationId xmlns:a16="http://schemas.microsoft.com/office/drawing/2014/main" id="{62019A9F-BC77-A290-6CA5-0916A03F6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79d4099f0f_0_183:notes">
            <a:extLst>
              <a:ext uri="{FF2B5EF4-FFF2-40B4-BE49-F238E27FC236}">
                <a16:creationId xmlns:a16="http://schemas.microsoft.com/office/drawing/2014/main" id="{8E090566-E576-E0FF-2AC1-7D9692CFB3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79d4099f0f_0_183:notes">
            <a:extLst>
              <a:ext uri="{FF2B5EF4-FFF2-40B4-BE49-F238E27FC236}">
                <a16:creationId xmlns:a16="http://schemas.microsoft.com/office/drawing/2014/main" id="{8A710F97-94C0-C3D4-0564-C55159329D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2555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>
          <a:extLst>
            <a:ext uri="{FF2B5EF4-FFF2-40B4-BE49-F238E27FC236}">
              <a16:creationId xmlns:a16="http://schemas.microsoft.com/office/drawing/2014/main" id="{FC13874F-9AD6-6155-EFAB-78C9C6677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c04041e828_0_133:notes">
            <a:extLst>
              <a:ext uri="{FF2B5EF4-FFF2-40B4-BE49-F238E27FC236}">
                <a16:creationId xmlns:a16="http://schemas.microsoft.com/office/drawing/2014/main" id="{70839C69-A46A-B557-D43A-EEEB86201F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c04041e828_0_133:notes">
            <a:extLst>
              <a:ext uri="{FF2B5EF4-FFF2-40B4-BE49-F238E27FC236}">
                <a16:creationId xmlns:a16="http://schemas.microsoft.com/office/drawing/2014/main" id="{D15B4559-8B28-6257-513C-98CBC806BD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36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79d4099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79d4099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c04041e82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c04041e82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79d4099f0f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79d4099f0f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79d4099f0f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79d4099f0f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2659B1"/>
            </a:gs>
            <a:gs pos="31000">
              <a:srgbClr val="132D59"/>
            </a:gs>
            <a:gs pos="100000">
              <a:schemeClr val="dk1"/>
            </a:gs>
          </a:gsLst>
          <a:lin ang="16200038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74">
            <a:off x="1603825" y="2334571"/>
            <a:ext cx="5936400" cy="1579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solidFill>
                  <a:schemeClr val="lt1"/>
                </a:solidFill>
                <a:latin typeface="Vollkorn"/>
                <a:ea typeface="Vollkorn"/>
                <a:cs typeface="Vollkorn"/>
                <a:sym typeface="Vollkor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695">
            <a:off x="1603837" y="3915127"/>
            <a:ext cx="5936400" cy="37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6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366299">
            <a:off x="1224971" y="170713"/>
            <a:ext cx="1485405" cy="5145726"/>
          </a:xfrm>
          <a:prstGeom prst="trapezoid">
            <a:avLst>
              <a:gd name="adj" fmla="val 18518"/>
            </a:avLst>
          </a:prstGeom>
          <a:gradFill>
            <a:gsLst>
              <a:gs pos="0">
                <a:srgbClr val="FFFFFF">
                  <a:alpha val="10980"/>
                  <a:alpha val="10670"/>
                </a:srgbClr>
              </a:gs>
              <a:gs pos="100000">
                <a:srgbClr val="FFFFFF">
                  <a:alpha val="0"/>
                  <a:alpha val="106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664562">
            <a:off x="2826130" y="170733"/>
            <a:ext cx="1485253" cy="5145686"/>
          </a:xfrm>
          <a:prstGeom prst="trapezoid">
            <a:avLst>
              <a:gd name="adj" fmla="val 18518"/>
            </a:avLst>
          </a:prstGeom>
          <a:gradFill>
            <a:gsLst>
              <a:gs pos="0">
                <a:srgbClr val="FFFFFF">
                  <a:alpha val="10980"/>
                  <a:alpha val="10670"/>
                </a:srgbClr>
              </a:gs>
              <a:gs pos="100000">
                <a:srgbClr val="FFFFFF">
                  <a:alpha val="0"/>
                  <a:alpha val="106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0650657">
            <a:off x="4427211" y="170742"/>
            <a:ext cx="1485201" cy="5145669"/>
          </a:xfrm>
          <a:prstGeom prst="trapezoid">
            <a:avLst>
              <a:gd name="adj" fmla="val 18518"/>
            </a:avLst>
          </a:prstGeom>
          <a:gradFill>
            <a:gsLst>
              <a:gs pos="0">
                <a:srgbClr val="FFFFFF">
                  <a:alpha val="10980"/>
                  <a:alpha val="10670"/>
                </a:srgbClr>
              </a:gs>
              <a:gs pos="100000">
                <a:srgbClr val="FFFFFF">
                  <a:alpha val="0"/>
                  <a:alpha val="106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10326334">
            <a:off x="6064787" y="170798"/>
            <a:ext cx="1485276" cy="5145558"/>
          </a:xfrm>
          <a:prstGeom prst="trapezoid">
            <a:avLst>
              <a:gd name="adj" fmla="val 18518"/>
            </a:avLst>
          </a:prstGeom>
          <a:gradFill>
            <a:gsLst>
              <a:gs pos="0">
                <a:srgbClr val="FFFFFF">
                  <a:alpha val="10980"/>
                  <a:alpha val="10670"/>
                </a:srgbClr>
              </a:gs>
              <a:gs pos="100000">
                <a:srgbClr val="FFFFFF">
                  <a:alpha val="0"/>
                  <a:alpha val="106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6175" y="-1774432"/>
            <a:ext cx="8991716" cy="8691963"/>
            <a:chOff x="3319625" y="2830275"/>
            <a:chExt cx="1130550" cy="1092875"/>
          </a:xfrm>
        </p:grpSpPr>
        <p:sp>
          <p:nvSpPr>
            <p:cNvPr id="16" name="Google Shape;16;p2"/>
            <p:cNvSpPr/>
            <p:nvPr/>
          </p:nvSpPr>
          <p:spPr>
            <a:xfrm>
              <a:off x="4092000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_1_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2"/>
          <p:cNvSpPr txBox="1">
            <a:spLocks noGrp="1"/>
          </p:cNvSpPr>
          <p:nvPr>
            <p:ph type="title" idx="2"/>
          </p:nvPr>
        </p:nvSpPr>
        <p:spPr>
          <a:xfrm>
            <a:off x="720000" y="3378725"/>
            <a:ext cx="2146500" cy="4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22"/>
          <p:cNvSpPr txBox="1">
            <a:spLocks noGrp="1"/>
          </p:cNvSpPr>
          <p:nvPr>
            <p:ph type="subTitle" idx="1"/>
          </p:nvPr>
        </p:nvSpPr>
        <p:spPr>
          <a:xfrm>
            <a:off x="720000" y="3775625"/>
            <a:ext cx="21465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2"/>
          <p:cNvSpPr txBox="1">
            <a:spLocks noGrp="1"/>
          </p:cNvSpPr>
          <p:nvPr>
            <p:ph type="title" idx="3"/>
          </p:nvPr>
        </p:nvSpPr>
        <p:spPr>
          <a:xfrm>
            <a:off x="6277500" y="3378725"/>
            <a:ext cx="2146500" cy="4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22"/>
          <p:cNvSpPr txBox="1">
            <a:spLocks noGrp="1"/>
          </p:cNvSpPr>
          <p:nvPr>
            <p:ph type="subTitle" idx="4"/>
          </p:nvPr>
        </p:nvSpPr>
        <p:spPr>
          <a:xfrm>
            <a:off x="6277500" y="3775613"/>
            <a:ext cx="21465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2"/>
          <p:cNvSpPr txBox="1">
            <a:spLocks noGrp="1"/>
          </p:cNvSpPr>
          <p:nvPr>
            <p:ph type="title" idx="5"/>
          </p:nvPr>
        </p:nvSpPr>
        <p:spPr>
          <a:xfrm>
            <a:off x="720000" y="1739575"/>
            <a:ext cx="2146500" cy="4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22"/>
          <p:cNvSpPr txBox="1">
            <a:spLocks noGrp="1"/>
          </p:cNvSpPr>
          <p:nvPr>
            <p:ph type="subTitle" idx="6"/>
          </p:nvPr>
        </p:nvSpPr>
        <p:spPr>
          <a:xfrm>
            <a:off x="720000" y="2136475"/>
            <a:ext cx="21465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2"/>
          <p:cNvSpPr txBox="1">
            <a:spLocks noGrp="1"/>
          </p:cNvSpPr>
          <p:nvPr>
            <p:ph type="title" idx="7"/>
          </p:nvPr>
        </p:nvSpPr>
        <p:spPr>
          <a:xfrm>
            <a:off x="6277500" y="1739563"/>
            <a:ext cx="2146500" cy="4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22"/>
          <p:cNvSpPr txBox="1">
            <a:spLocks noGrp="1"/>
          </p:cNvSpPr>
          <p:nvPr>
            <p:ph type="subTitle" idx="8"/>
          </p:nvPr>
        </p:nvSpPr>
        <p:spPr>
          <a:xfrm>
            <a:off x="6277500" y="2136463"/>
            <a:ext cx="21465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9" name="Google Shape;369;p22"/>
          <p:cNvGrpSpPr/>
          <p:nvPr/>
        </p:nvGrpSpPr>
        <p:grpSpPr>
          <a:xfrm>
            <a:off x="2112751" y="195807"/>
            <a:ext cx="4917892" cy="4753897"/>
            <a:chOff x="3319625" y="2830275"/>
            <a:chExt cx="1130550" cy="1092875"/>
          </a:xfrm>
        </p:grpSpPr>
        <p:sp>
          <p:nvSpPr>
            <p:cNvPr id="370" name="Google Shape;370;p22"/>
            <p:cNvSpPr/>
            <p:nvPr/>
          </p:nvSpPr>
          <p:spPr>
            <a:xfrm>
              <a:off x="4092027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6"/>
          <p:cNvSpPr/>
          <p:nvPr/>
        </p:nvSpPr>
        <p:spPr>
          <a:xfrm rot="7605167">
            <a:off x="6156670" y="1078321"/>
            <a:ext cx="1937284" cy="5146030"/>
          </a:xfrm>
          <a:prstGeom prst="trapezoid">
            <a:avLst>
              <a:gd name="adj" fmla="val 23540"/>
            </a:avLst>
          </a:prstGeom>
          <a:gradFill>
            <a:gsLst>
              <a:gs pos="0">
                <a:srgbClr val="FFFFFF">
                  <a:alpha val="10980"/>
                  <a:alpha val="10670"/>
                </a:srgbClr>
              </a:gs>
              <a:gs pos="100000">
                <a:srgbClr val="FFFFFF">
                  <a:alpha val="0"/>
                  <a:alpha val="106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6"/>
          <p:cNvSpPr txBox="1">
            <a:spLocks noGrp="1"/>
          </p:cNvSpPr>
          <p:nvPr>
            <p:ph type="title"/>
          </p:nvPr>
        </p:nvSpPr>
        <p:spPr>
          <a:xfrm>
            <a:off x="2993851" y="2309625"/>
            <a:ext cx="3156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0" name="Google Shape;450;p26"/>
          <p:cNvSpPr txBox="1">
            <a:spLocks noGrp="1"/>
          </p:cNvSpPr>
          <p:nvPr>
            <p:ph type="title" idx="2" hasCustomPrompt="1"/>
          </p:nvPr>
        </p:nvSpPr>
        <p:spPr>
          <a:xfrm>
            <a:off x="4107301" y="1239850"/>
            <a:ext cx="929400" cy="11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51" name="Google Shape;451;p26"/>
          <p:cNvSpPr txBox="1">
            <a:spLocks noGrp="1"/>
          </p:cNvSpPr>
          <p:nvPr>
            <p:ph type="subTitle" idx="1"/>
          </p:nvPr>
        </p:nvSpPr>
        <p:spPr>
          <a:xfrm>
            <a:off x="3361650" y="2836125"/>
            <a:ext cx="24207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26"/>
          <p:cNvSpPr/>
          <p:nvPr/>
        </p:nvSpPr>
        <p:spPr>
          <a:xfrm rot="-7662554">
            <a:off x="975158" y="1078241"/>
            <a:ext cx="1937368" cy="5146151"/>
          </a:xfrm>
          <a:prstGeom prst="trapezoid">
            <a:avLst>
              <a:gd name="adj" fmla="val 23540"/>
            </a:avLst>
          </a:prstGeom>
          <a:gradFill>
            <a:gsLst>
              <a:gs pos="0">
                <a:srgbClr val="FFFFFF">
                  <a:alpha val="10980"/>
                  <a:alpha val="10670"/>
                </a:srgbClr>
              </a:gs>
              <a:gs pos="100000">
                <a:srgbClr val="FFFFFF">
                  <a:alpha val="0"/>
                  <a:alpha val="106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6"/>
          <p:cNvSpPr/>
          <p:nvPr/>
        </p:nvSpPr>
        <p:spPr>
          <a:xfrm rot="-3194833">
            <a:off x="988100" y="-1112469"/>
            <a:ext cx="1937284" cy="5146030"/>
          </a:xfrm>
          <a:prstGeom prst="trapezoid">
            <a:avLst>
              <a:gd name="adj" fmla="val 23540"/>
            </a:avLst>
          </a:prstGeom>
          <a:gradFill>
            <a:gsLst>
              <a:gs pos="0">
                <a:srgbClr val="FFFFFF">
                  <a:alpha val="10980"/>
                  <a:alpha val="10670"/>
                </a:srgbClr>
              </a:gs>
              <a:gs pos="100000">
                <a:srgbClr val="FFFFFF">
                  <a:alpha val="0"/>
                  <a:alpha val="106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6"/>
          <p:cNvSpPr/>
          <p:nvPr/>
        </p:nvSpPr>
        <p:spPr>
          <a:xfrm rot="3137446">
            <a:off x="6169528" y="-1112509"/>
            <a:ext cx="1937368" cy="5146151"/>
          </a:xfrm>
          <a:prstGeom prst="trapezoid">
            <a:avLst>
              <a:gd name="adj" fmla="val 23540"/>
            </a:avLst>
          </a:prstGeom>
          <a:gradFill>
            <a:gsLst>
              <a:gs pos="0">
                <a:srgbClr val="FFFFFF">
                  <a:alpha val="10980"/>
                  <a:alpha val="10670"/>
                </a:srgbClr>
              </a:gs>
              <a:gs pos="100000">
                <a:srgbClr val="FFFFFF">
                  <a:alpha val="0"/>
                  <a:alpha val="106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" name="Google Shape;455;p26"/>
          <p:cNvGrpSpPr/>
          <p:nvPr/>
        </p:nvGrpSpPr>
        <p:grpSpPr>
          <a:xfrm>
            <a:off x="720057" y="-1205457"/>
            <a:ext cx="7704020" cy="7447069"/>
            <a:chOff x="3319625" y="2830275"/>
            <a:chExt cx="1130550" cy="1092875"/>
          </a:xfrm>
        </p:grpSpPr>
        <p:sp>
          <p:nvSpPr>
            <p:cNvPr id="456" name="Google Shape;456;p26"/>
            <p:cNvSpPr/>
            <p:nvPr/>
          </p:nvSpPr>
          <p:spPr>
            <a:xfrm>
              <a:off x="4092000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29"/>
          <p:cNvGrpSpPr/>
          <p:nvPr/>
        </p:nvGrpSpPr>
        <p:grpSpPr>
          <a:xfrm>
            <a:off x="719640" y="-1150845"/>
            <a:ext cx="7704246" cy="7447397"/>
            <a:chOff x="3319625" y="2830275"/>
            <a:chExt cx="1130550" cy="1092875"/>
          </a:xfrm>
        </p:grpSpPr>
        <p:sp>
          <p:nvSpPr>
            <p:cNvPr id="501" name="Google Shape;501;p29"/>
            <p:cNvSpPr/>
            <p:nvPr/>
          </p:nvSpPr>
          <p:spPr>
            <a:xfrm>
              <a:off x="4092027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30"/>
          <p:cNvGrpSpPr/>
          <p:nvPr/>
        </p:nvGrpSpPr>
        <p:grpSpPr>
          <a:xfrm>
            <a:off x="3681784" y="-106692"/>
            <a:ext cx="5385827" cy="5206129"/>
            <a:chOff x="3319625" y="2830275"/>
            <a:chExt cx="1130550" cy="1092875"/>
          </a:xfrm>
        </p:grpSpPr>
        <p:sp>
          <p:nvSpPr>
            <p:cNvPr id="514" name="Google Shape;514;p30"/>
            <p:cNvSpPr/>
            <p:nvPr/>
          </p:nvSpPr>
          <p:spPr>
            <a:xfrm>
              <a:off x="4092000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30"/>
          <p:cNvSpPr/>
          <p:nvPr/>
        </p:nvSpPr>
        <p:spPr>
          <a:xfrm rot="-7662554">
            <a:off x="975158" y="1078241"/>
            <a:ext cx="1937368" cy="5146151"/>
          </a:xfrm>
          <a:prstGeom prst="trapezoid">
            <a:avLst>
              <a:gd name="adj" fmla="val 23540"/>
            </a:avLst>
          </a:prstGeom>
          <a:gradFill>
            <a:gsLst>
              <a:gs pos="0">
                <a:srgbClr val="FFFFFF">
                  <a:alpha val="10980"/>
                  <a:alpha val="10670"/>
                </a:srgbClr>
              </a:gs>
              <a:gs pos="100000">
                <a:srgbClr val="FFFFFF">
                  <a:alpha val="0"/>
                  <a:alpha val="106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0"/>
          <p:cNvSpPr/>
          <p:nvPr/>
        </p:nvSpPr>
        <p:spPr>
          <a:xfrm rot="-3194833">
            <a:off x="988100" y="-1112469"/>
            <a:ext cx="1937284" cy="5146030"/>
          </a:xfrm>
          <a:prstGeom prst="trapezoid">
            <a:avLst>
              <a:gd name="adj" fmla="val 23540"/>
            </a:avLst>
          </a:prstGeom>
          <a:gradFill>
            <a:gsLst>
              <a:gs pos="0">
                <a:srgbClr val="FFFFFF">
                  <a:alpha val="10980"/>
                  <a:alpha val="10670"/>
                </a:srgbClr>
              </a:gs>
              <a:gs pos="100000">
                <a:srgbClr val="FFFFFF">
                  <a:alpha val="0"/>
                  <a:alpha val="106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_1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31"/>
          <p:cNvGrpSpPr/>
          <p:nvPr/>
        </p:nvGrpSpPr>
        <p:grpSpPr>
          <a:xfrm>
            <a:off x="719640" y="-1150845"/>
            <a:ext cx="7704246" cy="7447397"/>
            <a:chOff x="3319625" y="2830275"/>
            <a:chExt cx="1130550" cy="1092875"/>
          </a:xfrm>
        </p:grpSpPr>
        <p:sp>
          <p:nvSpPr>
            <p:cNvPr id="529" name="Google Shape;529;p31"/>
            <p:cNvSpPr/>
            <p:nvPr/>
          </p:nvSpPr>
          <p:spPr>
            <a:xfrm>
              <a:off x="4092027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31"/>
          <p:cNvSpPr/>
          <p:nvPr/>
        </p:nvSpPr>
        <p:spPr>
          <a:xfrm rot="-3194833">
            <a:off x="988100" y="-1112469"/>
            <a:ext cx="1937284" cy="5146030"/>
          </a:xfrm>
          <a:prstGeom prst="trapezoid">
            <a:avLst>
              <a:gd name="adj" fmla="val 23540"/>
            </a:avLst>
          </a:prstGeom>
          <a:gradFill>
            <a:gsLst>
              <a:gs pos="0">
                <a:srgbClr val="FFFFFF">
                  <a:alpha val="10980"/>
                  <a:alpha val="10670"/>
                </a:srgbClr>
              </a:gs>
              <a:gs pos="100000">
                <a:srgbClr val="FFFFFF">
                  <a:alpha val="0"/>
                  <a:alpha val="106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1"/>
          <p:cNvSpPr/>
          <p:nvPr/>
        </p:nvSpPr>
        <p:spPr>
          <a:xfrm rot="3137446">
            <a:off x="6169528" y="-1112509"/>
            <a:ext cx="1937368" cy="5146151"/>
          </a:xfrm>
          <a:prstGeom prst="trapezoid">
            <a:avLst>
              <a:gd name="adj" fmla="val 23540"/>
            </a:avLst>
          </a:prstGeom>
          <a:gradFill>
            <a:gsLst>
              <a:gs pos="0">
                <a:srgbClr val="FFFFFF">
                  <a:alpha val="10980"/>
                  <a:alpha val="10670"/>
                </a:srgbClr>
              </a:gs>
              <a:gs pos="100000">
                <a:srgbClr val="FFFFFF">
                  <a:alpha val="0"/>
                  <a:alpha val="106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32"/>
          <p:cNvGrpSpPr/>
          <p:nvPr/>
        </p:nvGrpSpPr>
        <p:grpSpPr>
          <a:xfrm>
            <a:off x="-993616" y="-106692"/>
            <a:ext cx="5385827" cy="5206129"/>
            <a:chOff x="3319625" y="2830275"/>
            <a:chExt cx="1130550" cy="1092875"/>
          </a:xfrm>
        </p:grpSpPr>
        <p:sp>
          <p:nvSpPr>
            <p:cNvPr id="544" name="Google Shape;544;p32"/>
            <p:cNvSpPr/>
            <p:nvPr/>
          </p:nvSpPr>
          <p:spPr>
            <a:xfrm>
              <a:off x="4092000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32"/>
          <p:cNvSpPr/>
          <p:nvPr/>
        </p:nvSpPr>
        <p:spPr>
          <a:xfrm rot="5400000">
            <a:off x="5874417" y="65435"/>
            <a:ext cx="1937100" cy="5146200"/>
          </a:xfrm>
          <a:prstGeom prst="trapezoid">
            <a:avLst>
              <a:gd name="adj" fmla="val 23540"/>
            </a:avLst>
          </a:prstGeom>
          <a:gradFill>
            <a:gsLst>
              <a:gs pos="0">
                <a:srgbClr val="FFFFFF">
                  <a:alpha val="10980"/>
                  <a:alpha val="10670"/>
                </a:srgbClr>
              </a:gs>
              <a:gs pos="100000">
                <a:srgbClr val="FFFFFF">
                  <a:alpha val="0"/>
                  <a:alpha val="106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01" y="2309625"/>
            <a:ext cx="3156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1833451" y="1239850"/>
            <a:ext cx="929400" cy="11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1087800" y="2836125"/>
            <a:ext cx="24207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720060" y="406325"/>
            <a:ext cx="3156175" cy="5146200"/>
            <a:chOff x="630948" y="406325"/>
            <a:chExt cx="3156175" cy="5146200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630948" y="406325"/>
              <a:ext cx="1937100" cy="5146200"/>
            </a:xfrm>
            <a:prstGeom prst="trapezoid">
              <a:avLst>
                <a:gd name="adj" fmla="val 23540"/>
              </a:avLst>
            </a:prstGeom>
            <a:gradFill>
              <a:gsLst>
                <a:gs pos="0">
                  <a:srgbClr val="FFFFFF">
                    <a:alpha val="10980"/>
                    <a:alpha val="10670"/>
                  </a:srgbClr>
                </a:gs>
                <a:gs pos="100000">
                  <a:srgbClr val="FFFFFF">
                    <a:alpha val="0"/>
                    <a:alpha val="106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10800000">
              <a:off x="1240485" y="406325"/>
              <a:ext cx="1937100" cy="5146200"/>
            </a:xfrm>
            <a:prstGeom prst="trapezoid">
              <a:avLst>
                <a:gd name="adj" fmla="val 23540"/>
              </a:avLst>
            </a:prstGeom>
            <a:gradFill>
              <a:gsLst>
                <a:gs pos="0">
                  <a:srgbClr val="FFFFFF">
                    <a:alpha val="10980"/>
                    <a:alpha val="10670"/>
                  </a:srgbClr>
                </a:gs>
                <a:gs pos="100000">
                  <a:srgbClr val="FFFFFF">
                    <a:alpha val="0"/>
                    <a:alpha val="106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10800000">
              <a:off x="1850023" y="406325"/>
              <a:ext cx="1937100" cy="5146200"/>
            </a:xfrm>
            <a:prstGeom prst="trapezoid">
              <a:avLst>
                <a:gd name="adj" fmla="val 23540"/>
              </a:avLst>
            </a:prstGeom>
            <a:gradFill>
              <a:gsLst>
                <a:gs pos="0">
                  <a:srgbClr val="FFFFFF">
                    <a:alpha val="10980"/>
                    <a:alpha val="10670"/>
                  </a:srgbClr>
                </a:gs>
                <a:gs pos="100000">
                  <a:srgbClr val="FFFFFF">
                    <a:alpha val="0"/>
                    <a:alpha val="106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3"/>
          <p:cNvGrpSpPr/>
          <p:nvPr/>
        </p:nvGrpSpPr>
        <p:grpSpPr>
          <a:xfrm>
            <a:off x="3876295" y="84118"/>
            <a:ext cx="5149203" cy="4977499"/>
            <a:chOff x="3319625" y="2830275"/>
            <a:chExt cx="1130550" cy="1092875"/>
          </a:xfrm>
        </p:grpSpPr>
        <p:sp>
          <p:nvSpPr>
            <p:cNvPr id="36" name="Google Shape;36;p3"/>
            <p:cNvSpPr/>
            <p:nvPr/>
          </p:nvSpPr>
          <p:spPr>
            <a:xfrm>
              <a:off x="4092000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/>
          <p:nvPr/>
        </p:nvSpPr>
        <p:spPr>
          <a:xfrm rot="10800000">
            <a:off x="2748624" y="406319"/>
            <a:ext cx="1485600" cy="5146200"/>
          </a:xfrm>
          <a:prstGeom prst="trapezoid">
            <a:avLst>
              <a:gd name="adj" fmla="val 39339"/>
            </a:avLst>
          </a:prstGeom>
          <a:gradFill>
            <a:gsLst>
              <a:gs pos="0">
                <a:srgbClr val="FFFFFF">
                  <a:alpha val="10980"/>
                  <a:alpha val="10670"/>
                </a:srgbClr>
              </a:gs>
              <a:gs pos="100000">
                <a:srgbClr val="FFFFFF">
                  <a:alpha val="0"/>
                  <a:alpha val="106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10800000">
            <a:off x="1593566" y="406319"/>
            <a:ext cx="1485600" cy="5146200"/>
          </a:xfrm>
          <a:prstGeom prst="trapezoid">
            <a:avLst>
              <a:gd name="adj" fmla="val 39339"/>
            </a:avLst>
          </a:prstGeom>
          <a:gradFill>
            <a:gsLst>
              <a:gs pos="0">
                <a:srgbClr val="FFFFFF">
                  <a:alpha val="10980"/>
                  <a:alpha val="10670"/>
                </a:srgbClr>
              </a:gs>
              <a:gs pos="100000">
                <a:srgbClr val="FFFFFF">
                  <a:alpha val="0"/>
                  <a:alpha val="106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rot="10800000">
            <a:off x="438507" y="406319"/>
            <a:ext cx="1485600" cy="5146200"/>
          </a:xfrm>
          <a:prstGeom prst="trapezoid">
            <a:avLst>
              <a:gd name="adj" fmla="val 39339"/>
            </a:avLst>
          </a:prstGeom>
          <a:gradFill>
            <a:gsLst>
              <a:gs pos="0">
                <a:srgbClr val="FFFFFF">
                  <a:alpha val="10980"/>
                  <a:alpha val="10670"/>
                </a:srgbClr>
              </a:gs>
              <a:gs pos="100000">
                <a:srgbClr val="FFFFFF">
                  <a:alpha val="0"/>
                  <a:alpha val="106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 rot="10800000">
            <a:off x="-716551" y="406319"/>
            <a:ext cx="1485600" cy="5146200"/>
          </a:xfrm>
          <a:prstGeom prst="trapezoid">
            <a:avLst>
              <a:gd name="adj" fmla="val 39339"/>
            </a:avLst>
          </a:prstGeom>
          <a:gradFill>
            <a:gsLst>
              <a:gs pos="0">
                <a:srgbClr val="FFFFFF">
                  <a:alpha val="10980"/>
                  <a:alpha val="10670"/>
                </a:srgbClr>
              </a:gs>
              <a:gs pos="100000">
                <a:srgbClr val="FFFFFF">
                  <a:alpha val="0"/>
                  <a:alpha val="106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4"/>
          <p:cNvGrpSpPr/>
          <p:nvPr/>
        </p:nvGrpSpPr>
        <p:grpSpPr>
          <a:xfrm>
            <a:off x="4866140" y="598918"/>
            <a:ext cx="4084112" cy="3947902"/>
            <a:chOff x="3319625" y="2830275"/>
            <a:chExt cx="1130550" cy="1092875"/>
          </a:xfrm>
        </p:grpSpPr>
        <p:sp>
          <p:nvSpPr>
            <p:cNvPr id="53" name="Google Shape;53;p4"/>
            <p:cNvSpPr/>
            <p:nvPr/>
          </p:nvSpPr>
          <p:spPr>
            <a:xfrm>
              <a:off x="4092000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body" idx="1"/>
          </p:nvPr>
        </p:nvSpPr>
        <p:spPr>
          <a:xfrm>
            <a:off x="720000" y="1053300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5"/>
          <p:cNvGrpSpPr/>
          <p:nvPr/>
        </p:nvGrpSpPr>
        <p:grpSpPr>
          <a:xfrm>
            <a:off x="719640" y="-1150845"/>
            <a:ext cx="7704246" cy="7447397"/>
            <a:chOff x="3319625" y="2830275"/>
            <a:chExt cx="1130550" cy="1092875"/>
          </a:xfrm>
        </p:grpSpPr>
        <p:sp>
          <p:nvSpPr>
            <p:cNvPr id="68" name="Google Shape;68;p5"/>
            <p:cNvSpPr/>
            <p:nvPr/>
          </p:nvSpPr>
          <p:spPr>
            <a:xfrm>
              <a:off x="4092027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5"/>
          <p:cNvSpPr txBox="1">
            <a:spLocks noGrp="1"/>
          </p:cNvSpPr>
          <p:nvPr>
            <p:ph type="title"/>
          </p:nvPr>
        </p:nvSpPr>
        <p:spPr>
          <a:xfrm>
            <a:off x="720050" y="540000"/>
            <a:ext cx="77040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title" idx="2"/>
          </p:nvPr>
        </p:nvSpPr>
        <p:spPr>
          <a:xfrm>
            <a:off x="1547450" y="2940575"/>
            <a:ext cx="2146500" cy="4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1"/>
          </p:nvPr>
        </p:nvSpPr>
        <p:spPr>
          <a:xfrm>
            <a:off x="1547450" y="3337475"/>
            <a:ext cx="21465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title" idx="3"/>
          </p:nvPr>
        </p:nvSpPr>
        <p:spPr>
          <a:xfrm>
            <a:off x="5450113" y="2940575"/>
            <a:ext cx="2146500" cy="4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4"/>
          </p:nvPr>
        </p:nvSpPr>
        <p:spPr>
          <a:xfrm>
            <a:off x="5450113" y="3337475"/>
            <a:ext cx="21465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>
            <a:spLocks noGrp="1"/>
          </p:cNvSpPr>
          <p:nvPr>
            <p:ph type="title"/>
          </p:nvPr>
        </p:nvSpPr>
        <p:spPr>
          <a:xfrm>
            <a:off x="720000" y="1480738"/>
            <a:ext cx="3843900" cy="17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subTitle" idx="1"/>
          </p:nvPr>
        </p:nvSpPr>
        <p:spPr>
          <a:xfrm>
            <a:off x="720000" y="3205288"/>
            <a:ext cx="38439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9"/>
          <p:cNvGrpSpPr/>
          <p:nvPr/>
        </p:nvGrpSpPr>
        <p:grpSpPr>
          <a:xfrm>
            <a:off x="3533215" y="-323958"/>
            <a:ext cx="5835673" cy="5640984"/>
            <a:chOff x="3319625" y="2830275"/>
            <a:chExt cx="1130550" cy="1092875"/>
          </a:xfrm>
        </p:grpSpPr>
        <p:sp>
          <p:nvSpPr>
            <p:cNvPr id="119" name="Google Shape;119;p9"/>
            <p:cNvSpPr/>
            <p:nvPr/>
          </p:nvSpPr>
          <p:spPr>
            <a:xfrm>
              <a:off x="4092000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9"/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9"/>
          <p:cNvSpPr txBox="1">
            <a:spLocks noGrp="1"/>
          </p:cNvSpPr>
          <p:nvPr>
            <p:ph type="title"/>
          </p:nvPr>
        </p:nvSpPr>
        <p:spPr>
          <a:xfrm>
            <a:off x="720000" y="1169713"/>
            <a:ext cx="3852000" cy="13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25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1"/>
          </p:nvPr>
        </p:nvSpPr>
        <p:spPr>
          <a:xfrm>
            <a:off x="720000" y="2568938"/>
            <a:ext cx="3852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32" name="Google Shape;132;p9"/>
          <p:cNvGrpSpPr/>
          <p:nvPr/>
        </p:nvGrpSpPr>
        <p:grpSpPr>
          <a:xfrm rot="10800000">
            <a:off x="719988" y="-1920831"/>
            <a:ext cx="3156175" cy="5146200"/>
            <a:chOff x="630948" y="406325"/>
            <a:chExt cx="3156175" cy="5146200"/>
          </a:xfrm>
        </p:grpSpPr>
        <p:sp>
          <p:nvSpPr>
            <p:cNvPr id="133" name="Google Shape;133;p9"/>
            <p:cNvSpPr/>
            <p:nvPr/>
          </p:nvSpPr>
          <p:spPr>
            <a:xfrm rot="10800000">
              <a:off x="630948" y="406325"/>
              <a:ext cx="1937100" cy="5146200"/>
            </a:xfrm>
            <a:prstGeom prst="trapezoid">
              <a:avLst>
                <a:gd name="adj" fmla="val 23540"/>
              </a:avLst>
            </a:prstGeom>
            <a:gradFill>
              <a:gsLst>
                <a:gs pos="0">
                  <a:srgbClr val="FFFFFF">
                    <a:alpha val="10980"/>
                    <a:alpha val="10670"/>
                  </a:srgbClr>
                </a:gs>
                <a:gs pos="100000">
                  <a:srgbClr val="FFFFFF">
                    <a:alpha val="0"/>
                    <a:alpha val="106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 rot="10800000">
              <a:off x="1240485" y="406325"/>
              <a:ext cx="1937100" cy="5146200"/>
            </a:xfrm>
            <a:prstGeom prst="trapezoid">
              <a:avLst>
                <a:gd name="adj" fmla="val 23540"/>
              </a:avLst>
            </a:prstGeom>
            <a:gradFill>
              <a:gsLst>
                <a:gs pos="0">
                  <a:srgbClr val="FFFFFF">
                    <a:alpha val="10980"/>
                    <a:alpha val="10670"/>
                  </a:srgbClr>
                </a:gs>
                <a:gs pos="100000">
                  <a:srgbClr val="FFFFFF">
                    <a:alpha val="0"/>
                    <a:alpha val="106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 rot="10800000">
              <a:off x="1850023" y="406325"/>
              <a:ext cx="1937100" cy="5146200"/>
            </a:xfrm>
            <a:prstGeom prst="trapezoid">
              <a:avLst>
                <a:gd name="adj" fmla="val 23540"/>
              </a:avLst>
            </a:prstGeom>
            <a:gradFill>
              <a:gsLst>
                <a:gs pos="0">
                  <a:srgbClr val="FFFFFF">
                    <a:alpha val="10980"/>
                    <a:alpha val="10670"/>
                  </a:srgbClr>
                </a:gs>
                <a:gs pos="100000">
                  <a:srgbClr val="FFFFFF">
                    <a:alpha val="0"/>
                    <a:alpha val="106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4"/>
          <p:cNvGrpSpPr/>
          <p:nvPr/>
        </p:nvGrpSpPr>
        <p:grpSpPr>
          <a:xfrm>
            <a:off x="3681784" y="-106692"/>
            <a:ext cx="5385827" cy="5206129"/>
            <a:chOff x="3319625" y="2830275"/>
            <a:chExt cx="1130550" cy="1092875"/>
          </a:xfrm>
        </p:grpSpPr>
        <p:sp>
          <p:nvSpPr>
            <p:cNvPr id="200" name="Google Shape;200;p14"/>
            <p:cNvSpPr/>
            <p:nvPr/>
          </p:nvSpPr>
          <p:spPr>
            <a:xfrm>
              <a:off x="4092000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14"/>
          <p:cNvSpPr txBox="1">
            <a:spLocks noGrp="1"/>
          </p:cNvSpPr>
          <p:nvPr>
            <p:ph type="title"/>
          </p:nvPr>
        </p:nvSpPr>
        <p:spPr>
          <a:xfrm>
            <a:off x="4971900" y="1793125"/>
            <a:ext cx="3452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subTitle" idx="1"/>
          </p:nvPr>
        </p:nvSpPr>
        <p:spPr>
          <a:xfrm>
            <a:off x="4971900" y="2365825"/>
            <a:ext cx="3452100" cy="13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4"/>
          <p:cNvSpPr/>
          <p:nvPr/>
        </p:nvSpPr>
        <p:spPr>
          <a:xfrm rot="10800000">
            <a:off x="589198" y="406325"/>
            <a:ext cx="1937100" cy="5146200"/>
          </a:xfrm>
          <a:prstGeom prst="trapezoid">
            <a:avLst>
              <a:gd name="adj" fmla="val 23540"/>
            </a:avLst>
          </a:prstGeom>
          <a:gradFill>
            <a:gsLst>
              <a:gs pos="0">
                <a:srgbClr val="FFFFFF">
                  <a:alpha val="10980"/>
                  <a:alpha val="10670"/>
                </a:srgbClr>
              </a:gs>
              <a:gs pos="100000">
                <a:srgbClr val="FFFFFF">
                  <a:alpha val="0"/>
                  <a:alpha val="1067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15"/>
          <p:cNvGrpSpPr/>
          <p:nvPr/>
        </p:nvGrpSpPr>
        <p:grpSpPr>
          <a:xfrm>
            <a:off x="3467145" y="84118"/>
            <a:ext cx="5149203" cy="4977499"/>
            <a:chOff x="3319625" y="2830275"/>
            <a:chExt cx="1130550" cy="1092875"/>
          </a:xfrm>
        </p:grpSpPr>
        <p:sp>
          <p:nvSpPr>
            <p:cNvPr id="216" name="Google Shape;216;p15"/>
            <p:cNvSpPr/>
            <p:nvPr/>
          </p:nvSpPr>
          <p:spPr>
            <a:xfrm>
              <a:off x="4092000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1"/>
          </p:nvPr>
        </p:nvSpPr>
        <p:spPr>
          <a:xfrm>
            <a:off x="720000" y="1980000"/>
            <a:ext cx="3852000" cy="26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659B1"/>
            </a:gs>
            <a:gs pos="34000">
              <a:srgbClr val="132D59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ollkorn"/>
              <a:buNone/>
              <a:defRPr sz="2800" b="1">
                <a:solidFill>
                  <a:schemeClr val="lt1"/>
                </a:solidFill>
                <a:latin typeface="Vollkorn"/>
                <a:ea typeface="Vollkorn"/>
                <a:cs typeface="Vollkorn"/>
                <a:sym typeface="Vollkor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o"/>
              <a:buNone/>
              <a:defRPr sz="280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o"/>
              <a:buNone/>
              <a:defRPr sz="280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o"/>
              <a:buNone/>
              <a:defRPr sz="280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o"/>
              <a:buNone/>
              <a:defRPr sz="280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o"/>
              <a:buNone/>
              <a:defRPr sz="280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o"/>
              <a:buNone/>
              <a:defRPr sz="280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o"/>
              <a:buNone/>
              <a:defRPr sz="280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ango"/>
              <a:buNone/>
              <a:defRPr sz="280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osis"/>
              <a:buChar char="●"/>
              <a:def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osis"/>
              <a:buChar char="○"/>
              <a:defRPr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osis"/>
              <a:buChar char="■"/>
              <a:defRPr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osis"/>
              <a:buChar char="●"/>
              <a:defRPr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osis"/>
              <a:buChar char="○"/>
              <a:defRPr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osis"/>
              <a:buChar char="■"/>
              <a:defRPr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osis"/>
              <a:buChar char="●"/>
              <a:defRPr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osis"/>
              <a:buChar char="○"/>
              <a:defRPr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osis"/>
              <a:buChar char="■"/>
              <a:defRPr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60" r:id="rId8"/>
    <p:sldLayoutId id="2147483661" r:id="rId9"/>
    <p:sldLayoutId id="2147483668" r:id="rId10"/>
    <p:sldLayoutId id="2147483672" r:id="rId11"/>
    <p:sldLayoutId id="2147483675" r:id="rId12"/>
    <p:sldLayoutId id="2147483676" r:id="rId13"/>
    <p:sldLayoutId id="2147483677" r:id="rId14"/>
    <p:sldLayoutId id="214748367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7"/>
          <p:cNvSpPr txBox="1">
            <a:spLocks noGrp="1"/>
          </p:cNvSpPr>
          <p:nvPr>
            <p:ph type="subTitle" idx="1"/>
          </p:nvPr>
        </p:nvSpPr>
        <p:spPr>
          <a:xfrm rot="-695">
            <a:off x="1603837" y="3915127"/>
            <a:ext cx="59364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latin typeface="HY견고딕" panose="02030600000101010101" pitchFamily="18" charset="-127"/>
                <a:ea typeface="HY견고딕" panose="02030600000101010101" pitchFamily="18" charset="-127"/>
              </a:rPr>
              <a:t>22431601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정민채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69" name="Google Shape;569;p37"/>
          <p:cNvSpPr txBox="1">
            <a:spLocks noGrp="1"/>
          </p:cNvSpPr>
          <p:nvPr>
            <p:ph type="ctrTitle"/>
          </p:nvPr>
        </p:nvSpPr>
        <p:spPr>
          <a:xfrm rot="-174">
            <a:off x="1598844" y="2398072"/>
            <a:ext cx="5936400" cy="15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 역대 축구선수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570" name="Google Shape;570;p37"/>
          <p:cNvGrpSpPr/>
          <p:nvPr/>
        </p:nvGrpSpPr>
        <p:grpSpPr>
          <a:xfrm>
            <a:off x="3799063" y="710125"/>
            <a:ext cx="1545980" cy="1545900"/>
            <a:chOff x="3781875" y="760425"/>
            <a:chExt cx="1545980" cy="1545900"/>
          </a:xfrm>
        </p:grpSpPr>
        <p:sp>
          <p:nvSpPr>
            <p:cNvPr id="571" name="Google Shape;571;p37"/>
            <p:cNvSpPr/>
            <p:nvPr/>
          </p:nvSpPr>
          <p:spPr>
            <a:xfrm>
              <a:off x="3781875" y="760425"/>
              <a:ext cx="1545900" cy="1545900"/>
            </a:xfrm>
            <a:prstGeom prst="ellipse">
              <a:avLst/>
            </a:prstGeom>
            <a:solidFill>
              <a:srgbClr val="FFFFFF">
                <a:alpha val="10670"/>
              </a:srgbClr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2" name="Google Shape;572;p37"/>
            <p:cNvGrpSpPr/>
            <p:nvPr/>
          </p:nvGrpSpPr>
          <p:grpSpPr>
            <a:xfrm>
              <a:off x="3781941" y="807708"/>
              <a:ext cx="1545914" cy="1494397"/>
              <a:chOff x="3319625" y="2830275"/>
              <a:chExt cx="1130550" cy="1092875"/>
            </a:xfrm>
          </p:grpSpPr>
          <p:sp>
            <p:nvSpPr>
              <p:cNvPr id="573" name="Google Shape;573;p37"/>
              <p:cNvSpPr/>
              <p:nvPr/>
            </p:nvSpPr>
            <p:spPr>
              <a:xfrm>
                <a:off x="4092000" y="3294025"/>
                <a:ext cx="263200" cy="350800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14032" extrusionOk="0">
                    <a:moveTo>
                      <a:pt x="4437" y="0"/>
                    </a:moveTo>
                    <a:lnTo>
                      <a:pt x="4323" y="917"/>
                    </a:lnTo>
                    <a:lnTo>
                      <a:pt x="4012" y="2751"/>
                    </a:lnTo>
                    <a:lnTo>
                      <a:pt x="3619" y="4584"/>
                    </a:lnTo>
                    <a:lnTo>
                      <a:pt x="3144" y="6385"/>
                    </a:lnTo>
                    <a:lnTo>
                      <a:pt x="2587" y="8170"/>
                    </a:lnTo>
                    <a:lnTo>
                      <a:pt x="1949" y="9905"/>
                    </a:lnTo>
                    <a:lnTo>
                      <a:pt x="1228" y="11592"/>
                    </a:lnTo>
                    <a:lnTo>
                      <a:pt x="426" y="13229"/>
                    </a:lnTo>
                    <a:lnTo>
                      <a:pt x="1" y="14031"/>
                    </a:lnTo>
                    <a:lnTo>
                      <a:pt x="868" y="13818"/>
                    </a:lnTo>
                    <a:lnTo>
                      <a:pt x="2489" y="13360"/>
                    </a:lnTo>
                    <a:lnTo>
                      <a:pt x="4012" y="12836"/>
                    </a:lnTo>
                    <a:lnTo>
                      <a:pt x="5420" y="12263"/>
                    </a:lnTo>
                    <a:lnTo>
                      <a:pt x="6730" y="11625"/>
                    </a:lnTo>
                    <a:lnTo>
                      <a:pt x="7941" y="10953"/>
                    </a:lnTo>
                    <a:lnTo>
                      <a:pt x="9578" y="9889"/>
                    </a:lnTo>
                    <a:lnTo>
                      <a:pt x="10528" y="9120"/>
                    </a:lnTo>
                    <a:lnTo>
                      <a:pt x="10086" y="8055"/>
                    </a:lnTo>
                    <a:lnTo>
                      <a:pt x="8940" y="5829"/>
                    </a:lnTo>
                    <a:lnTo>
                      <a:pt x="7450" y="3537"/>
                    </a:lnTo>
                    <a:lnTo>
                      <a:pt x="5551" y="1195"/>
                    </a:lnTo>
                    <a:lnTo>
                      <a:pt x="44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4450150" y="3355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3670825" y="3644800"/>
                <a:ext cx="421200" cy="231700"/>
              </a:xfrm>
              <a:custGeom>
                <a:avLst/>
                <a:gdLst/>
                <a:ahLst/>
                <a:cxnLst/>
                <a:rect l="l" t="t" r="r" b="b"/>
                <a:pathLst>
                  <a:path w="16848" h="9268" extrusionOk="0">
                    <a:moveTo>
                      <a:pt x="16848" y="0"/>
                    </a:moveTo>
                    <a:lnTo>
                      <a:pt x="15865" y="197"/>
                    </a:lnTo>
                    <a:lnTo>
                      <a:pt x="13770" y="541"/>
                    </a:lnTo>
                    <a:lnTo>
                      <a:pt x="11527" y="770"/>
                    </a:lnTo>
                    <a:lnTo>
                      <a:pt x="9120" y="901"/>
                    </a:lnTo>
                    <a:lnTo>
                      <a:pt x="6746" y="901"/>
                    </a:lnTo>
                    <a:lnTo>
                      <a:pt x="4650" y="803"/>
                    </a:lnTo>
                    <a:lnTo>
                      <a:pt x="2702" y="622"/>
                    </a:lnTo>
                    <a:lnTo>
                      <a:pt x="868" y="377"/>
                    </a:lnTo>
                    <a:lnTo>
                      <a:pt x="0" y="213"/>
                    </a:lnTo>
                    <a:lnTo>
                      <a:pt x="410" y="933"/>
                    </a:lnTo>
                    <a:lnTo>
                      <a:pt x="1294" y="2325"/>
                    </a:lnTo>
                    <a:lnTo>
                      <a:pt x="2227" y="3651"/>
                    </a:lnTo>
                    <a:lnTo>
                      <a:pt x="3226" y="4896"/>
                    </a:lnTo>
                    <a:lnTo>
                      <a:pt x="4290" y="6042"/>
                    </a:lnTo>
                    <a:lnTo>
                      <a:pt x="5387" y="7106"/>
                    </a:lnTo>
                    <a:lnTo>
                      <a:pt x="6533" y="8055"/>
                    </a:lnTo>
                    <a:lnTo>
                      <a:pt x="7745" y="8890"/>
                    </a:lnTo>
                    <a:lnTo>
                      <a:pt x="8367" y="9267"/>
                    </a:lnTo>
                    <a:lnTo>
                      <a:pt x="8989" y="8890"/>
                    </a:lnTo>
                    <a:lnTo>
                      <a:pt x="10217" y="8023"/>
                    </a:lnTo>
                    <a:lnTo>
                      <a:pt x="11396" y="7057"/>
                    </a:lnTo>
                    <a:lnTo>
                      <a:pt x="12509" y="5976"/>
                    </a:lnTo>
                    <a:lnTo>
                      <a:pt x="13573" y="4797"/>
                    </a:lnTo>
                    <a:lnTo>
                      <a:pt x="14588" y="3520"/>
                    </a:lnTo>
                    <a:lnTo>
                      <a:pt x="15538" y="2161"/>
                    </a:lnTo>
                    <a:lnTo>
                      <a:pt x="16438" y="737"/>
                    </a:lnTo>
                    <a:lnTo>
                      <a:pt x="1684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3401100" y="3295650"/>
                <a:ext cx="269750" cy="354500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14180" extrusionOk="0">
                    <a:moveTo>
                      <a:pt x="6238" y="1"/>
                    </a:moveTo>
                    <a:lnTo>
                      <a:pt x="5141" y="1196"/>
                    </a:lnTo>
                    <a:lnTo>
                      <a:pt x="3258" y="3537"/>
                    </a:lnTo>
                    <a:lnTo>
                      <a:pt x="1719" y="5846"/>
                    </a:lnTo>
                    <a:lnTo>
                      <a:pt x="508" y="8105"/>
                    </a:lnTo>
                    <a:lnTo>
                      <a:pt x="0" y="9202"/>
                    </a:lnTo>
                    <a:lnTo>
                      <a:pt x="458" y="9595"/>
                    </a:lnTo>
                    <a:lnTo>
                      <a:pt x="1457" y="10364"/>
                    </a:lnTo>
                    <a:lnTo>
                      <a:pt x="2554" y="11101"/>
                    </a:lnTo>
                    <a:lnTo>
                      <a:pt x="3766" y="11805"/>
                    </a:lnTo>
                    <a:lnTo>
                      <a:pt x="5092" y="12444"/>
                    </a:lnTo>
                    <a:lnTo>
                      <a:pt x="6549" y="13017"/>
                    </a:lnTo>
                    <a:lnTo>
                      <a:pt x="8137" y="13541"/>
                    </a:lnTo>
                    <a:lnTo>
                      <a:pt x="9873" y="13983"/>
                    </a:lnTo>
                    <a:lnTo>
                      <a:pt x="10789" y="14179"/>
                    </a:lnTo>
                    <a:lnTo>
                      <a:pt x="10347" y="13377"/>
                    </a:lnTo>
                    <a:lnTo>
                      <a:pt x="9529" y="11740"/>
                    </a:lnTo>
                    <a:lnTo>
                      <a:pt x="8792" y="10021"/>
                    </a:lnTo>
                    <a:lnTo>
                      <a:pt x="8137" y="8269"/>
                    </a:lnTo>
                    <a:lnTo>
                      <a:pt x="7564" y="6468"/>
                    </a:lnTo>
                    <a:lnTo>
                      <a:pt x="7073" y="4650"/>
                    </a:lnTo>
                    <a:lnTo>
                      <a:pt x="6664" y="2800"/>
                    </a:lnTo>
                    <a:lnTo>
                      <a:pt x="6353" y="934"/>
                    </a:lnTo>
                    <a:lnTo>
                      <a:pt x="62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7"/>
              <p:cNvSpPr/>
              <p:nvPr/>
            </p:nvSpPr>
            <p:spPr>
              <a:xfrm>
                <a:off x="4096500" y="2830275"/>
                <a:ext cx="205500" cy="143675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5747" extrusionOk="0">
                    <a:moveTo>
                      <a:pt x="1" y="0"/>
                    </a:moveTo>
                    <a:lnTo>
                      <a:pt x="508" y="622"/>
                    </a:lnTo>
                    <a:lnTo>
                      <a:pt x="1392" y="1932"/>
                    </a:lnTo>
                    <a:lnTo>
                      <a:pt x="2178" y="3324"/>
                    </a:lnTo>
                    <a:lnTo>
                      <a:pt x="2833" y="4814"/>
                    </a:lnTo>
                    <a:lnTo>
                      <a:pt x="3111" y="5600"/>
                    </a:lnTo>
                    <a:lnTo>
                      <a:pt x="3832" y="5534"/>
                    </a:lnTo>
                    <a:lnTo>
                      <a:pt x="5191" y="5501"/>
                    </a:lnTo>
                    <a:lnTo>
                      <a:pt x="7090" y="5583"/>
                    </a:lnTo>
                    <a:lnTo>
                      <a:pt x="8220" y="5747"/>
                    </a:lnTo>
                    <a:lnTo>
                      <a:pt x="8220" y="5747"/>
                    </a:lnTo>
                    <a:lnTo>
                      <a:pt x="7679" y="5158"/>
                    </a:lnTo>
                    <a:lnTo>
                      <a:pt x="7090" y="4601"/>
                    </a:lnTo>
                    <a:lnTo>
                      <a:pt x="7024" y="4535"/>
                    </a:lnTo>
                    <a:lnTo>
                      <a:pt x="6942" y="4470"/>
                    </a:lnTo>
                    <a:lnTo>
                      <a:pt x="6795" y="4323"/>
                    </a:lnTo>
                    <a:lnTo>
                      <a:pt x="6631" y="4175"/>
                    </a:lnTo>
                    <a:lnTo>
                      <a:pt x="6451" y="4011"/>
                    </a:lnTo>
                    <a:lnTo>
                      <a:pt x="6255" y="3848"/>
                    </a:lnTo>
                    <a:lnTo>
                      <a:pt x="6140" y="3733"/>
                    </a:lnTo>
                    <a:lnTo>
                      <a:pt x="6009" y="3635"/>
                    </a:lnTo>
                    <a:lnTo>
                      <a:pt x="5682" y="3357"/>
                    </a:lnTo>
                    <a:lnTo>
                      <a:pt x="5354" y="3095"/>
                    </a:lnTo>
                    <a:lnTo>
                      <a:pt x="5338" y="3095"/>
                    </a:lnTo>
                    <a:lnTo>
                      <a:pt x="5322" y="3078"/>
                    </a:lnTo>
                    <a:lnTo>
                      <a:pt x="4961" y="2800"/>
                    </a:lnTo>
                    <a:lnTo>
                      <a:pt x="4601" y="2538"/>
                    </a:lnTo>
                    <a:lnTo>
                      <a:pt x="4569" y="2522"/>
                    </a:lnTo>
                    <a:lnTo>
                      <a:pt x="4552" y="2505"/>
                    </a:lnTo>
                    <a:lnTo>
                      <a:pt x="4176" y="2243"/>
                    </a:lnTo>
                    <a:lnTo>
                      <a:pt x="3783" y="1981"/>
                    </a:lnTo>
                    <a:lnTo>
                      <a:pt x="3390" y="1736"/>
                    </a:lnTo>
                    <a:lnTo>
                      <a:pt x="2980" y="1490"/>
                    </a:lnTo>
                    <a:lnTo>
                      <a:pt x="2866" y="1425"/>
                    </a:lnTo>
                    <a:lnTo>
                      <a:pt x="2751" y="1359"/>
                    </a:lnTo>
                    <a:lnTo>
                      <a:pt x="2391" y="1146"/>
                    </a:lnTo>
                    <a:lnTo>
                      <a:pt x="2031" y="966"/>
                    </a:lnTo>
                    <a:lnTo>
                      <a:pt x="1949" y="917"/>
                    </a:lnTo>
                    <a:lnTo>
                      <a:pt x="1867" y="868"/>
                    </a:lnTo>
                    <a:lnTo>
                      <a:pt x="1572" y="721"/>
                    </a:lnTo>
                    <a:lnTo>
                      <a:pt x="1294" y="590"/>
                    </a:lnTo>
                    <a:lnTo>
                      <a:pt x="1310" y="590"/>
                    </a:lnTo>
                    <a:lnTo>
                      <a:pt x="656" y="27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7"/>
              <p:cNvSpPr/>
              <p:nvPr/>
            </p:nvSpPr>
            <p:spPr>
              <a:xfrm>
                <a:off x="3550475" y="2955525"/>
                <a:ext cx="332400" cy="340150"/>
              </a:xfrm>
              <a:custGeom>
                <a:avLst/>
                <a:gdLst/>
                <a:ahLst/>
                <a:cxnLst/>
                <a:rect l="l" t="t" r="r" b="b"/>
                <a:pathLst>
                  <a:path w="13296" h="13606" extrusionOk="0">
                    <a:moveTo>
                      <a:pt x="1605" y="0"/>
                    </a:moveTo>
                    <a:lnTo>
                      <a:pt x="1327" y="770"/>
                    </a:lnTo>
                    <a:lnTo>
                      <a:pt x="852" y="2341"/>
                    </a:lnTo>
                    <a:lnTo>
                      <a:pt x="492" y="3979"/>
                    </a:lnTo>
                    <a:lnTo>
                      <a:pt x="230" y="5649"/>
                    </a:lnTo>
                    <a:lnTo>
                      <a:pt x="66" y="7384"/>
                    </a:lnTo>
                    <a:lnTo>
                      <a:pt x="1" y="9136"/>
                    </a:lnTo>
                    <a:lnTo>
                      <a:pt x="34" y="10921"/>
                    </a:lnTo>
                    <a:lnTo>
                      <a:pt x="165" y="12705"/>
                    </a:lnTo>
                    <a:lnTo>
                      <a:pt x="263" y="13606"/>
                    </a:lnTo>
                    <a:lnTo>
                      <a:pt x="918" y="12934"/>
                    </a:lnTo>
                    <a:lnTo>
                      <a:pt x="2342" y="11575"/>
                    </a:lnTo>
                    <a:lnTo>
                      <a:pt x="3914" y="10233"/>
                    </a:lnTo>
                    <a:lnTo>
                      <a:pt x="5633" y="8890"/>
                    </a:lnTo>
                    <a:lnTo>
                      <a:pt x="6550" y="8219"/>
                    </a:lnTo>
                    <a:lnTo>
                      <a:pt x="7434" y="7597"/>
                    </a:lnTo>
                    <a:lnTo>
                      <a:pt x="9153" y="6451"/>
                    </a:lnTo>
                    <a:lnTo>
                      <a:pt x="11674" y="4945"/>
                    </a:lnTo>
                    <a:lnTo>
                      <a:pt x="13295" y="4110"/>
                    </a:lnTo>
                    <a:lnTo>
                      <a:pt x="11511" y="3176"/>
                    </a:lnTo>
                    <a:lnTo>
                      <a:pt x="8269" y="1736"/>
                    </a:lnTo>
                    <a:lnTo>
                      <a:pt x="5355" y="737"/>
                    </a:lnTo>
                    <a:lnTo>
                      <a:pt x="2768" y="148"/>
                    </a:lnTo>
                    <a:lnTo>
                      <a:pt x="16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7"/>
              <p:cNvSpPr/>
              <p:nvPr/>
            </p:nvSpPr>
            <p:spPr>
              <a:xfrm>
                <a:off x="3882850" y="2970250"/>
                <a:ext cx="326250" cy="323800"/>
              </a:xfrm>
              <a:custGeom>
                <a:avLst/>
                <a:gdLst/>
                <a:ahLst/>
                <a:cxnLst/>
                <a:rect l="l" t="t" r="r" b="b"/>
                <a:pathLst>
                  <a:path w="13050" h="12952" extrusionOk="0">
                    <a:moveTo>
                      <a:pt x="11657" y="1"/>
                    </a:moveTo>
                    <a:lnTo>
                      <a:pt x="10413" y="115"/>
                    </a:lnTo>
                    <a:lnTo>
                      <a:pt x="7712" y="623"/>
                    </a:lnTo>
                    <a:lnTo>
                      <a:pt x="4781" y="1474"/>
                    </a:lnTo>
                    <a:lnTo>
                      <a:pt x="2456" y="2375"/>
                    </a:lnTo>
                    <a:lnTo>
                      <a:pt x="819" y="3111"/>
                    </a:lnTo>
                    <a:lnTo>
                      <a:pt x="0" y="3521"/>
                    </a:lnTo>
                    <a:lnTo>
                      <a:pt x="1097" y="4126"/>
                    </a:lnTo>
                    <a:lnTo>
                      <a:pt x="3406" y="5518"/>
                    </a:lnTo>
                    <a:lnTo>
                      <a:pt x="4617" y="6304"/>
                    </a:lnTo>
                    <a:lnTo>
                      <a:pt x="5862" y="7139"/>
                    </a:lnTo>
                    <a:lnTo>
                      <a:pt x="8137" y="8809"/>
                    </a:lnTo>
                    <a:lnTo>
                      <a:pt x="10184" y="10463"/>
                    </a:lnTo>
                    <a:lnTo>
                      <a:pt x="11985" y="12133"/>
                    </a:lnTo>
                    <a:lnTo>
                      <a:pt x="12803" y="12951"/>
                    </a:lnTo>
                    <a:lnTo>
                      <a:pt x="12902" y="12100"/>
                    </a:lnTo>
                    <a:lnTo>
                      <a:pt x="13016" y="10397"/>
                    </a:lnTo>
                    <a:lnTo>
                      <a:pt x="13049" y="8711"/>
                    </a:lnTo>
                    <a:lnTo>
                      <a:pt x="13000" y="7041"/>
                    </a:lnTo>
                    <a:lnTo>
                      <a:pt x="12869" y="5403"/>
                    </a:lnTo>
                    <a:lnTo>
                      <a:pt x="12640" y="3799"/>
                    </a:lnTo>
                    <a:lnTo>
                      <a:pt x="12329" y="2244"/>
                    </a:lnTo>
                    <a:lnTo>
                      <a:pt x="11903" y="721"/>
                    </a:lnTo>
                    <a:lnTo>
                      <a:pt x="116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7"/>
              <p:cNvSpPr/>
              <p:nvPr/>
            </p:nvSpPr>
            <p:spPr>
              <a:xfrm>
                <a:off x="3784600" y="3876475"/>
                <a:ext cx="19322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867" extrusionOk="0">
                    <a:moveTo>
                      <a:pt x="3816" y="0"/>
                    </a:moveTo>
                    <a:lnTo>
                      <a:pt x="2899" y="491"/>
                    </a:lnTo>
                    <a:lnTo>
                      <a:pt x="983" y="1261"/>
                    </a:lnTo>
                    <a:lnTo>
                      <a:pt x="1" y="1523"/>
                    </a:lnTo>
                    <a:lnTo>
                      <a:pt x="803" y="1654"/>
                    </a:lnTo>
                    <a:lnTo>
                      <a:pt x="1605" y="1752"/>
                    </a:lnTo>
                    <a:lnTo>
                      <a:pt x="1704" y="1752"/>
                    </a:lnTo>
                    <a:lnTo>
                      <a:pt x="1818" y="1768"/>
                    </a:lnTo>
                    <a:lnTo>
                      <a:pt x="2080" y="1785"/>
                    </a:lnTo>
                    <a:lnTo>
                      <a:pt x="2359" y="1817"/>
                    </a:lnTo>
                    <a:lnTo>
                      <a:pt x="2604" y="1834"/>
                    </a:lnTo>
                    <a:lnTo>
                      <a:pt x="2850" y="1850"/>
                    </a:lnTo>
                    <a:lnTo>
                      <a:pt x="3390" y="1866"/>
                    </a:lnTo>
                    <a:lnTo>
                      <a:pt x="4487" y="1866"/>
                    </a:lnTo>
                    <a:lnTo>
                      <a:pt x="5044" y="1850"/>
                    </a:lnTo>
                    <a:lnTo>
                      <a:pt x="5355" y="1817"/>
                    </a:lnTo>
                    <a:lnTo>
                      <a:pt x="5666" y="1801"/>
                    </a:lnTo>
                    <a:lnTo>
                      <a:pt x="5879" y="1785"/>
                    </a:lnTo>
                    <a:lnTo>
                      <a:pt x="6075" y="1768"/>
                    </a:lnTo>
                    <a:lnTo>
                      <a:pt x="6910" y="1670"/>
                    </a:lnTo>
                    <a:lnTo>
                      <a:pt x="7729" y="1555"/>
                    </a:lnTo>
                    <a:lnTo>
                      <a:pt x="7221" y="1424"/>
                    </a:lnTo>
                    <a:lnTo>
                      <a:pt x="6206" y="1113"/>
                    </a:lnTo>
                    <a:lnTo>
                      <a:pt x="4749" y="508"/>
                    </a:lnTo>
                    <a:lnTo>
                      <a:pt x="381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4355175" y="3423775"/>
                <a:ext cx="90500" cy="19895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7958" extrusionOk="0">
                    <a:moveTo>
                      <a:pt x="3619" y="0"/>
                    </a:moveTo>
                    <a:lnTo>
                      <a:pt x="3275" y="491"/>
                    </a:lnTo>
                    <a:lnTo>
                      <a:pt x="2490" y="1490"/>
                    </a:lnTo>
                    <a:lnTo>
                      <a:pt x="1589" y="2472"/>
                    </a:lnTo>
                    <a:lnTo>
                      <a:pt x="574" y="3455"/>
                    </a:lnTo>
                    <a:lnTo>
                      <a:pt x="1" y="3930"/>
                    </a:lnTo>
                    <a:lnTo>
                      <a:pt x="394" y="4994"/>
                    </a:lnTo>
                    <a:lnTo>
                      <a:pt x="951" y="7008"/>
                    </a:lnTo>
                    <a:lnTo>
                      <a:pt x="1131" y="7957"/>
                    </a:lnTo>
                    <a:lnTo>
                      <a:pt x="1376" y="7482"/>
                    </a:lnTo>
                    <a:lnTo>
                      <a:pt x="1622" y="6975"/>
                    </a:lnTo>
                    <a:lnTo>
                      <a:pt x="1622" y="6991"/>
                    </a:lnTo>
                    <a:lnTo>
                      <a:pt x="1736" y="6729"/>
                    </a:lnTo>
                    <a:lnTo>
                      <a:pt x="1851" y="6467"/>
                    </a:lnTo>
                    <a:lnTo>
                      <a:pt x="1884" y="6385"/>
                    </a:lnTo>
                    <a:lnTo>
                      <a:pt x="1933" y="6304"/>
                    </a:lnTo>
                    <a:lnTo>
                      <a:pt x="2031" y="6058"/>
                    </a:lnTo>
                    <a:lnTo>
                      <a:pt x="2129" y="5829"/>
                    </a:lnTo>
                    <a:lnTo>
                      <a:pt x="2211" y="5600"/>
                    </a:lnTo>
                    <a:lnTo>
                      <a:pt x="2309" y="5370"/>
                    </a:lnTo>
                    <a:lnTo>
                      <a:pt x="2375" y="5174"/>
                    </a:lnTo>
                    <a:lnTo>
                      <a:pt x="2457" y="4977"/>
                    </a:lnTo>
                    <a:lnTo>
                      <a:pt x="2604" y="4568"/>
                    </a:lnTo>
                    <a:lnTo>
                      <a:pt x="2735" y="4159"/>
                    </a:lnTo>
                    <a:lnTo>
                      <a:pt x="2784" y="3995"/>
                    </a:lnTo>
                    <a:lnTo>
                      <a:pt x="2833" y="3815"/>
                    </a:lnTo>
                    <a:lnTo>
                      <a:pt x="2932" y="3504"/>
                    </a:lnTo>
                    <a:lnTo>
                      <a:pt x="3013" y="3209"/>
                    </a:lnTo>
                    <a:lnTo>
                      <a:pt x="3063" y="3029"/>
                    </a:lnTo>
                    <a:lnTo>
                      <a:pt x="3095" y="2849"/>
                    </a:lnTo>
                    <a:lnTo>
                      <a:pt x="3210" y="2456"/>
                    </a:lnTo>
                    <a:lnTo>
                      <a:pt x="3292" y="2047"/>
                    </a:lnTo>
                    <a:lnTo>
                      <a:pt x="3341" y="1801"/>
                    </a:lnTo>
                    <a:lnTo>
                      <a:pt x="3390" y="1572"/>
                    </a:lnTo>
                    <a:lnTo>
                      <a:pt x="3406" y="1490"/>
                    </a:lnTo>
                    <a:lnTo>
                      <a:pt x="3423" y="1392"/>
                    </a:lnTo>
                    <a:lnTo>
                      <a:pt x="3537" y="704"/>
                    </a:lnTo>
                    <a:lnTo>
                      <a:pt x="36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3476800" y="2833950"/>
                <a:ext cx="183400" cy="126100"/>
              </a:xfrm>
              <a:custGeom>
                <a:avLst/>
                <a:gdLst/>
                <a:ahLst/>
                <a:cxnLst/>
                <a:rect l="l" t="t" r="r" b="b"/>
                <a:pathLst>
                  <a:path w="7336" h="5044" extrusionOk="0">
                    <a:moveTo>
                      <a:pt x="7336" y="1"/>
                    </a:moveTo>
                    <a:lnTo>
                      <a:pt x="6681" y="295"/>
                    </a:lnTo>
                    <a:lnTo>
                      <a:pt x="6042" y="606"/>
                    </a:lnTo>
                    <a:lnTo>
                      <a:pt x="5960" y="639"/>
                    </a:lnTo>
                    <a:lnTo>
                      <a:pt x="5895" y="688"/>
                    </a:lnTo>
                    <a:lnTo>
                      <a:pt x="4945" y="1179"/>
                    </a:lnTo>
                    <a:lnTo>
                      <a:pt x="4045" y="1736"/>
                    </a:lnTo>
                    <a:lnTo>
                      <a:pt x="3979" y="1785"/>
                    </a:lnTo>
                    <a:lnTo>
                      <a:pt x="3914" y="1818"/>
                    </a:lnTo>
                    <a:lnTo>
                      <a:pt x="3275" y="2244"/>
                    </a:lnTo>
                    <a:lnTo>
                      <a:pt x="2064" y="3160"/>
                    </a:lnTo>
                    <a:lnTo>
                      <a:pt x="1474" y="3652"/>
                    </a:lnTo>
                    <a:lnTo>
                      <a:pt x="1409" y="3701"/>
                    </a:lnTo>
                    <a:lnTo>
                      <a:pt x="1360" y="3750"/>
                    </a:lnTo>
                    <a:lnTo>
                      <a:pt x="1098" y="3979"/>
                    </a:lnTo>
                    <a:lnTo>
                      <a:pt x="820" y="4225"/>
                    </a:lnTo>
                    <a:lnTo>
                      <a:pt x="836" y="4225"/>
                    </a:lnTo>
                    <a:lnTo>
                      <a:pt x="410" y="4618"/>
                    </a:lnTo>
                    <a:lnTo>
                      <a:pt x="1" y="5043"/>
                    </a:lnTo>
                    <a:lnTo>
                      <a:pt x="476" y="4945"/>
                    </a:lnTo>
                    <a:lnTo>
                      <a:pt x="1524" y="4814"/>
                    </a:lnTo>
                    <a:lnTo>
                      <a:pt x="2653" y="4765"/>
                    </a:lnTo>
                    <a:lnTo>
                      <a:pt x="3898" y="4814"/>
                    </a:lnTo>
                    <a:lnTo>
                      <a:pt x="4552" y="4863"/>
                    </a:lnTo>
                    <a:lnTo>
                      <a:pt x="4814" y="4192"/>
                    </a:lnTo>
                    <a:lnTo>
                      <a:pt x="5420" y="2915"/>
                    </a:lnTo>
                    <a:lnTo>
                      <a:pt x="6124" y="1687"/>
                    </a:lnTo>
                    <a:lnTo>
                      <a:pt x="6910" y="541"/>
                    </a:lnTo>
                    <a:lnTo>
                      <a:pt x="733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3319625" y="3423350"/>
                <a:ext cx="81500" cy="181350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7254" extrusionOk="0">
                    <a:moveTo>
                      <a:pt x="1" y="1"/>
                    </a:moveTo>
                    <a:lnTo>
                      <a:pt x="99" y="836"/>
                    </a:lnTo>
                    <a:lnTo>
                      <a:pt x="247" y="1671"/>
                    </a:lnTo>
                    <a:lnTo>
                      <a:pt x="263" y="1704"/>
                    </a:lnTo>
                    <a:lnTo>
                      <a:pt x="263" y="1736"/>
                    </a:lnTo>
                    <a:lnTo>
                      <a:pt x="361" y="2178"/>
                    </a:lnTo>
                    <a:lnTo>
                      <a:pt x="459" y="2604"/>
                    </a:lnTo>
                    <a:lnTo>
                      <a:pt x="492" y="2751"/>
                    </a:lnTo>
                    <a:lnTo>
                      <a:pt x="525" y="2899"/>
                    </a:lnTo>
                    <a:lnTo>
                      <a:pt x="852" y="4061"/>
                    </a:lnTo>
                    <a:lnTo>
                      <a:pt x="1245" y="5207"/>
                    </a:lnTo>
                    <a:lnTo>
                      <a:pt x="1262" y="5224"/>
                    </a:lnTo>
                    <a:lnTo>
                      <a:pt x="1262" y="5256"/>
                    </a:lnTo>
                    <a:lnTo>
                      <a:pt x="1474" y="5797"/>
                    </a:lnTo>
                    <a:lnTo>
                      <a:pt x="1704" y="6321"/>
                    </a:lnTo>
                    <a:lnTo>
                      <a:pt x="1704" y="6337"/>
                    </a:lnTo>
                    <a:lnTo>
                      <a:pt x="1704" y="6353"/>
                    </a:lnTo>
                    <a:lnTo>
                      <a:pt x="1917" y="6812"/>
                    </a:lnTo>
                    <a:lnTo>
                      <a:pt x="2129" y="7254"/>
                    </a:lnTo>
                    <a:lnTo>
                      <a:pt x="2359" y="6484"/>
                    </a:lnTo>
                    <a:lnTo>
                      <a:pt x="2932" y="4896"/>
                    </a:lnTo>
                    <a:lnTo>
                      <a:pt x="3259" y="4094"/>
                    </a:lnTo>
                    <a:lnTo>
                      <a:pt x="2735" y="3586"/>
                    </a:lnTo>
                    <a:lnTo>
                      <a:pt x="1786" y="2571"/>
                    </a:lnTo>
                    <a:lnTo>
                      <a:pt x="983" y="1540"/>
                    </a:lnTo>
                    <a:lnTo>
                      <a:pt x="296" y="50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>
          <a:extLst>
            <a:ext uri="{FF2B5EF4-FFF2-40B4-BE49-F238E27FC236}">
              <a16:creationId xmlns:a16="http://schemas.microsoft.com/office/drawing/2014/main" id="{382105BE-E18B-916B-9184-21D11F9B8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9">
            <a:extLst>
              <a:ext uri="{FF2B5EF4-FFF2-40B4-BE49-F238E27FC236}">
                <a16:creationId xmlns:a16="http://schemas.microsoft.com/office/drawing/2014/main" id="{C3979385-450D-78C9-D010-DCBB79BA55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57978" y="463605"/>
            <a:ext cx="5472790" cy="4075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프로필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이름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히데토시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나카타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출생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1977. 1. 22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야마나시현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고후시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신체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175cm, 72kg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포지션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미드필더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주발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오른발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양발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별명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히데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득점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52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(A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매치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어시스트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데이터 보존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x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약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70~90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개로 추정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95" name="Google Shape;595;p39">
            <a:extLst>
              <a:ext uri="{FF2B5EF4-FFF2-40B4-BE49-F238E27FC236}">
                <a16:creationId xmlns:a16="http://schemas.microsoft.com/office/drawing/2014/main" id="{54F2FF8F-1D82-F316-64AF-E4432551821C}"/>
              </a:ext>
            </a:extLst>
          </p:cNvPr>
          <p:cNvSpPr/>
          <p:nvPr/>
        </p:nvSpPr>
        <p:spPr>
          <a:xfrm>
            <a:off x="2124875" y="208175"/>
            <a:ext cx="78600" cy="77525"/>
          </a:xfrm>
          <a:custGeom>
            <a:avLst/>
            <a:gdLst/>
            <a:ahLst/>
            <a:cxnLst/>
            <a:rect l="l" t="t" r="r" b="b"/>
            <a:pathLst>
              <a:path w="3144" h="3101" extrusionOk="0">
                <a:moveTo>
                  <a:pt x="1397" y="1"/>
                </a:moveTo>
                <a:lnTo>
                  <a:pt x="1004" y="110"/>
                </a:lnTo>
                <a:lnTo>
                  <a:pt x="830" y="263"/>
                </a:lnTo>
                <a:lnTo>
                  <a:pt x="568" y="568"/>
                </a:lnTo>
                <a:lnTo>
                  <a:pt x="175" y="1289"/>
                </a:lnTo>
                <a:lnTo>
                  <a:pt x="44" y="1682"/>
                </a:lnTo>
                <a:lnTo>
                  <a:pt x="0" y="2031"/>
                </a:lnTo>
                <a:lnTo>
                  <a:pt x="44" y="2359"/>
                </a:lnTo>
                <a:lnTo>
                  <a:pt x="131" y="2621"/>
                </a:lnTo>
                <a:lnTo>
                  <a:pt x="480" y="2970"/>
                </a:lnTo>
                <a:lnTo>
                  <a:pt x="720" y="3057"/>
                </a:lnTo>
                <a:lnTo>
                  <a:pt x="982" y="3079"/>
                </a:lnTo>
                <a:lnTo>
                  <a:pt x="1266" y="3101"/>
                </a:lnTo>
                <a:lnTo>
                  <a:pt x="1637" y="3057"/>
                </a:lnTo>
                <a:lnTo>
                  <a:pt x="2008" y="2992"/>
                </a:lnTo>
                <a:lnTo>
                  <a:pt x="2227" y="2926"/>
                </a:lnTo>
                <a:lnTo>
                  <a:pt x="2620" y="2642"/>
                </a:lnTo>
                <a:lnTo>
                  <a:pt x="2925" y="2271"/>
                </a:lnTo>
                <a:lnTo>
                  <a:pt x="3100" y="1835"/>
                </a:lnTo>
                <a:lnTo>
                  <a:pt x="3122" y="1594"/>
                </a:lnTo>
                <a:lnTo>
                  <a:pt x="3144" y="1333"/>
                </a:lnTo>
                <a:lnTo>
                  <a:pt x="3034" y="896"/>
                </a:lnTo>
                <a:lnTo>
                  <a:pt x="2772" y="525"/>
                </a:lnTo>
                <a:lnTo>
                  <a:pt x="2380" y="263"/>
                </a:lnTo>
                <a:lnTo>
                  <a:pt x="2118" y="176"/>
                </a:lnTo>
                <a:lnTo>
                  <a:pt x="1877" y="110"/>
                </a:lnTo>
                <a:lnTo>
                  <a:pt x="1637" y="45"/>
                </a:lnTo>
                <a:lnTo>
                  <a:pt x="13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나카타 히데토시 페이스 요청합니다.">
            <a:extLst>
              <a:ext uri="{FF2B5EF4-FFF2-40B4-BE49-F238E27FC236}">
                <a16:creationId xmlns:a16="http://schemas.microsoft.com/office/drawing/2014/main" id="{BB93B499-DCEC-5FE0-0280-11C49E6FA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62" y="415575"/>
            <a:ext cx="2929659" cy="412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2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49"/>
          <p:cNvGrpSpPr/>
          <p:nvPr/>
        </p:nvGrpSpPr>
        <p:grpSpPr>
          <a:xfrm>
            <a:off x="4208465" y="1508802"/>
            <a:ext cx="4722453" cy="4306317"/>
            <a:chOff x="717726" y="1401950"/>
            <a:chExt cx="4722453" cy="4306317"/>
          </a:xfrm>
        </p:grpSpPr>
        <p:grpSp>
          <p:nvGrpSpPr>
            <p:cNvPr id="773" name="Google Shape;773;p49"/>
            <p:cNvGrpSpPr/>
            <p:nvPr/>
          </p:nvGrpSpPr>
          <p:grpSpPr>
            <a:xfrm>
              <a:off x="3703825" y="1401950"/>
              <a:ext cx="1736354" cy="3565501"/>
              <a:chOff x="3703825" y="1401950"/>
              <a:chExt cx="1736354" cy="3565501"/>
            </a:xfrm>
          </p:grpSpPr>
          <p:sp>
            <p:nvSpPr>
              <p:cNvPr id="774" name="Google Shape;774;p49"/>
              <p:cNvSpPr/>
              <p:nvPr/>
            </p:nvSpPr>
            <p:spPr>
              <a:xfrm>
                <a:off x="3703825" y="4406003"/>
                <a:ext cx="447236" cy="446557"/>
              </a:xfrm>
              <a:custGeom>
                <a:avLst/>
                <a:gdLst/>
                <a:ahLst/>
                <a:cxnLst/>
                <a:rect l="l" t="t" r="r" b="b"/>
                <a:pathLst>
                  <a:path w="13186" h="13165" extrusionOk="0">
                    <a:moveTo>
                      <a:pt x="5960" y="1"/>
                    </a:moveTo>
                    <a:lnTo>
                      <a:pt x="4716" y="241"/>
                    </a:lnTo>
                    <a:lnTo>
                      <a:pt x="3537" y="721"/>
                    </a:lnTo>
                    <a:lnTo>
                      <a:pt x="2467" y="1420"/>
                    </a:lnTo>
                    <a:lnTo>
                      <a:pt x="1528" y="2337"/>
                    </a:lnTo>
                    <a:lnTo>
                      <a:pt x="1114" y="2882"/>
                    </a:lnTo>
                    <a:lnTo>
                      <a:pt x="764" y="3472"/>
                    </a:lnTo>
                    <a:lnTo>
                      <a:pt x="262" y="4672"/>
                    </a:lnTo>
                    <a:lnTo>
                      <a:pt x="0" y="5939"/>
                    </a:lnTo>
                    <a:lnTo>
                      <a:pt x="0" y="7205"/>
                    </a:lnTo>
                    <a:lnTo>
                      <a:pt x="240" y="8449"/>
                    </a:lnTo>
                    <a:lnTo>
                      <a:pt x="721" y="9628"/>
                    </a:lnTo>
                    <a:lnTo>
                      <a:pt x="1419" y="10719"/>
                    </a:lnTo>
                    <a:lnTo>
                      <a:pt x="2336" y="11658"/>
                    </a:lnTo>
                    <a:lnTo>
                      <a:pt x="2882" y="12051"/>
                    </a:lnTo>
                    <a:lnTo>
                      <a:pt x="3471" y="12422"/>
                    </a:lnTo>
                    <a:lnTo>
                      <a:pt x="4672" y="12924"/>
                    </a:lnTo>
                    <a:lnTo>
                      <a:pt x="5938" y="13164"/>
                    </a:lnTo>
                    <a:lnTo>
                      <a:pt x="7226" y="13164"/>
                    </a:lnTo>
                    <a:lnTo>
                      <a:pt x="8470" y="12924"/>
                    </a:lnTo>
                    <a:lnTo>
                      <a:pt x="9649" y="12466"/>
                    </a:lnTo>
                    <a:lnTo>
                      <a:pt x="10719" y="11767"/>
                    </a:lnTo>
                    <a:lnTo>
                      <a:pt x="11658" y="10829"/>
                    </a:lnTo>
                    <a:lnTo>
                      <a:pt x="12051" y="10283"/>
                    </a:lnTo>
                    <a:lnTo>
                      <a:pt x="12422" y="9715"/>
                    </a:lnTo>
                    <a:lnTo>
                      <a:pt x="12924" y="8493"/>
                    </a:lnTo>
                    <a:lnTo>
                      <a:pt x="13186" y="7227"/>
                    </a:lnTo>
                    <a:lnTo>
                      <a:pt x="13186" y="5960"/>
                    </a:lnTo>
                    <a:lnTo>
                      <a:pt x="12946" y="4716"/>
                    </a:lnTo>
                    <a:lnTo>
                      <a:pt x="12465" y="3537"/>
                    </a:lnTo>
                    <a:lnTo>
                      <a:pt x="11767" y="2468"/>
                    </a:lnTo>
                    <a:lnTo>
                      <a:pt x="10850" y="1507"/>
                    </a:lnTo>
                    <a:lnTo>
                      <a:pt x="10282" y="1114"/>
                    </a:lnTo>
                    <a:lnTo>
                      <a:pt x="9715" y="765"/>
                    </a:lnTo>
                    <a:lnTo>
                      <a:pt x="8492" y="263"/>
                    </a:lnTo>
                    <a:lnTo>
                      <a:pt x="7248" y="1"/>
                    </a:lnTo>
                    <a:close/>
                  </a:path>
                </a:pathLst>
              </a:custGeom>
              <a:solidFill>
                <a:srgbClr val="B8D9FF">
                  <a:alpha val="8990"/>
                </a:srgbClr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9"/>
              <p:cNvSpPr/>
              <p:nvPr/>
            </p:nvSpPr>
            <p:spPr>
              <a:xfrm>
                <a:off x="4148092" y="1401950"/>
                <a:ext cx="1292087" cy="3565501"/>
              </a:xfrm>
              <a:custGeom>
                <a:avLst/>
                <a:gdLst/>
                <a:ahLst/>
                <a:cxnLst/>
                <a:rect l="l" t="t" r="r" b="b"/>
                <a:pathLst>
                  <a:path w="38095" h="105115" extrusionOk="0">
                    <a:moveTo>
                      <a:pt x="7401" y="31917"/>
                    </a:moveTo>
                    <a:lnTo>
                      <a:pt x="7663" y="32048"/>
                    </a:lnTo>
                    <a:lnTo>
                      <a:pt x="7816" y="32201"/>
                    </a:lnTo>
                    <a:lnTo>
                      <a:pt x="7816" y="33227"/>
                    </a:lnTo>
                    <a:lnTo>
                      <a:pt x="7663" y="33270"/>
                    </a:lnTo>
                    <a:lnTo>
                      <a:pt x="6964" y="33292"/>
                    </a:lnTo>
                    <a:lnTo>
                      <a:pt x="6746" y="33096"/>
                    </a:lnTo>
                    <a:lnTo>
                      <a:pt x="6702" y="32877"/>
                    </a:lnTo>
                    <a:lnTo>
                      <a:pt x="6724" y="32703"/>
                    </a:lnTo>
                    <a:lnTo>
                      <a:pt x="6768" y="32550"/>
                    </a:lnTo>
                    <a:lnTo>
                      <a:pt x="7095" y="31982"/>
                    </a:lnTo>
                    <a:lnTo>
                      <a:pt x="7401" y="31917"/>
                    </a:lnTo>
                    <a:close/>
                    <a:moveTo>
                      <a:pt x="18032" y="1"/>
                    </a:moveTo>
                    <a:lnTo>
                      <a:pt x="16941" y="154"/>
                    </a:lnTo>
                    <a:lnTo>
                      <a:pt x="16046" y="416"/>
                    </a:lnTo>
                    <a:lnTo>
                      <a:pt x="15107" y="809"/>
                    </a:lnTo>
                    <a:lnTo>
                      <a:pt x="14976" y="896"/>
                    </a:lnTo>
                    <a:lnTo>
                      <a:pt x="14671" y="1071"/>
                    </a:lnTo>
                    <a:lnTo>
                      <a:pt x="14147" y="1507"/>
                    </a:lnTo>
                    <a:lnTo>
                      <a:pt x="13732" y="2031"/>
                    </a:lnTo>
                    <a:lnTo>
                      <a:pt x="13404" y="2642"/>
                    </a:lnTo>
                    <a:lnTo>
                      <a:pt x="13011" y="3646"/>
                    </a:lnTo>
                    <a:lnTo>
                      <a:pt x="12749" y="5087"/>
                    </a:lnTo>
                    <a:lnTo>
                      <a:pt x="12684" y="7205"/>
                    </a:lnTo>
                    <a:lnTo>
                      <a:pt x="12880" y="9191"/>
                    </a:lnTo>
                    <a:lnTo>
                      <a:pt x="12924" y="9410"/>
                    </a:lnTo>
                    <a:lnTo>
                      <a:pt x="13077" y="9628"/>
                    </a:lnTo>
                    <a:lnTo>
                      <a:pt x="13317" y="10217"/>
                    </a:lnTo>
                    <a:lnTo>
                      <a:pt x="13557" y="11265"/>
                    </a:lnTo>
                    <a:lnTo>
                      <a:pt x="13732" y="13383"/>
                    </a:lnTo>
                    <a:lnTo>
                      <a:pt x="13732" y="13798"/>
                    </a:lnTo>
                    <a:lnTo>
                      <a:pt x="13666" y="13950"/>
                    </a:lnTo>
                    <a:lnTo>
                      <a:pt x="13252" y="14256"/>
                    </a:lnTo>
                    <a:lnTo>
                      <a:pt x="12247" y="14736"/>
                    </a:lnTo>
                    <a:lnTo>
                      <a:pt x="9868" y="15566"/>
                    </a:lnTo>
                    <a:lnTo>
                      <a:pt x="9344" y="15719"/>
                    </a:lnTo>
                    <a:lnTo>
                      <a:pt x="8645" y="16003"/>
                    </a:lnTo>
                    <a:lnTo>
                      <a:pt x="7314" y="16701"/>
                    </a:lnTo>
                    <a:lnTo>
                      <a:pt x="5502" y="17880"/>
                    </a:lnTo>
                    <a:lnTo>
                      <a:pt x="2860" y="20107"/>
                    </a:lnTo>
                    <a:lnTo>
                      <a:pt x="2467" y="20521"/>
                    </a:lnTo>
                    <a:lnTo>
                      <a:pt x="2162" y="21067"/>
                    </a:lnTo>
                    <a:lnTo>
                      <a:pt x="1747" y="22268"/>
                    </a:lnTo>
                    <a:lnTo>
                      <a:pt x="1529" y="23534"/>
                    </a:lnTo>
                    <a:lnTo>
                      <a:pt x="1463" y="24756"/>
                    </a:lnTo>
                    <a:lnTo>
                      <a:pt x="1660" y="27420"/>
                    </a:lnTo>
                    <a:lnTo>
                      <a:pt x="1791" y="27987"/>
                    </a:lnTo>
                    <a:lnTo>
                      <a:pt x="1419" y="29275"/>
                    </a:lnTo>
                    <a:lnTo>
                      <a:pt x="437" y="33554"/>
                    </a:lnTo>
                    <a:lnTo>
                      <a:pt x="110" y="35803"/>
                    </a:lnTo>
                    <a:lnTo>
                      <a:pt x="0" y="37200"/>
                    </a:lnTo>
                    <a:lnTo>
                      <a:pt x="22" y="37811"/>
                    </a:lnTo>
                    <a:lnTo>
                      <a:pt x="22" y="37986"/>
                    </a:lnTo>
                    <a:lnTo>
                      <a:pt x="44" y="38160"/>
                    </a:lnTo>
                    <a:lnTo>
                      <a:pt x="110" y="38684"/>
                    </a:lnTo>
                    <a:lnTo>
                      <a:pt x="393" y="39514"/>
                    </a:lnTo>
                    <a:lnTo>
                      <a:pt x="786" y="40147"/>
                    </a:lnTo>
                    <a:lnTo>
                      <a:pt x="1223" y="40605"/>
                    </a:lnTo>
                    <a:lnTo>
                      <a:pt x="1900" y="41042"/>
                    </a:lnTo>
                    <a:lnTo>
                      <a:pt x="2555" y="41238"/>
                    </a:lnTo>
                    <a:lnTo>
                      <a:pt x="2642" y="41260"/>
                    </a:lnTo>
                    <a:lnTo>
                      <a:pt x="3013" y="41304"/>
                    </a:lnTo>
                    <a:lnTo>
                      <a:pt x="3690" y="41348"/>
                    </a:lnTo>
                    <a:lnTo>
                      <a:pt x="4607" y="41217"/>
                    </a:lnTo>
                    <a:lnTo>
                      <a:pt x="5895" y="40715"/>
                    </a:lnTo>
                    <a:lnTo>
                      <a:pt x="6069" y="40562"/>
                    </a:lnTo>
                    <a:lnTo>
                      <a:pt x="6178" y="40322"/>
                    </a:lnTo>
                    <a:lnTo>
                      <a:pt x="6484" y="39950"/>
                    </a:lnTo>
                    <a:lnTo>
                      <a:pt x="7008" y="39623"/>
                    </a:lnTo>
                    <a:lnTo>
                      <a:pt x="8078" y="39601"/>
                    </a:lnTo>
                    <a:lnTo>
                      <a:pt x="8274" y="39667"/>
                    </a:lnTo>
                    <a:lnTo>
                      <a:pt x="8427" y="48945"/>
                    </a:lnTo>
                    <a:lnTo>
                      <a:pt x="8405" y="49883"/>
                    </a:lnTo>
                    <a:lnTo>
                      <a:pt x="8689" y="51455"/>
                    </a:lnTo>
                    <a:lnTo>
                      <a:pt x="9322" y="53049"/>
                    </a:lnTo>
                    <a:lnTo>
                      <a:pt x="9453" y="53289"/>
                    </a:lnTo>
                    <a:lnTo>
                      <a:pt x="9846" y="55952"/>
                    </a:lnTo>
                    <a:lnTo>
                      <a:pt x="10086" y="57458"/>
                    </a:lnTo>
                    <a:lnTo>
                      <a:pt x="10152" y="58070"/>
                    </a:lnTo>
                    <a:lnTo>
                      <a:pt x="10501" y="59620"/>
                    </a:lnTo>
                    <a:lnTo>
                      <a:pt x="11309" y="62305"/>
                    </a:lnTo>
                    <a:lnTo>
                      <a:pt x="13295" y="67522"/>
                    </a:lnTo>
                    <a:lnTo>
                      <a:pt x="13710" y="68505"/>
                    </a:lnTo>
                    <a:lnTo>
                      <a:pt x="13906" y="68985"/>
                    </a:lnTo>
                    <a:lnTo>
                      <a:pt x="14081" y="70164"/>
                    </a:lnTo>
                    <a:lnTo>
                      <a:pt x="14059" y="71474"/>
                    </a:lnTo>
                    <a:lnTo>
                      <a:pt x="13906" y="72871"/>
                    </a:lnTo>
                    <a:lnTo>
                      <a:pt x="13295" y="76014"/>
                    </a:lnTo>
                    <a:lnTo>
                      <a:pt x="13077" y="76757"/>
                    </a:lnTo>
                    <a:lnTo>
                      <a:pt x="12793" y="77302"/>
                    </a:lnTo>
                    <a:lnTo>
                      <a:pt x="12335" y="78961"/>
                    </a:lnTo>
                    <a:lnTo>
                      <a:pt x="11789" y="82170"/>
                    </a:lnTo>
                    <a:lnTo>
                      <a:pt x="11265" y="88938"/>
                    </a:lnTo>
                    <a:lnTo>
                      <a:pt x="11221" y="90313"/>
                    </a:lnTo>
                    <a:lnTo>
                      <a:pt x="11199" y="90553"/>
                    </a:lnTo>
                    <a:lnTo>
                      <a:pt x="10894" y="91208"/>
                    </a:lnTo>
                    <a:lnTo>
                      <a:pt x="10108" y="92409"/>
                    </a:lnTo>
                    <a:lnTo>
                      <a:pt x="8165" y="94832"/>
                    </a:lnTo>
                    <a:lnTo>
                      <a:pt x="7728" y="95312"/>
                    </a:lnTo>
                    <a:lnTo>
                      <a:pt x="7270" y="96142"/>
                    </a:lnTo>
                    <a:lnTo>
                      <a:pt x="6637" y="97583"/>
                    </a:lnTo>
                    <a:lnTo>
                      <a:pt x="6135" y="99067"/>
                    </a:lnTo>
                    <a:lnTo>
                      <a:pt x="6091" y="99285"/>
                    </a:lnTo>
                    <a:lnTo>
                      <a:pt x="5938" y="99700"/>
                    </a:lnTo>
                    <a:lnTo>
                      <a:pt x="5829" y="100530"/>
                    </a:lnTo>
                    <a:lnTo>
                      <a:pt x="5960" y="101316"/>
                    </a:lnTo>
                    <a:lnTo>
                      <a:pt x="6222" y="102058"/>
                    </a:lnTo>
                    <a:lnTo>
                      <a:pt x="7161" y="103521"/>
                    </a:lnTo>
                    <a:lnTo>
                      <a:pt x="7466" y="103826"/>
                    </a:lnTo>
                    <a:lnTo>
                      <a:pt x="7947" y="104285"/>
                    </a:lnTo>
                    <a:lnTo>
                      <a:pt x="8820" y="104852"/>
                    </a:lnTo>
                    <a:lnTo>
                      <a:pt x="9628" y="105114"/>
                    </a:lnTo>
                    <a:lnTo>
                      <a:pt x="10348" y="105114"/>
                    </a:lnTo>
                    <a:lnTo>
                      <a:pt x="11221" y="104852"/>
                    </a:lnTo>
                    <a:lnTo>
                      <a:pt x="11876" y="104372"/>
                    </a:lnTo>
                    <a:lnTo>
                      <a:pt x="11942" y="104306"/>
                    </a:lnTo>
                    <a:lnTo>
                      <a:pt x="12313" y="103935"/>
                    </a:lnTo>
                    <a:lnTo>
                      <a:pt x="12859" y="103084"/>
                    </a:lnTo>
                    <a:lnTo>
                      <a:pt x="13383" y="101971"/>
                    </a:lnTo>
                    <a:lnTo>
                      <a:pt x="13448" y="101774"/>
                    </a:lnTo>
                    <a:lnTo>
                      <a:pt x="13623" y="98107"/>
                    </a:lnTo>
                    <a:lnTo>
                      <a:pt x="13710" y="94854"/>
                    </a:lnTo>
                    <a:lnTo>
                      <a:pt x="13775" y="94199"/>
                    </a:lnTo>
                    <a:lnTo>
                      <a:pt x="13950" y="93086"/>
                    </a:lnTo>
                    <a:lnTo>
                      <a:pt x="14321" y="91819"/>
                    </a:lnTo>
                    <a:lnTo>
                      <a:pt x="15173" y="90466"/>
                    </a:lnTo>
                    <a:lnTo>
                      <a:pt x="15347" y="90335"/>
                    </a:lnTo>
                    <a:lnTo>
                      <a:pt x="16133" y="88960"/>
                    </a:lnTo>
                    <a:lnTo>
                      <a:pt x="17792" y="85445"/>
                    </a:lnTo>
                    <a:lnTo>
                      <a:pt x="19932" y="80468"/>
                    </a:lnTo>
                    <a:lnTo>
                      <a:pt x="20281" y="79529"/>
                    </a:lnTo>
                    <a:lnTo>
                      <a:pt x="20718" y="77870"/>
                    </a:lnTo>
                    <a:lnTo>
                      <a:pt x="20827" y="76887"/>
                    </a:lnTo>
                    <a:lnTo>
                      <a:pt x="20805" y="76887"/>
                    </a:lnTo>
                    <a:lnTo>
                      <a:pt x="21110" y="72456"/>
                    </a:lnTo>
                    <a:lnTo>
                      <a:pt x="21372" y="70142"/>
                    </a:lnTo>
                    <a:lnTo>
                      <a:pt x="21372" y="70207"/>
                    </a:lnTo>
                    <a:lnTo>
                      <a:pt x="21482" y="69421"/>
                    </a:lnTo>
                    <a:lnTo>
                      <a:pt x="21765" y="68221"/>
                    </a:lnTo>
                    <a:lnTo>
                      <a:pt x="22115" y="67413"/>
                    </a:lnTo>
                    <a:lnTo>
                      <a:pt x="22486" y="66911"/>
                    </a:lnTo>
                    <a:lnTo>
                      <a:pt x="22857" y="66649"/>
                    </a:lnTo>
                    <a:lnTo>
                      <a:pt x="23184" y="66562"/>
                    </a:lnTo>
                    <a:lnTo>
                      <a:pt x="23534" y="66605"/>
                    </a:lnTo>
                    <a:lnTo>
                      <a:pt x="23599" y="66627"/>
                    </a:lnTo>
                    <a:lnTo>
                      <a:pt x="23294" y="67413"/>
                    </a:lnTo>
                    <a:lnTo>
                      <a:pt x="22901" y="69050"/>
                    </a:lnTo>
                    <a:lnTo>
                      <a:pt x="22682" y="71146"/>
                    </a:lnTo>
                    <a:lnTo>
                      <a:pt x="22682" y="71517"/>
                    </a:lnTo>
                    <a:lnTo>
                      <a:pt x="22835" y="72041"/>
                    </a:lnTo>
                    <a:lnTo>
                      <a:pt x="23184" y="72827"/>
                    </a:lnTo>
                    <a:lnTo>
                      <a:pt x="23621" y="73351"/>
                    </a:lnTo>
                    <a:lnTo>
                      <a:pt x="24079" y="73657"/>
                    </a:lnTo>
                    <a:lnTo>
                      <a:pt x="24734" y="73853"/>
                    </a:lnTo>
                    <a:lnTo>
                      <a:pt x="25324" y="73788"/>
                    </a:lnTo>
                    <a:lnTo>
                      <a:pt x="25389" y="73766"/>
                    </a:lnTo>
                    <a:lnTo>
                      <a:pt x="25673" y="73744"/>
                    </a:lnTo>
                    <a:lnTo>
                      <a:pt x="26197" y="73591"/>
                    </a:lnTo>
                    <a:lnTo>
                      <a:pt x="26874" y="73176"/>
                    </a:lnTo>
                    <a:lnTo>
                      <a:pt x="27529" y="72369"/>
                    </a:lnTo>
                    <a:lnTo>
                      <a:pt x="28009" y="71364"/>
                    </a:lnTo>
                    <a:lnTo>
                      <a:pt x="28424" y="69793"/>
                    </a:lnTo>
                    <a:lnTo>
                      <a:pt x="28576" y="68243"/>
                    </a:lnTo>
                    <a:lnTo>
                      <a:pt x="28576" y="68068"/>
                    </a:lnTo>
                    <a:lnTo>
                      <a:pt x="28620" y="67631"/>
                    </a:lnTo>
                    <a:lnTo>
                      <a:pt x="28773" y="66846"/>
                    </a:lnTo>
                    <a:lnTo>
                      <a:pt x="29144" y="65798"/>
                    </a:lnTo>
                    <a:lnTo>
                      <a:pt x="30039" y="64422"/>
                    </a:lnTo>
                    <a:lnTo>
                      <a:pt x="30214" y="64226"/>
                    </a:lnTo>
                    <a:lnTo>
                      <a:pt x="30410" y="63942"/>
                    </a:lnTo>
                    <a:lnTo>
                      <a:pt x="30650" y="63331"/>
                    </a:lnTo>
                    <a:lnTo>
                      <a:pt x="30825" y="62436"/>
                    </a:lnTo>
                    <a:lnTo>
                      <a:pt x="30716" y="60908"/>
                    </a:lnTo>
                    <a:lnTo>
                      <a:pt x="30629" y="60646"/>
                    </a:lnTo>
                    <a:lnTo>
                      <a:pt x="30301" y="60253"/>
                    </a:lnTo>
                    <a:lnTo>
                      <a:pt x="29646" y="59794"/>
                    </a:lnTo>
                    <a:lnTo>
                      <a:pt x="29079" y="59641"/>
                    </a:lnTo>
                    <a:lnTo>
                      <a:pt x="28576" y="59751"/>
                    </a:lnTo>
                    <a:lnTo>
                      <a:pt x="27965" y="60187"/>
                    </a:lnTo>
                    <a:lnTo>
                      <a:pt x="27507" y="60798"/>
                    </a:lnTo>
                    <a:lnTo>
                      <a:pt x="27463" y="60864"/>
                    </a:lnTo>
                    <a:lnTo>
                      <a:pt x="27223" y="61017"/>
                    </a:lnTo>
                    <a:lnTo>
                      <a:pt x="26852" y="61104"/>
                    </a:lnTo>
                    <a:lnTo>
                      <a:pt x="26590" y="60995"/>
                    </a:lnTo>
                    <a:lnTo>
                      <a:pt x="26415" y="60755"/>
                    </a:lnTo>
                    <a:lnTo>
                      <a:pt x="26262" y="59903"/>
                    </a:lnTo>
                    <a:lnTo>
                      <a:pt x="26284" y="59641"/>
                    </a:lnTo>
                    <a:lnTo>
                      <a:pt x="26524" y="59358"/>
                    </a:lnTo>
                    <a:lnTo>
                      <a:pt x="27201" y="58026"/>
                    </a:lnTo>
                    <a:lnTo>
                      <a:pt x="28227" y="55668"/>
                    </a:lnTo>
                    <a:lnTo>
                      <a:pt x="28424" y="55166"/>
                    </a:lnTo>
                    <a:lnTo>
                      <a:pt x="28620" y="54402"/>
                    </a:lnTo>
                    <a:lnTo>
                      <a:pt x="28860" y="52961"/>
                    </a:lnTo>
                    <a:lnTo>
                      <a:pt x="28926" y="51630"/>
                    </a:lnTo>
                    <a:lnTo>
                      <a:pt x="28882" y="50473"/>
                    </a:lnTo>
                    <a:lnTo>
                      <a:pt x="28489" y="48224"/>
                    </a:lnTo>
                    <a:lnTo>
                      <a:pt x="28336" y="47831"/>
                    </a:lnTo>
                    <a:lnTo>
                      <a:pt x="28096" y="43356"/>
                    </a:lnTo>
                    <a:lnTo>
                      <a:pt x="27922" y="40125"/>
                    </a:lnTo>
                    <a:lnTo>
                      <a:pt x="28140" y="29210"/>
                    </a:lnTo>
                    <a:lnTo>
                      <a:pt x="28184" y="28817"/>
                    </a:lnTo>
                    <a:lnTo>
                      <a:pt x="28402" y="28206"/>
                    </a:lnTo>
                    <a:lnTo>
                      <a:pt x="28729" y="27769"/>
                    </a:lnTo>
                    <a:lnTo>
                      <a:pt x="29100" y="27485"/>
                    </a:lnTo>
                    <a:lnTo>
                      <a:pt x="30105" y="27201"/>
                    </a:lnTo>
                    <a:lnTo>
                      <a:pt x="30367" y="27223"/>
                    </a:lnTo>
                    <a:lnTo>
                      <a:pt x="30476" y="27507"/>
                    </a:lnTo>
                    <a:lnTo>
                      <a:pt x="30869" y="28075"/>
                    </a:lnTo>
                    <a:lnTo>
                      <a:pt x="31633" y="28948"/>
                    </a:lnTo>
                    <a:lnTo>
                      <a:pt x="33314" y="30411"/>
                    </a:lnTo>
                    <a:lnTo>
                      <a:pt x="33663" y="30651"/>
                    </a:lnTo>
                    <a:lnTo>
                      <a:pt x="33597" y="31000"/>
                    </a:lnTo>
                    <a:lnTo>
                      <a:pt x="33597" y="33227"/>
                    </a:lnTo>
                    <a:lnTo>
                      <a:pt x="33707" y="37549"/>
                    </a:lnTo>
                    <a:lnTo>
                      <a:pt x="33750" y="38488"/>
                    </a:lnTo>
                    <a:lnTo>
                      <a:pt x="33859" y="39798"/>
                    </a:lnTo>
                    <a:lnTo>
                      <a:pt x="33859" y="41762"/>
                    </a:lnTo>
                    <a:lnTo>
                      <a:pt x="33663" y="43509"/>
                    </a:lnTo>
                    <a:lnTo>
                      <a:pt x="33597" y="43705"/>
                    </a:lnTo>
                    <a:lnTo>
                      <a:pt x="33139" y="45124"/>
                    </a:lnTo>
                    <a:lnTo>
                      <a:pt x="32615" y="47416"/>
                    </a:lnTo>
                    <a:lnTo>
                      <a:pt x="32419" y="49665"/>
                    </a:lnTo>
                    <a:lnTo>
                      <a:pt x="32440" y="49949"/>
                    </a:lnTo>
                    <a:lnTo>
                      <a:pt x="32593" y="50691"/>
                    </a:lnTo>
                    <a:lnTo>
                      <a:pt x="33095" y="51717"/>
                    </a:lnTo>
                    <a:lnTo>
                      <a:pt x="33750" y="52263"/>
                    </a:lnTo>
                    <a:lnTo>
                      <a:pt x="34492" y="52459"/>
                    </a:lnTo>
                    <a:lnTo>
                      <a:pt x="35213" y="52394"/>
                    </a:lnTo>
                    <a:lnTo>
                      <a:pt x="35868" y="52175"/>
                    </a:lnTo>
                    <a:lnTo>
                      <a:pt x="36588" y="51804"/>
                    </a:lnTo>
                    <a:lnTo>
                      <a:pt x="36697" y="51739"/>
                    </a:lnTo>
                    <a:lnTo>
                      <a:pt x="36654" y="49905"/>
                    </a:lnTo>
                    <a:lnTo>
                      <a:pt x="36763" y="46347"/>
                    </a:lnTo>
                    <a:lnTo>
                      <a:pt x="37025" y="42133"/>
                    </a:lnTo>
                    <a:lnTo>
                      <a:pt x="37112" y="41435"/>
                    </a:lnTo>
                    <a:lnTo>
                      <a:pt x="37330" y="40409"/>
                    </a:lnTo>
                    <a:lnTo>
                      <a:pt x="37658" y="38335"/>
                    </a:lnTo>
                    <a:lnTo>
                      <a:pt x="37964" y="35279"/>
                    </a:lnTo>
                    <a:lnTo>
                      <a:pt x="38095" y="30389"/>
                    </a:lnTo>
                    <a:lnTo>
                      <a:pt x="38051" y="29581"/>
                    </a:lnTo>
                    <a:lnTo>
                      <a:pt x="36195" y="25237"/>
                    </a:lnTo>
                    <a:lnTo>
                      <a:pt x="34754" y="21744"/>
                    </a:lnTo>
                    <a:lnTo>
                      <a:pt x="34929" y="22071"/>
                    </a:lnTo>
                    <a:lnTo>
                      <a:pt x="35322" y="22748"/>
                    </a:lnTo>
                    <a:lnTo>
                      <a:pt x="35366" y="22726"/>
                    </a:lnTo>
                    <a:lnTo>
                      <a:pt x="35191" y="22202"/>
                    </a:lnTo>
                    <a:lnTo>
                      <a:pt x="34754" y="21198"/>
                    </a:lnTo>
                    <a:lnTo>
                      <a:pt x="34492" y="20609"/>
                    </a:lnTo>
                    <a:lnTo>
                      <a:pt x="33859" y="19648"/>
                    </a:lnTo>
                    <a:lnTo>
                      <a:pt x="33161" y="18884"/>
                    </a:lnTo>
                    <a:lnTo>
                      <a:pt x="32462" y="18317"/>
                    </a:lnTo>
                    <a:lnTo>
                      <a:pt x="31458" y="17705"/>
                    </a:lnTo>
                    <a:lnTo>
                      <a:pt x="30585" y="17356"/>
                    </a:lnTo>
                    <a:lnTo>
                      <a:pt x="30498" y="17356"/>
                    </a:lnTo>
                    <a:lnTo>
                      <a:pt x="29821" y="17160"/>
                    </a:lnTo>
                    <a:lnTo>
                      <a:pt x="28402" y="16614"/>
                    </a:lnTo>
                    <a:lnTo>
                      <a:pt x="26677" y="15741"/>
                    </a:lnTo>
                    <a:lnTo>
                      <a:pt x="26372" y="15566"/>
                    </a:lnTo>
                    <a:lnTo>
                      <a:pt x="25455" y="15348"/>
                    </a:lnTo>
                    <a:lnTo>
                      <a:pt x="24167" y="14780"/>
                    </a:lnTo>
                    <a:lnTo>
                      <a:pt x="23163" y="13950"/>
                    </a:lnTo>
                    <a:lnTo>
                      <a:pt x="23075" y="13798"/>
                    </a:lnTo>
                    <a:lnTo>
                      <a:pt x="22857" y="13557"/>
                    </a:lnTo>
                    <a:lnTo>
                      <a:pt x="22617" y="12968"/>
                    </a:lnTo>
                    <a:lnTo>
                      <a:pt x="22529" y="11964"/>
                    </a:lnTo>
                    <a:lnTo>
                      <a:pt x="22922" y="10043"/>
                    </a:lnTo>
                    <a:lnTo>
                      <a:pt x="23075" y="9672"/>
                    </a:lnTo>
                    <a:lnTo>
                      <a:pt x="23381" y="8929"/>
                    </a:lnTo>
                    <a:lnTo>
                      <a:pt x="23665" y="7467"/>
                    </a:lnTo>
                    <a:lnTo>
                      <a:pt x="23686" y="6070"/>
                    </a:lnTo>
                    <a:lnTo>
                      <a:pt x="23490" y="4782"/>
                    </a:lnTo>
                    <a:lnTo>
                      <a:pt x="22988" y="3144"/>
                    </a:lnTo>
                    <a:lnTo>
                      <a:pt x="22333" y="1835"/>
                    </a:lnTo>
                    <a:lnTo>
                      <a:pt x="22246" y="1704"/>
                    </a:lnTo>
                    <a:lnTo>
                      <a:pt x="21962" y="1420"/>
                    </a:lnTo>
                    <a:lnTo>
                      <a:pt x="21372" y="918"/>
                    </a:lnTo>
                    <a:lnTo>
                      <a:pt x="20456" y="394"/>
                    </a:lnTo>
                    <a:lnTo>
                      <a:pt x="19233" y="44"/>
                    </a:lnTo>
                    <a:lnTo>
                      <a:pt x="18032" y="1"/>
                    </a:lnTo>
                    <a:close/>
                  </a:path>
                </a:pathLst>
              </a:custGeom>
              <a:solidFill>
                <a:srgbClr val="B8D9FF">
                  <a:alpha val="8990"/>
                </a:srgbClr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6" name="Google Shape;776;p49"/>
            <p:cNvSpPr/>
            <p:nvPr/>
          </p:nvSpPr>
          <p:spPr>
            <a:xfrm rot="-6146982">
              <a:off x="2162658" y="3172687"/>
              <a:ext cx="754235" cy="3565461"/>
            </a:xfrm>
            <a:prstGeom prst="trapezoid">
              <a:avLst>
                <a:gd name="adj" fmla="val 39339"/>
              </a:avLst>
            </a:prstGeom>
            <a:gradFill>
              <a:gsLst>
                <a:gs pos="0">
                  <a:srgbClr val="FFFFFF">
                    <a:alpha val="10980"/>
                    <a:alpha val="10670"/>
                  </a:srgbClr>
                </a:gs>
                <a:gs pos="100000">
                  <a:srgbClr val="FFFFFF">
                    <a:alpha val="0"/>
                    <a:alpha val="106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637;p41">
            <a:extLst>
              <a:ext uri="{FF2B5EF4-FFF2-40B4-BE49-F238E27FC236}">
                <a16:creationId xmlns:a16="http://schemas.microsoft.com/office/drawing/2014/main" id="{1B472A38-D8FA-F875-C571-F33AB14399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97553" y="546517"/>
            <a:ext cx="1548894" cy="3556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선수 소개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D49DF-E515-E582-101C-2E43947F8940}"/>
              </a:ext>
            </a:extLst>
          </p:cNvPr>
          <p:cNvSpPr txBox="1"/>
          <p:nvPr/>
        </p:nvSpPr>
        <p:spPr>
          <a:xfrm>
            <a:off x="560654" y="1301518"/>
            <a:ext cx="77267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히데토시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나카타는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고등학교 시절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나라현의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호쿠테츠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고등학교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에서 뛰어난 기술과 경기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이해력을 발휘하며 일본 청소년 대표팀에 선발되는 등 일찍부터 재능을 인정받았습니다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1995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벨마레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히라츠카에서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프로 축구선수로 데뷔 하였습니다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히데토시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나카타는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아시아 선수로서 유럽 축구에서 성공을 거둔 초기 사례로 주목 받았습니다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2EBB6-06B0-18E2-DAC1-4AC24BEFDDE8}"/>
              </a:ext>
            </a:extLst>
          </p:cNvPr>
          <p:cNvSpPr txBox="1"/>
          <p:nvPr/>
        </p:nvSpPr>
        <p:spPr>
          <a:xfrm>
            <a:off x="307025" y="14683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2.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히데토시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나카타</a:t>
            </a:r>
            <a:endParaRPr lang="ko-KR" altLang="en-US" sz="1100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>
          <a:extLst>
            <a:ext uri="{FF2B5EF4-FFF2-40B4-BE49-F238E27FC236}">
              <a16:creationId xmlns:a16="http://schemas.microsoft.com/office/drawing/2014/main" id="{8E46B22B-9FF4-BF59-E2E8-7B6878B5A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45">
            <a:extLst>
              <a:ext uri="{FF2B5EF4-FFF2-40B4-BE49-F238E27FC236}">
                <a16:creationId xmlns:a16="http://schemas.microsoft.com/office/drawing/2014/main" id="{85E6233F-5E08-AA10-0E18-F5FEB98855EC}"/>
              </a:ext>
            </a:extLst>
          </p:cNvPr>
          <p:cNvGrpSpPr/>
          <p:nvPr/>
        </p:nvGrpSpPr>
        <p:grpSpPr>
          <a:xfrm flipH="1">
            <a:off x="4978099" y="460868"/>
            <a:ext cx="3912271" cy="4011015"/>
            <a:chOff x="719993" y="-6695875"/>
            <a:chExt cx="9543110" cy="11206841"/>
          </a:xfrm>
        </p:grpSpPr>
        <p:sp>
          <p:nvSpPr>
            <p:cNvPr id="681" name="Google Shape;681;p45">
              <a:extLst>
                <a:ext uri="{FF2B5EF4-FFF2-40B4-BE49-F238E27FC236}">
                  <a16:creationId xmlns:a16="http://schemas.microsoft.com/office/drawing/2014/main" id="{77A34EE4-C0D5-F017-AE79-81335640FCDD}"/>
                </a:ext>
              </a:extLst>
            </p:cNvPr>
            <p:cNvSpPr/>
            <p:nvPr/>
          </p:nvSpPr>
          <p:spPr>
            <a:xfrm>
              <a:off x="719993" y="-6695875"/>
              <a:ext cx="8352919" cy="11206841"/>
            </a:xfrm>
            <a:custGeom>
              <a:avLst/>
              <a:gdLst/>
              <a:ahLst/>
              <a:cxnLst/>
              <a:rect l="l" t="t" r="r" b="b"/>
              <a:pathLst>
                <a:path w="56869" h="76298" extrusionOk="0">
                  <a:moveTo>
                    <a:pt x="41063" y="0"/>
                  </a:moveTo>
                  <a:lnTo>
                    <a:pt x="40867" y="131"/>
                  </a:lnTo>
                  <a:lnTo>
                    <a:pt x="40801" y="262"/>
                  </a:lnTo>
                  <a:lnTo>
                    <a:pt x="40583" y="437"/>
                  </a:lnTo>
                  <a:lnTo>
                    <a:pt x="40125" y="699"/>
                  </a:lnTo>
                  <a:lnTo>
                    <a:pt x="39841" y="764"/>
                  </a:lnTo>
                  <a:lnTo>
                    <a:pt x="39710" y="764"/>
                  </a:lnTo>
                  <a:lnTo>
                    <a:pt x="39644" y="699"/>
                  </a:lnTo>
                  <a:lnTo>
                    <a:pt x="39601" y="655"/>
                  </a:lnTo>
                  <a:lnTo>
                    <a:pt x="39666" y="633"/>
                  </a:lnTo>
                  <a:lnTo>
                    <a:pt x="39710" y="524"/>
                  </a:lnTo>
                  <a:lnTo>
                    <a:pt x="39732" y="284"/>
                  </a:lnTo>
                  <a:lnTo>
                    <a:pt x="39644" y="197"/>
                  </a:lnTo>
                  <a:lnTo>
                    <a:pt x="39622" y="218"/>
                  </a:lnTo>
                  <a:lnTo>
                    <a:pt x="39601" y="197"/>
                  </a:lnTo>
                  <a:lnTo>
                    <a:pt x="39470" y="175"/>
                  </a:lnTo>
                  <a:lnTo>
                    <a:pt x="39404" y="262"/>
                  </a:lnTo>
                  <a:lnTo>
                    <a:pt x="39077" y="459"/>
                  </a:lnTo>
                  <a:lnTo>
                    <a:pt x="38684" y="546"/>
                  </a:lnTo>
                  <a:lnTo>
                    <a:pt x="38531" y="524"/>
                  </a:lnTo>
                  <a:lnTo>
                    <a:pt x="38247" y="633"/>
                  </a:lnTo>
                  <a:lnTo>
                    <a:pt x="38138" y="742"/>
                  </a:lnTo>
                  <a:lnTo>
                    <a:pt x="38007" y="742"/>
                  </a:lnTo>
                  <a:lnTo>
                    <a:pt x="37636" y="764"/>
                  </a:lnTo>
                  <a:lnTo>
                    <a:pt x="36894" y="895"/>
                  </a:lnTo>
                  <a:lnTo>
                    <a:pt x="36544" y="1070"/>
                  </a:lnTo>
                  <a:lnTo>
                    <a:pt x="35846" y="1070"/>
                  </a:lnTo>
                  <a:lnTo>
                    <a:pt x="35300" y="1266"/>
                  </a:lnTo>
                  <a:lnTo>
                    <a:pt x="34973" y="1506"/>
                  </a:lnTo>
                  <a:lnTo>
                    <a:pt x="34820" y="1659"/>
                  </a:lnTo>
                  <a:lnTo>
                    <a:pt x="34492" y="1899"/>
                  </a:lnTo>
                  <a:lnTo>
                    <a:pt x="34034" y="2314"/>
                  </a:lnTo>
                  <a:lnTo>
                    <a:pt x="33816" y="2663"/>
                  </a:lnTo>
                  <a:lnTo>
                    <a:pt x="33728" y="2860"/>
                  </a:lnTo>
                  <a:lnTo>
                    <a:pt x="33575" y="2991"/>
                  </a:lnTo>
                  <a:lnTo>
                    <a:pt x="33444" y="3362"/>
                  </a:lnTo>
                  <a:lnTo>
                    <a:pt x="33401" y="3537"/>
                  </a:lnTo>
                  <a:lnTo>
                    <a:pt x="33335" y="3646"/>
                  </a:lnTo>
                  <a:lnTo>
                    <a:pt x="33292" y="3755"/>
                  </a:lnTo>
                  <a:lnTo>
                    <a:pt x="33182" y="3864"/>
                  </a:lnTo>
                  <a:lnTo>
                    <a:pt x="33095" y="4082"/>
                  </a:lnTo>
                  <a:lnTo>
                    <a:pt x="33117" y="4454"/>
                  </a:lnTo>
                  <a:lnTo>
                    <a:pt x="33095" y="4716"/>
                  </a:lnTo>
                  <a:lnTo>
                    <a:pt x="33051" y="4999"/>
                  </a:lnTo>
                  <a:lnTo>
                    <a:pt x="33139" y="5632"/>
                  </a:lnTo>
                  <a:lnTo>
                    <a:pt x="33292" y="5916"/>
                  </a:lnTo>
                  <a:lnTo>
                    <a:pt x="33313" y="5938"/>
                  </a:lnTo>
                  <a:lnTo>
                    <a:pt x="33292" y="5982"/>
                  </a:lnTo>
                  <a:lnTo>
                    <a:pt x="33357" y="6200"/>
                  </a:lnTo>
                  <a:lnTo>
                    <a:pt x="33292" y="6440"/>
                  </a:lnTo>
                  <a:lnTo>
                    <a:pt x="33182" y="6527"/>
                  </a:lnTo>
                  <a:lnTo>
                    <a:pt x="33073" y="6637"/>
                  </a:lnTo>
                  <a:lnTo>
                    <a:pt x="33008" y="6658"/>
                  </a:lnTo>
                  <a:lnTo>
                    <a:pt x="32964" y="6746"/>
                  </a:lnTo>
                  <a:lnTo>
                    <a:pt x="32899" y="6920"/>
                  </a:lnTo>
                  <a:lnTo>
                    <a:pt x="32833" y="7095"/>
                  </a:lnTo>
                  <a:lnTo>
                    <a:pt x="32702" y="7466"/>
                  </a:lnTo>
                  <a:lnTo>
                    <a:pt x="32746" y="8187"/>
                  </a:lnTo>
                  <a:lnTo>
                    <a:pt x="32899" y="8536"/>
                  </a:lnTo>
                  <a:lnTo>
                    <a:pt x="32942" y="8558"/>
                  </a:lnTo>
                  <a:lnTo>
                    <a:pt x="32942" y="8601"/>
                  </a:lnTo>
                  <a:lnTo>
                    <a:pt x="32920" y="8710"/>
                  </a:lnTo>
                  <a:lnTo>
                    <a:pt x="32942" y="8994"/>
                  </a:lnTo>
                  <a:lnTo>
                    <a:pt x="33073" y="9082"/>
                  </a:lnTo>
                  <a:lnTo>
                    <a:pt x="33139" y="9147"/>
                  </a:lnTo>
                  <a:lnTo>
                    <a:pt x="33226" y="9322"/>
                  </a:lnTo>
                  <a:lnTo>
                    <a:pt x="33313" y="9322"/>
                  </a:lnTo>
                  <a:lnTo>
                    <a:pt x="33444" y="9300"/>
                  </a:lnTo>
                  <a:lnTo>
                    <a:pt x="33619" y="9344"/>
                  </a:lnTo>
                  <a:lnTo>
                    <a:pt x="33750" y="9562"/>
                  </a:lnTo>
                  <a:lnTo>
                    <a:pt x="33816" y="9737"/>
                  </a:lnTo>
                  <a:lnTo>
                    <a:pt x="33881" y="9955"/>
                  </a:lnTo>
                  <a:lnTo>
                    <a:pt x="33925" y="10457"/>
                  </a:lnTo>
                  <a:lnTo>
                    <a:pt x="33925" y="10697"/>
                  </a:lnTo>
                  <a:lnTo>
                    <a:pt x="33859" y="10915"/>
                  </a:lnTo>
                  <a:lnTo>
                    <a:pt x="33554" y="11221"/>
                  </a:lnTo>
                  <a:lnTo>
                    <a:pt x="33444" y="11439"/>
                  </a:lnTo>
                  <a:lnTo>
                    <a:pt x="33313" y="11527"/>
                  </a:lnTo>
                  <a:lnTo>
                    <a:pt x="33117" y="11548"/>
                  </a:lnTo>
                  <a:lnTo>
                    <a:pt x="32811" y="11570"/>
                  </a:lnTo>
                  <a:lnTo>
                    <a:pt x="32418" y="11723"/>
                  </a:lnTo>
                  <a:lnTo>
                    <a:pt x="32200" y="11920"/>
                  </a:lnTo>
                  <a:lnTo>
                    <a:pt x="32113" y="12094"/>
                  </a:lnTo>
                  <a:lnTo>
                    <a:pt x="32069" y="12203"/>
                  </a:lnTo>
                  <a:lnTo>
                    <a:pt x="32004" y="12334"/>
                  </a:lnTo>
                  <a:lnTo>
                    <a:pt x="31960" y="12553"/>
                  </a:lnTo>
                  <a:lnTo>
                    <a:pt x="31916" y="12793"/>
                  </a:lnTo>
                  <a:lnTo>
                    <a:pt x="31873" y="13120"/>
                  </a:lnTo>
                  <a:lnTo>
                    <a:pt x="31545" y="13579"/>
                  </a:lnTo>
                  <a:lnTo>
                    <a:pt x="31240" y="13731"/>
                  </a:lnTo>
                  <a:lnTo>
                    <a:pt x="31087" y="13841"/>
                  </a:lnTo>
                  <a:lnTo>
                    <a:pt x="30912" y="13972"/>
                  </a:lnTo>
                  <a:lnTo>
                    <a:pt x="30868" y="14015"/>
                  </a:lnTo>
                  <a:lnTo>
                    <a:pt x="30825" y="13993"/>
                  </a:lnTo>
                  <a:lnTo>
                    <a:pt x="30606" y="14015"/>
                  </a:lnTo>
                  <a:lnTo>
                    <a:pt x="30454" y="14168"/>
                  </a:lnTo>
                  <a:lnTo>
                    <a:pt x="30235" y="14299"/>
                  </a:lnTo>
                  <a:lnTo>
                    <a:pt x="30017" y="14430"/>
                  </a:lnTo>
                  <a:lnTo>
                    <a:pt x="29886" y="14474"/>
                  </a:lnTo>
                  <a:lnTo>
                    <a:pt x="29646" y="14517"/>
                  </a:lnTo>
                  <a:lnTo>
                    <a:pt x="29559" y="14627"/>
                  </a:lnTo>
                  <a:lnTo>
                    <a:pt x="29384" y="14692"/>
                  </a:lnTo>
                  <a:lnTo>
                    <a:pt x="29231" y="14758"/>
                  </a:lnTo>
                  <a:lnTo>
                    <a:pt x="28249" y="15325"/>
                  </a:lnTo>
                  <a:lnTo>
                    <a:pt x="27223" y="15849"/>
                  </a:lnTo>
                  <a:lnTo>
                    <a:pt x="26917" y="16024"/>
                  </a:lnTo>
                  <a:lnTo>
                    <a:pt x="26415" y="16569"/>
                  </a:lnTo>
                  <a:lnTo>
                    <a:pt x="26306" y="16941"/>
                  </a:lnTo>
                  <a:lnTo>
                    <a:pt x="26131" y="17268"/>
                  </a:lnTo>
                  <a:lnTo>
                    <a:pt x="25957" y="17595"/>
                  </a:lnTo>
                  <a:lnTo>
                    <a:pt x="25869" y="17770"/>
                  </a:lnTo>
                  <a:lnTo>
                    <a:pt x="25782" y="17945"/>
                  </a:lnTo>
                  <a:lnTo>
                    <a:pt x="25738" y="18010"/>
                  </a:lnTo>
                  <a:lnTo>
                    <a:pt x="25695" y="18054"/>
                  </a:lnTo>
                  <a:lnTo>
                    <a:pt x="25564" y="18338"/>
                  </a:lnTo>
                  <a:lnTo>
                    <a:pt x="25433" y="18665"/>
                  </a:lnTo>
                  <a:lnTo>
                    <a:pt x="25236" y="19124"/>
                  </a:lnTo>
                  <a:lnTo>
                    <a:pt x="25040" y="19582"/>
                  </a:lnTo>
                  <a:lnTo>
                    <a:pt x="24887" y="19844"/>
                  </a:lnTo>
                  <a:lnTo>
                    <a:pt x="24778" y="20106"/>
                  </a:lnTo>
                  <a:lnTo>
                    <a:pt x="24734" y="20171"/>
                  </a:lnTo>
                  <a:lnTo>
                    <a:pt x="24690" y="20215"/>
                  </a:lnTo>
                  <a:lnTo>
                    <a:pt x="24538" y="20412"/>
                  </a:lnTo>
                  <a:lnTo>
                    <a:pt x="24494" y="20674"/>
                  </a:lnTo>
                  <a:lnTo>
                    <a:pt x="24407" y="20957"/>
                  </a:lnTo>
                  <a:lnTo>
                    <a:pt x="24232" y="21197"/>
                  </a:lnTo>
                  <a:lnTo>
                    <a:pt x="24036" y="21459"/>
                  </a:lnTo>
                  <a:lnTo>
                    <a:pt x="23948" y="21809"/>
                  </a:lnTo>
                  <a:lnTo>
                    <a:pt x="23905" y="22005"/>
                  </a:lnTo>
                  <a:lnTo>
                    <a:pt x="23795" y="22180"/>
                  </a:lnTo>
                  <a:lnTo>
                    <a:pt x="23599" y="22376"/>
                  </a:lnTo>
                  <a:lnTo>
                    <a:pt x="23402" y="22835"/>
                  </a:lnTo>
                  <a:lnTo>
                    <a:pt x="23337" y="23119"/>
                  </a:lnTo>
                  <a:lnTo>
                    <a:pt x="23337" y="23140"/>
                  </a:lnTo>
                  <a:lnTo>
                    <a:pt x="23293" y="23162"/>
                  </a:lnTo>
                  <a:lnTo>
                    <a:pt x="23140" y="23315"/>
                  </a:lnTo>
                  <a:lnTo>
                    <a:pt x="22922" y="23686"/>
                  </a:lnTo>
                  <a:lnTo>
                    <a:pt x="22900" y="23904"/>
                  </a:lnTo>
                  <a:lnTo>
                    <a:pt x="22726" y="24101"/>
                  </a:lnTo>
                  <a:lnTo>
                    <a:pt x="22638" y="24341"/>
                  </a:lnTo>
                  <a:lnTo>
                    <a:pt x="22573" y="24385"/>
                  </a:lnTo>
                  <a:lnTo>
                    <a:pt x="22420" y="24494"/>
                  </a:lnTo>
                  <a:lnTo>
                    <a:pt x="22420" y="24603"/>
                  </a:lnTo>
                  <a:lnTo>
                    <a:pt x="22289" y="24952"/>
                  </a:lnTo>
                  <a:lnTo>
                    <a:pt x="21918" y="25585"/>
                  </a:lnTo>
                  <a:lnTo>
                    <a:pt x="21831" y="25957"/>
                  </a:lnTo>
                  <a:lnTo>
                    <a:pt x="21700" y="26284"/>
                  </a:lnTo>
                  <a:lnTo>
                    <a:pt x="21350" y="26852"/>
                  </a:lnTo>
                  <a:lnTo>
                    <a:pt x="20674" y="27616"/>
                  </a:lnTo>
                  <a:lnTo>
                    <a:pt x="20193" y="28096"/>
                  </a:lnTo>
                  <a:lnTo>
                    <a:pt x="20084" y="28161"/>
                  </a:lnTo>
                  <a:lnTo>
                    <a:pt x="20019" y="28271"/>
                  </a:lnTo>
                  <a:lnTo>
                    <a:pt x="19407" y="28685"/>
                  </a:lnTo>
                  <a:lnTo>
                    <a:pt x="18796" y="29122"/>
                  </a:lnTo>
                  <a:lnTo>
                    <a:pt x="18643" y="29253"/>
                  </a:lnTo>
                  <a:lnTo>
                    <a:pt x="18578" y="29471"/>
                  </a:lnTo>
                  <a:lnTo>
                    <a:pt x="18578" y="29559"/>
                  </a:lnTo>
                  <a:lnTo>
                    <a:pt x="18534" y="29733"/>
                  </a:lnTo>
                  <a:lnTo>
                    <a:pt x="18578" y="29908"/>
                  </a:lnTo>
                  <a:lnTo>
                    <a:pt x="18643" y="30104"/>
                  </a:lnTo>
                  <a:lnTo>
                    <a:pt x="18556" y="30366"/>
                  </a:lnTo>
                  <a:lnTo>
                    <a:pt x="18229" y="30650"/>
                  </a:lnTo>
                  <a:lnTo>
                    <a:pt x="17988" y="30803"/>
                  </a:lnTo>
                  <a:lnTo>
                    <a:pt x="17617" y="31065"/>
                  </a:lnTo>
                  <a:lnTo>
                    <a:pt x="17072" y="31480"/>
                  </a:lnTo>
                  <a:lnTo>
                    <a:pt x="16788" y="31829"/>
                  </a:lnTo>
                  <a:lnTo>
                    <a:pt x="16701" y="32047"/>
                  </a:lnTo>
                  <a:lnTo>
                    <a:pt x="16657" y="32265"/>
                  </a:lnTo>
                  <a:lnTo>
                    <a:pt x="16613" y="32462"/>
                  </a:lnTo>
                  <a:lnTo>
                    <a:pt x="16635" y="32527"/>
                  </a:lnTo>
                  <a:lnTo>
                    <a:pt x="16635" y="32593"/>
                  </a:lnTo>
                  <a:lnTo>
                    <a:pt x="16744" y="32942"/>
                  </a:lnTo>
                  <a:lnTo>
                    <a:pt x="16919" y="33226"/>
                  </a:lnTo>
                  <a:lnTo>
                    <a:pt x="16941" y="33248"/>
                  </a:lnTo>
                  <a:lnTo>
                    <a:pt x="16919" y="33292"/>
                  </a:lnTo>
                  <a:lnTo>
                    <a:pt x="16984" y="33510"/>
                  </a:lnTo>
                  <a:lnTo>
                    <a:pt x="17159" y="33859"/>
                  </a:lnTo>
                  <a:lnTo>
                    <a:pt x="17399" y="34099"/>
                  </a:lnTo>
                  <a:lnTo>
                    <a:pt x="17727" y="34208"/>
                  </a:lnTo>
                  <a:lnTo>
                    <a:pt x="17923" y="34208"/>
                  </a:lnTo>
                  <a:lnTo>
                    <a:pt x="18272" y="34165"/>
                  </a:lnTo>
                  <a:lnTo>
                    <a:pt x="18600" y="34230"/>
                  </a:lnTo>
                  <a:lnTo>
                    <a:pt x="18665" y="34318"/>
                  </a:lnTo>
                  <a:lnTo>
                    <a:pt x="18862" y="34318"/>
                  </a:lnTo>
                  <a:lnTo>
                    <a:pt x="18905" y="34405"/>
                  </a:lnTo>
                  <a:lnTo>
                    <a:pt x="18993" y="34514"/>
                  </a:lnTo>
                  <a:lnTo>
                    <a:pt x="19211" y="34580"/>
                  </a:lnTo>
                  <a:lnTo>
                    <a:pt x="19342" y="34514"/>
                  </a:lnTo>
                  <a:lnTo>
                    <a:pt x="19517" y="34470"/>
                  </a:lnTo>
                  <a:lnTo>
                    <a:pt x="19691" y="34427"/>
                  </a:lnTo>
                  <a:lnTo>
                    <a:pt x="19800" y="34449"/>
                  </a:lnTo>
                  <a:lnTo>
                    <a:pt x="19888" y="34339"/>
                  </a:lnTo>
                  <a:lnTo>
                    <a:pt x="19910" y="34274"/>
                  </a:lnTo>
                  <a:lnTo>
                    <a:pt x="19975" y="34143"/>
                  </a:lnTo>
                  <a:lnTo>
                    <a:pt x="20041" y="33881"/>
                  </a:lnTo>
                  <a:lnTo>
                    <a:pt x="19975" y="33750"/>
                  </a:lnTo>
                  <a:lnTo>
                    <a:pt x="19953" y="33684"/>
                  </a:lnTo>
                  <a:lnTo>
                    <a:pt x="19910" y="33641"/>
                  </a:lnTo>
                  <a:lnTo>
                    <a:pt x="19866" y="33532"/>
                  </a:lnTo>
                  <a:lnTo>
                    <a:pt x="19757" y="33292"/>
                  </a:lnTo>
                  <a:lnTo>
                    <a:pt x="19779" y="33161"/>
                  </a:lnTo>
                  <a:lnTo>
                    <a:pt x="19888" y="33030"/>
                  </a:lnTo>
                  <a:lnTo>
                    <a:pt x="19975" y="32877"/>
                  </a:lnTo>
                  <a:lnTo>
                    <a:pt x="20150" y="32680"/>
                  </a:lnTo>
                  <a:lnTo>
                    <a:pt x="20324" y="32527"/>
                  </a:lnTo>
                  <a:lnTo>
                    <a:pt x="20521" y="32440"/>
                  </a:lnTo>
                  <a:lnTo>
                    <a:pt x="20783" y="32156"/>
                  </a:lnTo>
                  <a:lnTo>
                    <a:pt x="20870" y="31982"/>
                  </a:lnTo>
                  <a:lnTo>
                    <a:pt x="20957" y="31894"/>
                  </a:lnTo>
                  <a:lnTo>
                    <a:pt x="21263" y="31720"/>
                  </a:lnTo>
                  <a:lnTo>
                    <a:pt x="21787" y="31327"/>
                  </a:lnTo>
                  <a:lnTo>
                    <a:pt x="22420" y="30585"/>
                  </a:lnTo>
                  <a:lnTo>
                    <a:pt x="22748" y="29995"/>
                  </a:lnTo>
                  <a:lnTo>
                    <a:pt x="22900" y="29733"/>
                  </a:lnTo>
                  <a:lnTo>
                    <a:pt x="23119" y="29559"/>
                  </a:lnTo>
                  <a:lnTo>
                    <a:pt x="23359" y="29362"/>
                  </a:lnTo>
                  <a:lnTo>
                    <a:pt x="23664" y="28904"/>
                  </a:lnTo>
                  <a:lnTo>
                    <a:pt x="23774" y="28620"/>
                  </a:lnTo>
                  <a:lnTo>
                    <a:pt x="23992" y="28336"/>
                  </a:lnTo>
                  <a:lnTo>
                    <a:pt x="24319" y="28161"/>
                  </a:lnTo>
                  <a:lnTo>
                    <a:pt x="24516" y="28030"/>
                  </a:lnTo>
                  <a:lnTo>
                    <a:pt x="24603" y="27834"/>
                  </a:lnTo>
                  <a:lnTo>
                    <a:pt x="24712" y="27681"/>
                  </a:lnTo>
                  <a:lnTo>
                    <a:pt x="24865" y="27616"/>
                  </a:lnTo>
                  <a:lnTo>
                    <a:pt x="24909" y="27616"/>
                  </a:lnTo>
                  <a:lnTo>
                    <a:pt x="24931" y="27594"/>
                  </a:lnTo>
                  <a:lnTo>
                    <a:pt x="25171" y="27375"/>
                  </a:lnTo>
                  <a:lnTo>
                    <a:pt x="25520" y="27266"/>
                  </a:lnTo>
                  <a:lnTo>
                    <a:pt x="25760" y="27375"/>
                  </a:lnTo>
                  <a:lnTo>
                    <a:pt x="25891" y="27528"/>
                  </a:lnTo>
                  <a:lnTo>
                    <a:pt x="26000" y="27616"/>
                  </a:lnTo>
                  <a:lnTo>
                    <a:pt x="26284" y="27681"/>
                  </a:lnTo>
                  <a:lnTo>
                    <a:pt x="26393" y="27594"/>
                  </a:lnTo>
                  <a:lnTo>
                    <a:pt x="26590" y="27332"/>
                  </a:lnTo>
                  <a:lnTo>
                    <a:pt x="27092" y="26873"/>
                  </a:lnTo>
                  <a:lnTo>
                    <a:pt x="27223" y="26568"/>
                  </a:lnTo>
                  <a:lnTo>
                    <a:pt x="27332" y="26415"/>
                  </a:lnTo>
                  <a:lnTo>
                    <a:pt x="27485" y="26306"/>
                  </a:lnTo>
                  <a:lnTo>
                    <a:pt x="27681" y="26175"/>
                  </a:lnTo>
                  <a:lnTo>
                    <a:pt x="27878" y="26022"/>
                  </a:lnTo>
                  <a:lnTo>
                    <a:pt x="27965" y="26175"/>
                  </a:lnTo>
                  <a:lnTo>
                    <a:pt x="27943" y="26328"/>
                  </a:lnTo>
                  <a:lnTo>
                    <a:pt x="27943" y="27114"/>
                  </a:lnTo>
                  <a:lnTo>
                    <a:pt x="27703" y="28663"/>
                  </a:lnTo>
                  <a:lnTo>
                    <a:pt x="27550" y="29449"/>
                  </a:lnTo>
                  <a:lnTo>
                    <a:pt x="27310" y="30541"/>
                  </a:lnTo>
                  <a:lnTo>
                    <a:pt x="27070" y="31676"/>
                  </a:lnTo>
                  <a:lnTo>
                    <a:pt x="26961" y="32004"/>
                  </a:lnTo>
                  <a:lnTo>
                    <a:pt x="26873" y="32331"/>
                  </a:lnTo>
                  <a:lnTo>
                    <a:pt x="26611" y="32746"/>
                  </a:lnTo>
                  <a:lnTo>
                    <a:pt x="26415" y="33204"/>
                  </a:lnTo>
                  <a:lnTo>
                    <a:pt x="26371" y="33313"/>
                  </a:lnTo>
                  <a:lnTo>
                    <a:pt x="26415" y="33532"/>
                  </a:lnTo>
                  <a:lnTo>
                    <a:pt x="26502" y="33619"/>
                  </a:lnTo>
                  <a:lnTo>
                    <a:pt x="26611" y="33706"/>
                  </a:lnTo>
                  <a:lnTo>
                    <a:pt x="26742" y="33903"/>
                  </a:lnTo>
                  <a:lnTo>
                    <a:pt x="26742" y="34230"/>
                  </a:lnTo>
                  <a:lnTo>
                    <a:pt x="26590" y="34470"/>
                  </a:lnTo>
                  <a:lnTo>
                    <a:pt x="26546" y="34601"/>
                  </a:lnTo>
                  <a:lnTo>
                    <a:pt x="26524" y="34732"/>
                  </a:lnTo>
                  <a:lnTo>
                    <a:pt x="26328" y="35082"/>
                  </a:lnTo>
                  <a:lnTo>
                    <a:pt x="26153" y="35409"/>
                  </a:lnTo>
                  <a:lnTo>
                    <a:pt x="25913" y="35715"/>
                  </a:lnTo>
                  <a:lnTo>
                    <a:pt x="25585" y="36413"/>
                  </a:lnTo>
                  <a:lnTo>
                    <a:pt x="25389" y="36719"/>
                  </a:lnTo>
                  <a:lnTo>
                    <a:pt x="25236" y="36981"/>
                  </a:lnTo>
                  <a:lnTo>
                    <a:pt x="25018" y="37134"/>
                  </a:lnTo>
                  <a:lnTo>
                    <a:pt x="24909" y="37177"/>
                  </a:lnTo>
                  <a:lnTo>
                    <a:pt x="24800" y="37330"/>
                  </a:lnTo>
                  <a:lnTo>
                    <a:pt x="24734" y="37614"/>
                  </a:lnTo>
                  <a:lnTo>
                    <a:pt x="24669" y="37789"/>
                  </a:lnTo>
                  <a:lnTo>
                    <a:pt x="24538" y="38138"/>
                  </a:lnTo>
                  <a:lnTo>
                    <a:pt x="24145" y="38749"/>
                  </a:lnTo>
                  <a:lnTo>
                    <a:pt x="23905" y="39055"/>
                  </a:lnTo>
                  <a:lnTo>
                    <a:pt x="23664" y="39317"/>
                  </a:lnTo>
                  <a:lnTo>
                    <a:pt x="23293" y="39906"/>
                  </a:lnTo>
                  <a:lnTo>
                    <a:pt x="23162" y="40212"/>
                  </a:lnTo>
                  <a:lnTo>
                    <a:pt x="23140" y="40408"/>
                  </a:lnTo>
                  <a:lnTo>
                    <a:pt x="23031" y="40583"/>
                  </a:lnTo>
                  <a:lnTo>
                    <a:pt x="22551" y="41369"/>
                  </a:lnTo>
                  <a:lnTo>
                    <a:pt x="22158" y="42176"/>
                  </a:lnTo>
                  <a:lnTo>
                    <a:pt x="21983" y="42417"/>
                  </a:lnTo>
                  <a:lnTo>
                    <a:pt x="21874" y="42657"/>
                  </a:lnTo>
                  <a:lnTo>
                    <a:pt x="21787" y="42831"/>
                  </a:lnTo>
                  <a:lnTo>
                    <a:pt x="21700" y="43006"/>
                  </a:lnTo>
                  <a:lnTo>
                    <a:pt x="21503" y="43377"/>
                  </a:lnTo>
                  <a:lnTo>
                    <a:pt x="21329" y="43792"/>
                  </a:lnTo>
                  <a:lnTo>
                    <a:pt x="21219" y="44054"/>
                  </a:lnTo>
                  <a:lnTo>
                    <a:pt x="20848" y="44534"/>
                  </a:lnTo>
                  <a:lnTo>
                    <a:pt x="20717" y="44796"/>
                  </a:lnTo>
                  <a:lnTo>
                    <a:pt x="20586" y="44905"/>
                  </a:lnTo>
                  <a:lnTo>
                    <a:pt x="20543" y="45102"/>
                  </a:lnTo>
                  <a:lnTo>
                    <a:pt x="20324" y="45451"/>
                  </a:lnTo>
                  <a:lnTo>
                    <a:pt x="19997" y="45713"/>
                  </a:lnTo>
                  <a:lnTo>
                    <a:pt x="19538" y="46171"/>
                  </a:lnTo>
                  <a:lnTo>
                    <a:pt x="18578" y="47154"/>
                  </a:lnTo>
                  <a:lnTo>
                    <a:pt x="17639" y="48180"/>
                  </a:lnTo>
                  <a:lnTo>
                    <a:pt x="17443" y="48333"/>
                  </a:lnTo>
                  <a:lnTo>
                    <a:pt x="17377" y="48485"/>
                  </a:lnTo>
                  <a:lnTo>
                    <a:pt x="17399" y="48747"/>
                  </a:lnTo>
                  <a:lnTo>
                    <a:pt x="17268" y="49184"/>
                  </a:lnTo>
                  <a:lnTo>
                    <a:pt x="16919" y="49773"/>
                  </a:lnTo>
                  <a:lnTo>
                    <a:pt x="16635" y="50145"/>
                  </a:lnTo>
                  <a:lnTo>
                    <a:pt x="16482" y="50363"/>
                  </a:lnTo>
                  <a:lnTo>
                    <a:pt x="16242" y="50734"/>
                  </a:lnTo>
                  <a:lnTo>
                    <a:pt x="16177" y="50996"/>
                  </a:lnTo>
                  <a:lnTo>
                    <a:pt x="16177" y="51171"/>
                  </a:lnTo>
                  <a:lnTo>
                    <a:pt x="16177" y="51345"/>
                  </a:lnTo>
                  <a:lnTo>
                    <a:pt x="16002" y="51367"/>
                  </a:lnTo>
                  <a:lnTo>
                    <a:pt x="15849" y="51302"/>
                  </a:lnTo>
                  <a:lnTo>
                    <a:pt x="15456" y="51061"/>
                  </a:lnTo>
                  <a:lnTo>
                    <a:pt x="14758" y="50538"/>
                  </a:lnTo>
                  <a:lnTo>
                    <a:pt x="14343" y="50363"/>
                  </a:lnTo>
                  <a:lnTo>
                    <a:pt x="14103" y="50254"/>
                  </a:lnTo>
                  <a:lnTo>
                    <a:pt x="13863" y="50123"/>
                  </a:lnTo>
                  <a:lnTo>
                    <a:pt x="13120" y="49817"/>
                  </a:lnTo>
                  <a:lnTo>
                    <a:pt x="12356" y="49490"/>
                  </a:lnTo>
                  <a:lnTo>
                    <a:pt x="12247" y="49424"/>
                  </a:lnTo>
                  <a:lnTo>
                    <a:pt x="12007" y="49424"/>
                  </a:lnTo>
                  <a:lnTo>
                    <a:pt x="11898" y="49381"/>
                  </a:lnTo>
                  <a:lnTo>
                    <a:pt x="11396" y="49381"/>
                  </a:lnTo>
                  <a:lnTo>
                    <a:pt x="11156" y="49446"/>
                  </a:lnTo>
                  <a:lnTo>
                    <a:pt x="10653" y="49424"/>
                  </a:lnTo>
                  <a:lnTo>
                    <a:pt x="10392" y="49468"/>
                  </a:lnTo>
                  <a:lnTo>
                    <a:pt x="9802" y="49468"/>
                  </a:lnTo>
                  <a:lnTo>
                    <a:pt x="9540" y="49533"/>
                  </a:lnTo>
                  <a:lnTo>
                    <a:pt x="9300" y="49468"/>
                  </a:lnTo>
                  <a:lnTo>
                    <a:pt x="9235" y="49315"/>
                  </a:lnTo>
                  <a:lnTo>
                    <a:pt x="9278" y="49031"/>
                  </a:lnTo>
                  <a:lnTo>
                    <a:pt x="9322" y="48900"/>
                  </a:lnTo>
                  <a:lnTo>
                    <a:pt x="9365" y="48638"/>
                  </a:lnTo>
                  <a:lnTo>
                    <a:pt x="9322" y="48136"/>
                  </a:lnTo>
                  <a:lnTo>
                    <a:pt x="9409" y="47918"/>
                  </a:lnTo>
                  <a:lnTo>
                    <a:pt x="9496" y="47809"/>
                  </a:lnTo>
                  <a:lnTo>
                    <a:pt x="9475" y="47569"/>
                  </a:lnTo>
                  <a:lnTo>
                    <a:pt x="9496" y="47459"/>
                  </a:lnTo>
                  <a:lnTo>
                    <a:pt x="9518" y="47219"/>
                  </a:lnTo>
                  <a:lnTo>
                    <a:pt x="9496" y="46783"/>
                  </a:lnTo>
                  <a:lnTo>
                    <a:pt x="9322" y="46412"/>
                  </a:lnTo>
                  <a:lnTo>
                    <a:pt x="9060" y="46084"/>
                  </a:lnTo>
                  <a:lnTo>
                    <a:pt x="8863" y="45953"/>
                  </a:lnTo>
                  <a:lnTo>
                    <a:pt x="8754" y="45844"/>
                  </a:lnTo>
                  <a:lnTo>
                    <a:pt x="8645" y="45669"/>
                  </a:lnTo>
                  <a:lnTo>
                    <a:pt x="8405" y="45386"/>
                  </a:lnTo>
                  <a:lnTo>
                    <a:pt x="7925" y="45167"/>
                  </a:lnTo>
                  <a:lnTo>
                    <a:pt x="7575" y="45145"/>
                  </a:lnTo>
                  <a:lnTo>
                    <a:pt x="7357" y="45189"/>
                  </a:lnTo>
                  <a:lnTo>
                    <a:pt x="7073" y="45276"/>
                  </a:lnTo>
                  <a:lnTo>
                    <a:pt x="6549" y="45560"/>
                  </a:lnTo>
                  <a:lnTo>
                    <a:pt x="6309" y="45735"/>
                  </a:lnTo>
                  <a:lnTo>
                    <a:pt x="6047" y="45866"/>
                  </a:lnTo>
                  <a:lnTo>
                    <a:pt x="5676" y="46062"/>
                  </a:lnTo>
                  <a:lnTo>
                    <a:pt x="5458" y="46259"/>
                  </a:lnTo>
                  <a:lnTo>
                    <a:pt x="5392" y="46412"/>
                  </a:lnTo>
                  <a:lnTo>
                    <a:pt x="5283" y="46695"/>
                  </a:lnTo>
                  <a:lnTo>
                    <a:pt x="4868" y="47045"/>
                  </a:lnTo>
                  <a:lnTo>
                    <a:pt x="4585" y="47154"/>
                  </a:lnTo>
                  <a:lnTo>
                    <a:pt x="4126" y="47328"/>
                  </a:lnTo>
                  <a:lnTo>
                    <a:pt x="3253" y="47809"/>
                  </a:lnTo>
                  <a:lnTo>
                    <a:pt x="2882" y="48158"/>
                  </a:lnTo>
                  <a:lnTo>
                    <a:pt x="2751" y="48224"/>
                  </a:lnTo>
                  <a:lnTo>
                    <a:pt x="2642" y="48333"/>
                  </a:lnTo>
                  <a:lnTo>
                    <a:pt x="1659" y="49271"/>
                  </a:lnTo>
                  <a:lnTo>
                    <a:pt x="742" y="50319"/>
                  </a:lnTo>
                  <a:lnTo>
                    <a:pt x="590" y="50516"/>
                  </a:lnTo>
                  <a:lnTo>
                    <a:pt x="415" y="50734"/>
                  </a:lnTo>
                  <a:lnTo>
                    <a:pt x="197" y="51018"/>
                  </a:lnTo>
                  <a:lnTo>
                    <a:pt x="44" y="51389"/>
                  </a:lnTo>
                  <a:lnTo>
                    <a:pt x="0" y="51607"/>
                  </a:lnTo>
                  <a:lnTo>
                    <a:pt x="44" y="51847"/>
                  </a:lnTo>
                  <a:lnTo>
                    <a:pt x="219" y="52022"/>
                  </a:lnTo>
                  <a:lnTo>
                    <a:pt x="633" y="52131"/>
                  </a:lnTo>
                  <a:lnTo>
                    <a:pt x="852" y="52109"/>
                  </a:lnTo>
                  <a:lnTo>
                    <a:pt x="1310" y="52087"/>
                  </a:lnTo>
                  <a:lnTo>
                    <a:pt x="1769" y="52066"/>
                  </a:lnTo>
                  <a:lnTo>
                    <a:pt x="1943" y="51957"/>
                  </a:lnTo>
                  <a:lnTo>
                    <a:pt x="2118" y="51957"/>
                  </a:lnTo>
                  <a:lnTo>
                    <a:pt x="2642" y="51891"/>
                  </a:lnTo>
                  <a:lnTo>
                    <a:pt x="3166" y="51957"/>
                  </a:lnTo>
                  <a:lnTo>
                    <a:pt x="3318" y="52044"/>
                  </a:lnTo>
                  <a:lnTo>
                    <a:pt x="3668" y="52022"/>
                  </a:lnTo>
                  <a:lnTo>
                    <a:pt x="3842" y="52066"/>
                  </a:lnTo>
                  <a:lnTo>
                    <a:pt x="3952" y="52109"/>
                  </a:lnTo>
                  <a:lnTo>
                    <a:pt x="4170" y="52087"/>
                  </a:lnTo>
                  <a:lnTo>
                    <a:pt x="4279" y="52153"/>
                  </a:lnTo>
                  <a:lnTo>
                    <a:pt x="4563" y="52328"/>
                  </a:lnTo>
                  <a:lnTo>
                    <a:pt x="4737" y="52546"/>
                  </a:lnTo>
                  <a:lnTo>
                    <a:pt x="4868" y="52742"/>
                  </a:lnTo>
                  <a:lnTo>
                    <a:pt x="5174" y="52786"/>
                  </a:lnTo>
                  <a:lnTo>
                    <a:pt x="5349" y="52742"/>
                  </a:lnTo>
                  <a:lnTo>
                    <a:pt x="5916" y="52546"/>
                  </a:lnTo>
                  <a:lnTo>
                    <a:pt x="6528" y="52328"/>
                  </a:lnTo>
                  <a:lnTo>
                    <a:pt x="6702" y="52284"/>
                  </a:lnTo>
                  <a:lnTo>
                    <a:pt x="7073" y="52218"/>
                  </a:lnTo>
                  <a:lnTo>
                    <a:pt x="7292" y="52262"/>
                  </a:lnTo>
                  <a:lnTo>
                    <a:pt x="7728" y="52349"/>
                  </a:lnTo>
                  <a:lnTo>
                    <a:pt x="8470" y="52764"/>
                  </a:lnTo>
                  <a:lnTo>
                    <a:pt x="8820" y="53048"/>
                  </a:lnTo>
                  <a:lnTo>
                    <a:pt x="9235" y="53375"/>
                  </a:lnTo>
                  <a:lnTo>
                    <a:pt x="10108" y="53987"/>
                  </a:lnTo>
                  <a:lnTo>
                    <a:pt x="10501" y="54358"/>
                  </a:lnTo>
                  <a:lnTo>
                    <a:pt x="11658" y="55471"/>
                  </a:lnTo>
                  <a:lnTo>
                    <a:pt x="12858" y="56519"/>
                  </a:lnTo>
                  <a:lnTo>
                    <a:pt x="13426" y="56978"/>
                  </a:lnTo>
                  <a:lnTo>
                    <a:pt x="13994" y="57436"/>
                  </a:lnTo>
                  <a:lnTo>
                    <a:pt x="14299" y="57720"/>
                  </a:lnTo>
                  <a:lnTo>
                    <a:pt x="14823" y="58069"/>
                  </a:lnTo>
                  <a:lnTo>
                    <a:pt x="15238" y="58222"/>
                  </a:lnTo>
                  <a:lnTo>
                    <a:pt x="15478" y="58265"/>
                  </a:lnTo>
                  <a:lnTo>
                    <a:pt x="15915" y="58309"/>
                  </a:lnTo>
                  <a:lnTo>
                    <a:pt x="16373" y="58265"/>
                  </a:lnTo>
                  <a:lnTo>
                    <a:pt x="16701" y="58091"/>
                  </a:lnTo>
                  <a:lnTo>
                    <a:pt x="17028" y="57960"/>
                  </a:lnTo>
                  <a:lnTo>
                    <a:pt x="18818" y="56847"/>
                  </a:lnTo>
                  <a:lnTo>
                    <a:pt x="20543" y="55668"/>
                  </a:lnTo>
                  <a:lnTo>
                    <a:pt x="20892" y="55428"/>
                  </a:lnTo>
                  <a:lnTo>
                    <a:pt x="21634" y="55013"/>
                  </a:lnTo>
                  <a:lnTo>
                    <a:pt x="22049" y="54904"/>
                  </a:lnTo>
                  <a:lnTo>
                    <a:pt x="22245" y="54838"/>
                  </a:lnTo>
                  <a:lnTo>
                    <a:pt x="22420" y="54729"/>
                  </a:lnTo>
                  <a:lnTo>
                    <a:pt x="22682" y="54533"/>
                  </a:lnTo>
                  <a:lnTo>
                    <a:pt x="23184" y="54118"/>
                  </a:lnTo>
                  <a:lnTo>
                    <a:pt x="23490" y="54009"/>
                  </a:lnTo>
                  <a:lnTo>
                    <a:pt x="23883" y="53943"/>
                  </a:lnTo>
                  <a:lnTo>
                    <a:pt x="24276" y="54009"/>
                  </a:lnTo>
                  <a:lnTo>
                    <a:pt x="24494" y="54009"/>
                  </a:lnTo>
                  <a:lnTo>
                    <a:pt x="24603" y="53943"/>
                  </a:lnTo>
                  <a:lnTo>
                    <a:pt x="24865" y="53965"/>
                  </a:lnTo>
                  <a:lnTo>
                    <a:pt x="24974" y="53899"/>
                  </a:lnTo>
                  <a:lnTo>
                    <a:pt x="25695" y="53310"/>
                  </a:lnTo>
                  <a:lnTo>
                    <a:pt x="26415" y="52742"/>
                  </a:lnTo>
                  <a:lnTo>
                    <a:pt x="26524" y="52699"/>
                  </a:lnTo>
                  <a:lnTo>
                    <a:pt x="26721" y="52568"/>
                  </a:lnTo>
                  <a:lnTo>
                    <a:pt x="26764" y="52437"/>
                  </a:lnTo>
                  <a:lnTo>
                    <a:pt x="26873" y="52284"/>
                  </a:lnTo>
                  <a:lnTo>
                    <a:pt x="27157" y="52066"/>
                  </a:lnTo>
                  <a:lnTo>
                    <a:pt x="27310" y="52000"/>
                  </a:lnTo>
                  <a:lnTo>
                    <a:pt x="27507" y="51891"/>
                  </a:lnTo>
                  <a:lnTo>
                    <a:pt x="27594" y="51716"/>
                  </a:lnTo>
                  <a:lnTo>
                    <a:pt x="28511" y="50974"/>
                  </a:lnTo>
                  <a:lnTo>
                    <a:pt x="29449" y="50254"/>
                  </a:lnTo>
                  <a:lnTo>
                    <a:pt x="30737" y="49184"/>
                  </a:lnTo>
                  <a:lnTo>
                    <a:pt x="32113" y="48224"/>
                  </a:lnTo>
                  <a:lnTo>
                    <a:pt x="32331" y="48093"/>
                  </a:lnTo>
                  <a:lnTo>
                    <a:pt x="32724" y="48136"/>
                  </a:lnTo>
                  <a:lnTo>
                    <a:pt x="32920" y="48333"/>
                  </a:lnTo>
                  <a:lnTo>
                    <a:pt x="33073" y="48529"/>
                  </a:lnTo>
                  <a:lnTo>
                    <a:pt x="33466" y="48835"/>
                  </a:lnTo>
                  <a:lnTo>
                    <a:pt x="33706" y="48922"/>
                  </a:lnTo>
                  <a:lnTo>
                    <a:pt x="33859" y="49053"/>
                  </a:lnTo>
                  <a:lnTo>
                    <a:pt x="33968" y="49206"/>
                  </a:lnTo>
                  <a:lnTo>
                    <a:pt x="35234" y="50341"/>
                  </a:lnTo>
                  <a:lnTo>
                    <a:pt x="36544" y="51454"/>
                  </a:lnTo>
                  <a:lnTo>
                    <a:pt x="37527" y="52284"/>
                  </a:lnTo>
                  <a:lnTo>
                    <a:pt x="38509" y="53157"/>
                  </a:lnTo>
                  <a:lnTo>
                    <a:pt x="39011" y="53572"/>
                  </a:lnTo>
                  <a:lnTo>
                    <a:pt x="40103" y="54380"/>
                  </a:lnTo>
                  <a:lnTo>
                    <a:pt x="40605" y="54838"/>
                  </a:lnTo>
                  <a:lnTo>
                    <a:pt x="40758" y="54991"/>
                  </a:lnTo>
                  <a:lnTo>
                    <a:pt x="41085" y="55013"/>
                  </a:lnTo>
                  <a:lnTo>
                    <a:pt x="41260" y="54838"/>
                  </a:lnTo>
                  <a:lnTo>
                    <a:pt x="41543" y="54576"/>
                  </a:lnTo>
                  <a:lnTo>
                    <a:pt x="41827" y="54336"/>
                  </a:lnTo>
                  <a:lnTo>
                    <a:pt x="42002" y="54227"/>
                  </a:lnTo>
                  <a:lnTo>
                    <a:pt x="42264" y="54271"/>
                  </a:lnTo>
                  <a:lnTo>
                    <a:pt x="42373" y="54402"/>
                  </a:lnTo>
                  <a:lnTo>
                    <a:pt x="42526" y="54620"/>
                  </a:lnTo>
                  <a:lnTo>
                    <a:pt x="42897" y="54947"/>
                  </a:lnTo>
                  <a:lnTo>
                    <a:pt x="43530" y="55384"/>
                  </a:lnTo>
                  <a:lnTo>
                    <a:pt x="43901" y="55711"/>
                  </a:lnTo>
                  <a:lnTo>
                    <a:pt x="44010" y="55864"/>
                  </a:lnTo>
                  <a:lnTo>
                    <a:pt x="44163" y="55973"/>
                  </a:lnTo>
                  <a:lnTo>
                    <a:pt x="44294" y="56082"/>
                  </a:lnTo>
                  <a:lnTo>
                    <a:pt x="44425" y="56192"/>
                  </a:lnTo>
                  <a:lnTo>
                    <a:pt x="44578" y="56366"/>
                  </a:lnTo>
                  <a:lnTo>
                    <a:pt x="44796" y="56628"/>
                  </a:lnTo>
                  <a:lnTo>
                    <a:pt x="44884" y="56825"/>
                  </a:lnTo>
                  <a:lnTo>
                    <a:pt x="44862" y="56956"/>
                  </a:lnTo>
                  <a:lnTo>
                    <a:pt x="44709" y="57370"/>
                  </a:lnTo>
                  <a:lnTo>
                    <a:pt x="44556" y="57785"/>
                  </a:lnTo>
                  <a:lnTo>
                    <a:pt x="44360" y="58331"/>
                  </a:lnTo>
                  <a:lnTo>
                    <a:pt x="44032" y="59161"/>
                  </a:lnTo>
                  <a:lnTo>
                    <a:pt x="43901" y="59728"/>
                  </a:lnTo>
                  <a:lnTo>
                    <a:pt x="43879" y="60034"/>
                  </a:lnTo>
                  <a:lnTo>
                    <a:pt x="43836" y="60143"/>
                  </a:lnTo>
                  <a:lnTo>
                    <a:pt x="43857" y="60361"/>
                  </a:lnTo>
                  <a:lnTo>
                    <a:pt x="43792" y="60470"/>
                  </a:lnTo>
                  <a:lnTo>
                    <a:pt x="43748" y="60536"/>
                  </a:lnTo>
                  <a:lnTo>
                    <a:pt x="43792" y="60601"/>
                  </a:lnTo>
                  <a:lnTo>
                    <a:pt x="43857" y="60776"/>
                  </a:lnTo>
                  <a:lnTo>
                    <a:pt x="43836" y="61147"/>
                  </a:lnTo>
                  <a:lnTo>
                    <a:pt x="43879" y="61322"/>
                  </a:lnTo>
                  <a:lnTo>
                    <a:pt x="43901" y="61431"/>
                  </a:lnTo>
                  <a:lnTo>
                    <a:pt x="43857" y="61693"/>
                  </a:lnTo>
                  <a:lnTo>
                    <a:pt x="43967" y="61802"/>
                  </a:lnTo>
                  <a:lnTo>
                    <a:pt x="44010" y="61933"/>
                  </a:lnTo>
                  <a:lnTo>
                    <a:pt x="43988" y="62195"/>
                  </a:lnTo>
                  <a:lnTo>
                    <a:pt x="44054" y="62326"/>
                  </a:lnTo>
                  <a:lnTo>
                    <a:pt x="44141" y="62806"/>
                  </a:lnTo>
                  <a:lnTo>
                    <a:pt x="44229" y="63286"/>
                  </a:lnTo>
                  <a:lnTo>
                    <a:pt x="44338" y="63658"/>
                  </a:lnTo>
                  <a:lnTo>
                    <a:pt x="44403" y="64051"/>
                  </a:lnTo>
                  <a:lnTo>
                    <a:pt x="44534" y="64880"/>
                  </a:lnTo>
                  <a:lnTo>
                    <a:pt x="44753" y="65688"/>
                  </a:lnTo>
                  <a:lnTo>
                    <a:pt x="44796" y="65797"/>
                  </a:lnTo>
                  <a:lnTo>
                    <a:pt x="44774" y="66059"/>
                  </a:lnTo>
                  <a:lnTo>
                    <a:pt x="44840" y="66190"/>
                  </a:lnTo>
                  <a:lnTo>
                    <a:pt x="44949" y="66452"/>
                  </a:lnTo>
                  <a:lnTo>
                    <a:pt x="45080" y="66736"/>
                  </a:lnTo>
                  <a:lnTo>
                    <a:pt x="45342" y="67980"/>
                  </a:lnTo>
                  <a:lnTo>
                    <a:pt x="45648" y="69224"/>
                  </a:lnTo>
                  <a:lnTo>
                    <a:pt x="45779" y="69552"/>
                  </a:lnTo>
                  <a:lnTo>
                    <a:pt x="45931" y="70250"/>
                  </a:lnTo>
                  <a:lnTo>
                    <a:pt x="45953" y="70622"/>
                  </a:lnTo>
                  <a:lnTo>
                    <a:pt x="45975" y="71167"/>
                  </a:lnTo>
                  <a:lnTo>
                    <a:pt x="45757" y="72237"/>
                  </a:lnTo>
                  <a:lnTo>
                    <a:pt x="45626" y="72783"/>
                  </a:lnTo>
                  <a:lnTo>
                    <a:pt x="45538" y="73241"/>
                  </a:lnTo>
                  <a:lnTo>
                    <a:pt x="45517" y="74136"/>
                  </a:lnTo>
                  <a:lnTo>
                    <a:pt x="45735" y="74966"/>
                  </a:lnTo>
                  <a:lnTo>
                    <a:pt x="46215" y="75730"/>
                  </a:lnTo>
                  <a:lnTo>
                    <a:pt x="46564" y="76079"/>
                  </a:lnTo>
                  <a:lnTo>
                    <a:pt x="46674" y="76166"/>
                  </a:lnTo>
                  <a:lnTo>
                    <a:pt x="46957" y="76276"/>
                  </a:lnTo>
                  <a:lnTo>
                    <a:pt x="47132" y="76297"/>
                  </a:lnTo>
                  <a:lnTo>
                    <a:pt x="48267" y="76232"/>
                  </a:lnTo>
                  <a:lnTo>
                    <a:pt x="49359" y="76101"/>
                  </a:lnTo>
                  <a:lnTo>
                    <a:pt x="52022" y="75926"/>
                  </a:lnTo>
                  <a:lnTo>
                    <a:pt x="54642" y="75686"/>
                  </a:lnTo>
                  <a:lnTo>
                    <a:pt x="54991" y="75730"/>
                  </a:lnTo>
                  <a:lnTo>
                    <a:pt x="55646" y="75642"/>
                  </a:lnTo>
                  <a:lnTo>
                    <a:pt x="56213" y="75359"/>
                  </a:lnTo>
                  <a:lnTo>
                    <a:pt x="56672" y="74900"/>
                  </a:lnTo>
                  <a:lnTo>
                    <a:pt x="56868" y="74595"/>
                  </a:lnTo>
                  <a:lnTo>
                    <a:pt x="56868" y="74442"/>
                  </a:lnTo>
                  <a:lnTo>
                    <a:pt x="56803" y="74136"/>
                  </a:lnTo>
                  <a:lnTo>
                    <a:pt x="56672" y="74027"/>
                  </a:lnTo>
                  <a:lnTo>
                    <a:pt x="56519" y="73874"/>
                  </a:lnTo>
                  <a:lnTo>
                    <a:pt x="56170" y="73656"/>
                  </a:lnTo>
                  <a:lnTo>
                    <a:pt x="55602" y="73525"/>
                  </a:lnTo>
                  <a:lnTo>
                    <a:pt x="55187" y="73547"/>
                  </a:lnTo>
                  <a:lnTo>
                    <a:pt x="55035" y="73547"/>
                  </a:lnTo>
                  <a:lnTo>
                    <a:pt x="54904" y="73569"/>
                  </a:lnTo>
                  <a:lnTo>
                    <a:pt x="54860" y="73525"/>
                  </a:lnTo>
                  <a:lnTo>
                    <a:pt x="54795" y="73503"/>
                  </a:lnTo>
                  <a:lnTo>
                    <a:pt x="54358" y="73547"/>
                  </a:lnTo>
                  <a:lnTo>
                    <a:pt x="53943" y="73481"/>
                  </a:lnTo>
                  <a:lnTo>
                    <a:pt x="53703" y="73350"/>
                  </a:lnTo>
                  <a:lnTo>
                    <a:pt x="53441" y="73263"/>
                  </a:lnTo>
                  <a:lnTo>
                    <a:pt x="53223" y="73241"/>
                  </a:lnTo>
                  <a:lnTo>
                    <a:pt x="53048" y="73132"/>
                  </a:lnTo>
                  <a:lnTo>
                    <a:pt x="52786" y="72957"/>
                  </a:lnTo>
                  <a:lnTo>
                    <a:pt x="52459" y="72892"/>
                  </a:lnTo>
                  <a:lnTo>
                    <a:pt x="52240" y="72805"/>
                  </a:lnTo>
                  <a:lnTo>
                    <a:pt x="52088" y="72674"/>
                  </a:lnTo>
                  <a:lnTo>
                    <a:pt x="51695" y="72346"/>
                  </a:lnTo>
                  <a:lnTo>
                    <a:pt x="50865" y="71779"/>
                  </a:lnTo>
                  <a:lnTo>
                    <a:pt x="50385" y="71604"/>
                  </a:lnTo>
                  <a:lnTo>
                    <a:pt x="50166" y="71429"/>
                  </a:lnTo>
                  <a:lnTo>
                    <a:pt x="50014" y="71167"/>
                  </a:lnTo>
                  <a:lnTo>
                    <a:pt x="49992" y="71080"/>
                  </a:lnTo>
                  <a:lnTo>
                    <a:pt x="50014" y="70905"/>
                  </a:lnTo>
                  <a:lnTo>
                    <a:pt x="50079" y="70840"/>
                  </a:lnTo>
                  <a:lnTo>
                    <a:pt x="50014" y="70578"/>
                  </a:lnTo>
                  <a:lnTo>
                    <a:pt x="50014" y="70338"/>
                  </a:lnTo>
                  <a:lnTo>
                    <a:pt x="50014" y="70250"/>
                  </a:lnTo>
                  <a:lnTo>
                    <a:pt x="49992" y="70141"/>
                  </a:lnTo>
                  <a:lnTo>
                    <a:pt x="49926" y="69857"/>
                  </a:lnTo>
                  <a:lnTo>
                    <a:pt x="49905" y="69595"/>
                  </a:lnTo>
                  <a:lnTo>
                    <a:pt x="49905" y="69530"/>
                  </a:lnTo>
                  <a:lnTo>
                    <a:pt x="49883" y="69464"/>
                  </a:lnTo>
                  <a:lnTo>
                    <a:pt x="49817" y="68853"/>
                  </a:lnTo>
                  <a:lnTo>
                    <a:pt x="49883" y="67653"/>
                  </a:lnTo>
                  <a:lnTo>
                    <a:pt x="49905" y="67063"/>
                  </a:lnTo>
                  <a:lnTo>
                    <a:pt x="49883" y="67019"/>
                  </a:lnTo>
                  <a:lnTo>
                    <a:pt x="49905" y="66976"/>
                  </a:lnTo>
                  <a:lnTo>
                    <a:pt x="49970" y="66779"/>
                  </a:lnTo>
                  <a:lnTo>
                    <a:pt x="49948" y="66343"/>
                  </a:lnTo>
                  <a:lnTo>
                    <a:pt x="49992" y="66146"/>
                  </a:lnTo>
                  <a:lnTo>
                    <a:pt x="49926" y="66081"/>
                  </a:lnTo>
                  <a:lnTo>
                    <a:pt x="49926" y="65950"/>
                  </a:lnTo>
                  <a:lnTo>
                    <a:pt x="49970" y="65884"/>
                  </a:lnTo>
                  <a:lnTo>
                    <a:pt x="50035" y="65862"/>
                  </a:lnTo>
                  <a:lnTo>
                    <a:pt x="50079" y="65775"/>
                  </a:lnTo>
                  <a:lnTo>
                    <a:pt x="50123" y="65535"/>
                  </a:lnTo>
                  <a:lnTo>
                    <a:pt x="50123" y="65295"/>
                  </a:lnTo>
                  <a:lnTo>
                    <a:pt x="50101" y="64662"/>
                  </a:lnTo>
                  <a:lnTo>
                    <a:pt x="50188" y="64007"/>
                  </a:lnTo>
                  <a:lnTo>
                    <a:pt x="50210" y="63963"/>
                  </a:lnTo>
                  <a:lnTo>
                    <a:pt x="50210" y="63876"/>
                  </a:lnTo>
                  <a:lnTo>
                    <a:pt x="50210" y="63592"/>
                  </a:lnTo>
                  <a:lnTo>
                    <a:pt x="50232" y="63330"/>
                  </a:lnTo>
                  <a:lnTo>
                    <a:pt x="50188" y="63199"/>
                  </a:lnTo>
                  <a:lnTo>
                    <a:pt x="50254" y="63046"/>
                  </a:lnTo>
                  <a:lnTo>
                    <a:pt x="50319" y="62806"/>
                  </a:lnTo>
                  <a:lnTo>
                    <a:pt x="50363" y="62588"/>
                  </a:lnTo>
                  <a:lnTo>
                    <a:pt x="50407" y="62304"/>
                  </a:lnTo>
                  <a:lnTo>
                    <a:pt x="50407" y="62020"/>
                  </a:lnTo>
                  <a:lnTo>
                    <a:pt x="50363" y="61606"/>
                  </a:lnTo>
                  <a:lnTo>
                    <a:pt x="50428" y="61169"/>
                  </a:lnTo>
                  <a:lnTo>
                    <a:pt x="50450" y="61103"/>
                  </a:lnTo>
                  <a:lnTo>
                    <a:pt x="50450" y="61038"/>
                  </a:lnTo>
                  <a:lnTo>
                    <a:pt x="50450" y="60536"/>
                  </a:lnTo>
                  <a:lnTo>
                    <a:pt x="50472" y="60056"/>
                  </a:lnTo>
                  <a:lnTo>
                    <a:pt x="50450" y="59466"/>
                  </a:lnTo>
                  <a:lnTo>
                    <a:pt x="50538" y="58855"/>
                  </a:lnTo>
                  <a:lnTo>
                    <a:pt x="50581" y="58375"/>
                  </a:lnTo>
                  <a:lnTo>
                    <a:pt x="50559" y="57894"/>
                  </a:lnTo>
                  <a:lnTo>
                    <a:pt x="50559" y="57720"/>
                  </a:lnTo>
                  <a:lnTo>
                    <a:pt x="50472" y="57349"/>
                  </a:lnTo>
                  <a:lnTo>
                    <a:pt x="50559" y="57152"/>
                  </a:lnTo>
                  <a:lnTo>
                    <a:pt x="50603" y="57065"/>
                  </a:lnTo>
                  <a:lnTo>
                    <a:pt x="50581" y="56890"/>
                  </a:lnTo>
                  <a:lnTo>
                    <a:pt x="50516" y="56803"/>
                  </a:lnTo>
                  <a:lnTo>
                    <a:pt x="50450" y="56803"/>
                  </a:lnTo>
                  <a:lnTo>
                    <a:pt x="50472" y="56759"/>
                  </a:lnTo>
                  <a:lnTo>
                    <a:pt x="50494" y="56694"/>
                  </a:lnTo>
                  <a:lnTo>
                    <a:pt x="50516" y="56606"/>
                  </a:lnTo>
                  <a:lnTo>
                    <a:pt x="50494" y="56279"/>
                  </a:lnTo>
                  <a:lnTo>
                    <a:pt x="50538" y="55908"/>
                  </a:lnTo>
                  <a:lnTo>
                    <a:pt x="50538" y="55690"/>
                  </a:lnTo>
                  <a:lnTo>
                    <a:pt x="50516" y="55384"/>
                  </a:lnTo>
                  <a:lnTo>
                    <a:pt x="50472" y="55056"/>
                  </a:lnTo>
                  <a:lnTo>
                    <a:pt x="50450" y="55035"/>
                  </a:lnTo>
                  <a:lnTo>
                    <a:pt x="50472" y="55013"/>
                  </a:lnTo>
                  <a:lnTo>
                    <a:pt x="50581" y="54685"/>
                  </a:lnTo>
                  <a:lnTo>
                    <a:pt x="50538" y="53943"/>
                  </a:lnTo>
                  <a:lnTo>
                    <a:pt x="50276" y="53201"/>
                  </a:lnTo>
                  <a:lnTo>
                    <a:pt x="49795" y="52568"/>
                  </a:lnTo>
                  <a:lnTo>
                    <a:pt x="49490" y="52306"/>
                  </a:lnTo>
                  <a:lnTo>
                    <a:pt x="49490" y="52218"/>
                  </a:lnTo>
                  <a:lnTo>
                    <a:pt x="49533" y="52131"/>
                  </a:lnTo>
                  <a:lnTo>
                    <a:pt x="49468" y="52022"/>
                  </a:lnTo>
                  <a:lnTo>
                    <a:pt x="49381" y="51978"/>
                  </a:lnTo>
                  <a:lnTo>
                    <a:pt x="49206" y="51782"/>
                  </a:lnTo>
                  <a:lnTo>
                    <a:pt x="49119" y="51520"/>
                  </a:lnTo>
                  <a:lnTo>
                    <a:pt x="48966" y="51214"/>
                  </a:lnTo>
                  <a:lnTo>
                    <a:pt x="48595" y="50690"/>
                  </a:lnTo>
                  <a:lnTo>
                    <a:pt x="48333" y="50494"/>
                  </a:lnTo>
                  <a:lnTo>
                    <a:pt x="48202" y="50428"/>
                  </a:lnTo>
                  <a:lnTo>
                    <a:pt x="48136" y="50188"/>
                  </a:lnTo>
                  <a:lnTo>
                    <a:pt x="48114" y="50057"/>
                  </a:lnTo>
                  <a:lnTo>
                    <a:pt x="48005" y="49773"/>
                  </a:lnTo>
                  <a:lnTo>
                    <a:pt x="47831" y="49490"/>
                  </a:lnTo>
                  <a:lnTo>
                    <a:pt x="47743" y="49381"/>
                  </a:lnTo>
                  <a:lnTo>
                    <a:pt x="47700" y="49140"/>
                  </a:lnTo>
                  <a:lnTo>
                    <a:pt x="47721" y="49009"/>
                  </a:lnTo>
                  <a:lnTo>
                    <a:pt x="47721" y="48944"/>
                  </a:lnTo>
                  <a:lnTo>
                    <a:pt x="47678" y="48900"/>
                  </a:lnTo>
                  <a:lnTo>
                    <a:pt x="47590" y="48747"/>
                  </a:lnTo>
                  <a:lnTo>
                    <a:pt x="47503" y="48616"/>
                  </a:lnTo>
                  <a:lnTo>
                    <a:pt x="47438" y="48398"/>
                  </a:lnTo>
                  <a:lnTo>
                    <a:pt x="47219" y="48049"/>
                  </a:lnTo>
                  <a:lnTo>
                    <a:pt x="46761" y="47612"/>
                  </a:lnTo>
                  <a:lnTo>
                    <a:pt x="46412" y="47372"/>
                  </a:lnTo>
                  <a:lnTo>
                    <a:pt x="46346" y="47350"/>
                  </a:lnTo>
                  <a:lnTo>
                    <a:pt x="46324" y="47285"/>
                  </a:lnTo>
                  <a:lnTo>
                    <a:pt x="46281" y="47110"/>
                  </a:lnTo>
                  <a:lnTo>
                    <a:pt x="46150" y="46957"/>
                  </a:lnTo>
                  <a:lnTo>
                    <a:pt x="45386" y="46128"/>
                  </a:lnTo>
                  <a:lnTo>
                    <a:pt x="44643" y="45298"/>
                  </a:lnTo>
                  <a:lnTo>
                    <a:pt x="44338" y="44927"/>
                  </a:lnTo>
                  <a:lnTo>
                    <a:pt x="43792" y="44163"/>
                  </a:lnTo>
                  <a:lnTo>
                    <a:pt x="43443" y="43836"/>
                  </a:lnTo>
                  <a:lnTo>
                    <a:pt x="43355" y="43705"/>
                  </a:lnTo>
                  <a:lnTo>
                    <a:pt x="43268" y="43574"/>
                  </a:lnTo>
                  <a:lnTo>
                    <a:pt x="43203" y="43377"/>
                  </a:lnTo>
                  <a:lnTo>
                    <a:pt x="42941" y="43072"/>
                  </a:lnTo>
                  <a:lnTo>
                    <a:pt x="42766" y="42941"/>
                  </a:lnTo>
                  <a:lnTo>
                    <a:pt x="42504" y="42657"/>
                  </a:lnTo>
                  <a:lnTo>
                    <a:pt x="42351" y="42351"/>
                  </a:lnTo>
                  <a:lnTo>
                    <a:pt x="42220" y="41893"/>
                  </a:lnTo>
                  <a:lnTo>
                    <a:pt x="41958" y="41500"/>
                  </a:lnTo>
                  <a:lnTo>
                    <a:pt x="41827" y="41303"/>
                  </a:lnTo>
                  <a:lnTo>
                    <a:pt x="41805" y="40889"/>
                  </a:lnTo>
                  <a:lnTo>
                    <a:pt x="41893" y="40670"/>
                  </a:lnTo>
                  <a:lnTo>
                    <a:pt x="41936" y="40539"/>
                  </a:lnTo>
                  <a:lnTo>
                    <a:pt x="41849" y="40277"/>
                  </a:lnTo>
                  <a:lnTo>
                    <a:pt x="41784" y="40168"/>
                  </a:lnTo>
                  <a:lnTo>
                    <a:pt x="41609" y="39731"/>
                  </a:lnTo>
                  <a:lnTo>
                    <a:pt x="41412" y="38815"/>
                  </a:lnTo>
                  <a:lnTo>
                    <a:pt x="41456" y="38356"/>
                  </a:lnTo>
                  <a:lnTo>
                    <a:pt x="41565" y="37308"/>
                  </a:lnTo>
                  <a:lnTo>
                    <a:pt x="41718" y="36260"/>
                  </a:lnTo>
                  <a:lnTo>
                    <a:pt x="41762" y="35998"/>
                  </a:lnTo>
                  <a:lnTo>
                    <a:pt x="41784" y="35453"/>
                  </a:lnTo>
                  <a:lnTo>
                    <a:pt x="41718" y="35191"/>
                  </a:lnTo>
                  <a:lnTo>
                    <a:pt x="41740" y="35060"/>
                  </a:lnTo>
                  <a:lnTo>
                    <a:pt x="41740" y="34929"/>
                  </a:lnTo>
                  <a:lnTo>
                    <a:pt x="41827" y="34710"/>
                  </a:lnTo>
                  <a:lnTo>
                    <a:pt x="41915" y="34274"/>
                  </a:lnTo>
                  <a:lnTo>
                    <a:pt x="41915" y="34012"/>
                  </a:lnTo>
                  <a:lnTo>
                    <a:pt x="41958" y="33881"/>
                  </a:lnTo>
                  <a:lnTo>
                    <a:pt x="41936" y="33553"/>
                  </a:lnTo>
                  <a:lnTo>
                    <a:pt x="42002" y="33401"/>
                  </a:lnTo>
                  <a:lnTo>
                    <a:pt x="42111" y="33270"/>
                  </a:lnTo>
                  <a:lnTo>
                    <a:pt x="42133" y="33117"/>
                  </a:lnTo>
                  <a:lnTo>
                    <a:pt x="42177" y="32440"/>
                  </a:lnTo>
                  <a:lnTo>
                    <a:pt x="42373" y="31108"/>
                  </a:lnTo>
                  <a:lnTo>
                    <a:pt x="42351" y="30410"/>
                  </a:lnTo>
                  <a:lnTo>
                    <a:pt x="42482" y="30279"/>
                  </a:lnTo>
                  <a:lnTo>
                    <a:pt x="42482" y="30061"/>
                  </a:lnTo>
                  <a:lnTo>
                    <a:pt x="42526" y="29318"/>
                  </a:lnTo>
                  <a:lnTo>
                    <a:pt x="42679" y="27856"/>
                  </a:lnTo>
                  <a:lnTo>
                    <a:pt x="42613" y="27092"/>
                  </a:lnTo>
                  <a:lnTo>
                    <a:pt x="42700" y="26983"/>
                  </a:lnTo>
                  <a:lnTo>
                    <a:pt x="42700" y="26852"/>
                  </a:lnTo>
                  <a:lnTo>
                    <a:pt x="42679" y="25433"/>
                  </a:lnTo>
                  <a:lnTo>
                    <a:pt x="42700" y="24035"/>
                  </a:lnTo>
                  <a:lnTo>
                    <a:pt x="42744" y="23402"/>
                  </a:lnTo>
                  <a:lnTo>
                    <a:pt x="42722" y="22136"/>
                  </a:lnTo>
                  <a:lnTo>
                    <a:pt x="42657" y="21503"/>
                  </a:lnTo>
                  <a:lnTo>
                    <a:pt x="42591" y="20564"/>
                  </a:lnTo>
                  <a:lnTo>
                    <a:pt x="42591" y="19626"/>
                  </a:lnTo>
                  <a:lnTo>
                    <a:pt x="42635" y="19014"/>
                  </a:lnTo>
                  <a:lnTo>
                    <a:pt x="42831" y="18119"/>
                  </a:lnTo>
                  <a:lnTo>
                    <a:pt x="43093" y="17574"/>
                  </a:lnTo>
                  <a:lnTo>
                    <a:pt x="43268" y="17290"/>
                  </a:lnTo>
                  <a:lnTo>
                    <a:pt x="43967" y="16417"/>
                  </a:lnTo>
                  <a:lnTo>
                    <a:pt x="44622" y="15522"/>
                  </a:lnTo>
                  <a:lnTo>
                    <a:pt x="45429" y="14430"/>
                  </a:lnTo>
                  <a:lnTo>
                    <a:pt x="46302" y="13360"/>
                  </a:lnTo>
                  <a:lnTo>
                    <a:pt x="47001" y="12553"/>
                  </a:lnTo>
                  <a:lnTo>
                    <a:pt x="47612" y="11679"/>
                  </a:lnTo>
                  <a:lnTo>
                    <a:pt x="47896" y="11243"/>
                  </a:lnTo>
                  <a:lnTo>
                    <a:pt x="48049" y="10741"/>
                  </a:lnTo>
                  <a:lnTo>
                    <a:pt x="48398" y="10151"/>
                  </a:lnTo>
                  <a:lnTo>
                    <a:pt x="48769" y="9584"/>
                  </a:lnTo>
                  <a:lnTo>
                    <a:pt x="48900" y="9344"/>
                  </a:lnTo>
                  <a:lnTo>
                    <a:pt x="49075" y="8994"/>
                  </a:lnTo>
                  <a:lnTo>
                    <a:pt x="48988" y="8776"/>
                  </a:lnTo>
                  <a:lnTo>
                    <a:pt x="48813" y="8645"/>
                  </a:lnTo>
                  <a:lnTo>
                    <a:pt x="48769" y="8514"/>
                  </a:lnTo>
                  <a:lnTo>
                    <a:pt x="48813" y="8339"/>
                  </a:lnTo>
                  <a:lnTo>
                    <a:pt x="49009" y="7815"/>
                  </a:lnTo>
                  <a:lnTo>
                    <a:pt x="49599" y="6899"/>
                  </a:lnTo>
                  <a:lnTo>
                    <a:pt x="49883" y="6440"/>
                  </a:lnTo>
                  <a:lnTo>
                    <a:pt x="49948" y="6265"/>
                  </a:lnTo>
                  <a:lnTo>
                    <a:pt x="49883" y="6091"/>
                  </a:lnTo>
                  <a:lnTo>
                    <a:pt x="49861" y="6025"/>
                  </a:lnTo>
                  <a:lnTo>
                    <a:pt x="49883" y="5916"/>
                  </a:lnTo>
                  <a:lnTo>
                    <a:pt x="49926" y="5894"/>
                  </a:lnTo>
                  <a:lnTo>
                    <a:pt x="50035" y="5742"/>
                  </a:lnTo>
                  <a:lnTo>
                    <a:pt x="50101" y="5414"/>
                  </a:lnTo>
                  <a:lnTo>
                    <a:pt x="50057" y="4934"/>
                  </a:lnTo>
                  <a:lnTo>
                    <a:pt x="49970" y="4628"/>
                  </a:lnTo>
                  <a:lnTo>
                    <a:pt x="49861" y="4213"/>
                  </a:lnTo>
                  <a:lnTo>
                    <a:pt x="49861" y="3755"/>
                  </a:lnTo>
                  <a:lnTo>
                    <a:pt x="49795" y="3275"/>
                  </a:lnTo>
                  <a:lnTo>
                    <a:pt x="49795" y="2773"/>
                  </a:lnTo>
                  <a:lnTo>
                    <a:pt x="49795" y="2642"/>
                  </a:lnTo>
                  <a:lnTo>
                    <a:pt x="49774" y="2511"/>
                  </a:lnTo>
                  <a:lnTo>
                    <a:pt x="49708" y="2205"/>
                  </a:lnTo>
                  <a:lnTo>
                    <a:pt x="49577" y="1943"/>
                  </a:lnTo>
                  <a:lnTo>
                    <a:pt x="49533" y="1856"/>
                  </a:lnTo>
                  <a:lnTo>
                    <a:pt x="49424" y="1856"/>
                  </a:lnTo>
                  <a:lnTo>
                    <a:pt x="49271" y="1878"/>
                  </a:lnTo>
                  <a:lnTo>
                    <a:pt x="49119" y="1899"/>
                  </a:lnTo>
                  <a:lnTo>
                    <a:pt x="48966" y="1943"/>
                  </a:lnTo>
                  <a:lnTo>
                    <a:pt x="48769" y="2118"/>
                  </a:lnTo>
                  <a:lnTo>
                    <a:pt x="48529" y="2467"/>
                  </a:lnTo>
                  <a:lnTo>
                    <a:pt x="48355" y="2663"/>
                  </a:lnTo>
                  <a:lnTo>
                    <a:pt x="48202" y="2707"/>
                  </a:lnTo>
                  <a:lnTo>
                    <a:pt x="48027" y="2882"/>
                  </a:lnTo>
                  <a:lnTo>
                    <a:pt x="48005" y="3035"/>
                  </a:lnTo>
                  <a:lnTo>
                    <a:pt x="47787" y="3297"/>
                  </a:lnTo>
                  <a:lnTo>
                    <a:pt x="47525" y="3580"/>
                  </a:lnTo>
                  <a:lnTo>
                    <a:pt x="47285" y="3799"/>
                  </a:lnTo>
                  <a:lnTo>
                    <a:pt x="47045" y="4017"/>
                  </a:lnTo>
                  <a:lnTo>
                    <a:pt x="46870" y="4257"/>
                  </a:lnTo>
                  <a:lnTo>
                    <a:pt x="46739" y="4825"/>
                  </a:lnTo>
                  <a:lnTo>
                    <a:pt x="46695" y="5130"/>
                  </a:lnTo>
                  <a:lnTo>
                    <a:pt x="46739" y="5370"/>
                  </a:lnTo>
                  <a:lnTo>
                    <a:pt x="46695" y="5611"/>
                  </a:lnTo>
                  <a:lnTo>
                    <a:pt x="46695" y="5763"/>
                  </a:lnTo>
                  <a:lnTo>
                    <a:pt x="46761" y="6025"/>
                  </a:lnTo>
                  <a:lnTo>
                    <a:pt x="46848" y="6135"/>
                  </a:lnTo>
                  <a:lnTo>
                    <a:pt x="46979" y="6331"/>
                  </a:lnTo>
                  <a:lnTo>
                    <a:pt x="47154" y="6549"/>
                  </a:lnTo>
                  <a:lnTo>
                    <a:pt x="47198" y="6658"/>
                  </a:lnTo>
                  <a:lnTo>
                    <a:pt x="47154" y="6746"/>
                  </a:lnTo>
                  <a:lnTo>
                    <a:pt x="47088" y="6942"/>
                  </a:lnTo>
                  <a:lnTo>
                    <a:pt x="46979" y="7139"/>
                  </a:lnTo>
                  <a:lnTo>
                    <a:pt x="46936" y="7270"/>
                  </a:lnTo>
                  <a:lnTo>
                    <a:pt x="46870" y="7553"/>
                  </a:lnTo>
                  <a:lnTo>
                    <a:pt x="46914" y="7728"/>
                  </a:lnTo>
                  <a:lnTo>
                    <a:pt x="46914" y="7750"/>
                  </a:lnTo>
                  <a:lnTo>
                    <a:pt x="46870" y="7794"/>
                  </a:lnTo>
                  <a:lnTo>
                    <a:pt x="46652" y="8012"/>
                  </a:lnTo>
                  <a:lnTo>
                    <a:pt x="46521" y="8274"/>
                  </a:lnTo>
                  <a:lnTo>
                    <a:pt x="46455" y="8449"/>
                  </a:lnTo>
                  <a:lnTo>
                    <a:pt x="46215" y="8710"/>
                  </a:lnTo>
                  <a:lnTo>
                    <a:pt x="46062" y="8820"/>
                  </a:lnTo>
                  <a:lnTo>
                    <a:pt x="45910" y="8841"/>
                  </a:lnTo>
                  <a:lnTo>
                    <a:pt x="45669" y="8972"/>
                  </a:lnTo>
                  <a:lnTo>
                    <a:pt x="45604" y="9103"/>
                  </a:lnTo>
                  <a:lnTo>
                    <a:pt x="45495" y="9256"/>
                  </a:lnTo>
                  <a:lnTo>
                    <a:pt x="45320" y="9365"/>
                  </a:lnTo>
                  <a:lnTo>
                    <a:pt x="45145" y="9365"/>
                  </a:lnTo>
                  <a:lnTo>
                    <a:pt x="44971" y="9606"/>
                  </a:lnTo>
                  <a:lnTo>
                    <a:pt x="44884" y="9737"/>
                  </a:lnTo>
                  <a:lnTo>
                    <a:pt x="44753" y="9955"/>
                  </a:lnTo>
                  <a:lnTo>
                    <a:pt x="44534" y="10086"/>
                  </a:lnTo>
                  <a:lnTo>
                    <a:pt x="44316" y="10173"/>
                  </a:lnTo>
                  <a:lnTo>
                    <a:pt x="43967" y="10435"/>
                  </a:lnTo>
                  <a:lnTo>
                    <a:pt x="43814" y="10632"/>
                  </a:lnTo>
                  <a:lnTo>
                    <a:pt x="43770" y="10806"/>
                  </a:lnTo>
                  <a:lnTo>
                    <a:pt x="43639" y="10915"/>
                  </a:lnTo>
                  <a:lnTo>
                    <a:pt x="43421" y="11003"/>
                  </a:lnTo>
                  <a:lnTo>
                    <a:pt x="43268" y="11177"/>
                  </a:lnTo>
                  <a:lnTo>
                    <a:pt x="43028" y="11483"/>
                  </a:lnTo>
                  <a:lnTo>
                    <a:pt x="42722" y="11723"/>
                  </a:lnTo>
                  <a:lnTo>
                    <a:pt x="42548" y="11789"/>
                  </a:lnTo>
                  <a:lnTo>
                    <a:pt x="42460" y="11985"/>
                  </a:lnTo>
                  <a:lnTo>
                    <a:pt x="42133" y="12269"/>
                  </a:lnTo>
                  <a:lnTo>
                    <a:pt x="41740" y="12531"/>
                  </a:lnTo>
                  <a:lnTo>
                    <a:pt x="41500" y="12618"/>
                  </a:lnTo>
                  <a:lnTo>
                    <a:pt x="41085" y="12531"/>
                  </a:lnTo>
                  <a:lnTo>
                    <a:pt x="40910" y="12334"/>
                  </a:lnTo>
                  <a:lnTo>
                    <a:pt x="40845" y="12291"/>
                  </a:lnTo>
                  <a:lnTo>
                    <a:pt x="40736" y="12269"/>
                  </a:lnTo>
                  <a:lnTo>
                    <a:pt x="40605" y="12160"/>
                  </a:lnTo>
                  <a:lnTo>
                    <a:pt x="40408" y="12007"/>
                  </a:lnTo>
                  <a:lnTo>
                    <a:pt x="40365" y="11832"/>
                  </a:lnTo>
                  <a:lnTo>
                    <a:pt x="40386" y="11723"/>
                  </a:lnTo>
                  <a:lnTo>
                    <a:pt x="40517" y="11243"/>
                  </a:lnTo>
                  <a:lnTo>
                    <a:pt x="40692" y="10806"/>
                  </a:lnTo>
                  <a:lnTo>
                    <a:pt x="40714" y="10632"/>
                  </a:lnTo>
                  <a:lnTo>
                    <a:pt x="40714" y="10457"/>
                  </a:lnTo>
                  <a:lnTo>
                    <a:pt x="40758" y="10217"/>
                  </a:lnTo>
                  <a:lnTo>
                    <a:pt x="40736" y="9977"/>
                  </a:lnTo>
                  <a:lnTo>
                    <a:pt x="40736" y="9933"/>
                  </a:lnTo>
                  <a:lnTo>
                    <a:pt x="40758" y="9780"/>
                  </a:lnTo>
                  <a:lnTo>
                    <a:pt x="40758" y="9649"/>
                  </a:lnTo>
                  <a:lnTo>
                    <a:pt x="40910" y="9584"/>
                  </a:lnTo>
                  <a:lnTo>
                    <a:pt x="41194" y="9365"/>
                  </a:lnTo>
                  <a:lnTo>
                    <a:pt x="41282" y="9191"/>
                  </a:lnTo>
                  <a:lnTo>
                    <a:pt x="41391" y="9060"/>
                  </a:lnTo>
                  <a:lnTo>
                    <a:pt x="41478" y="8951"/>
                  </a:lnTo>
                  <a:lnTo>
                    <a:pt x="41631" y="8863"/>
                  </a:lnTo>
                  <a:lnTo>
                    <a:pt x="41740" y="8580"/>
                  </a:lnTo>
                  <a:lnTo>
                    <a:pt x="41674" y="8405"/>
                  </a:lnTo>
                  <a:lnTo>
                    <a:pt x="41762" y="8121"/>
                  </a:lnTo>
                  <a:lnTo>
                    <a:pt x="41740" y="7859"/>
                  </a:lnTo>
                  <a:lnTo>
                    <a:pt x="41674" y="7532"/>
                  </a:lnTo>
                  <a:lnTo>
                    <a:pt x="41827" y="6964"/>
                  </a:lnTo>
                  <a:lnTo>
                    <a:pt x="41915" y="6680"/>
                  </a:lnTo>
                  <a:lnTo>
                    <a:pt x="41958" y="6549"/>
                  </a:lnTo>
                  <a:lnTo>
                    <a:pt x="41958" y="6265"/>
                  </a:lnTo>
                  <a:lnTo>
                    <a:pt x="42002" y="6135"/>
                  </a:lnTo>
                  <a:lnTo>
                    <a:pt x="42089" y="6047"/>
                  </a:lnTo>
                  <a:lnTo>
                    <a:pt x="42111" y="5894"/>
                  </a:lnTo>
                  <a:lnTo>
                    <a:pt x="42111" y="5763"/>
                  </a:lnTo>
                  <a:lnTo>
                    <a:pt x="42024" y="5523"/>
                  </a:lnTo>
                  <a:lnTo>
                    <a:pt x="42067" y="5392"/>
                  </a:lnTo>
                  <a:lnTo>
                    <a:pt x="42046" y="5349"/>
                  </a:lnTo>
                  <a:lnTo>
                    <a:pt x="42067" y="5327"/>
                  </a:lnTo>
                  <a:lnTo>
                    <a:pt x="42133" y="5152"/>
                  </a:lnTo>
                  <a:lnTo>
                    <a:pt x="42177" y="4847"/>
                  </a:lnTo>
                  <a:lnTo>
                    <a:pt x="42067" y="4694"/>
                  </a:lnTo>
                  <a:lnTo>
                    <a:pt x="42067" y="4606"/>
                  </a:lnTo>
                  <a:lnTo>
                    <a:pt x="42155" y="4279"/>
                  </a:lnTo>
                  <a:lnTo>
                    <a:pt x="42133" y="3951"/>
                  </a:lnTo>
                  <a:lnTo>
                    <a:pt x="42133" y="3646"/>
                  </a:lnTo>
                  <a:lnTo>
                    <a:pt x="42286" y="3035"/>
                  </a:lnTo>
                  <a:lnTo>
                    <a:pt x="42264" y="2729"/>
                  </a:lnTo>
                  <a:lnTo>
                    <a:pt x="42308" y="2402"/>
                  </a:lnTo>
                  <a:lnTo>
                    <a:pt x="42351" y="2096"/>
                  </a:lnTo>
                  <a:lnTo>
                    <a:pt x="42395" y="2052"/>
                  </a:lnTo>
                  <a:lnTo>
                    <a:pt x="42373" y="1987"/>
                  </a:lnTo>
                  <a:lnTo>
                    <a:pt x="42242" y="1834"/>
                  </a:lnTo>
                  <a:lnTo>
                    <a:pt x="42067" y="1725"/>
                  </a:lnTo>
                  <a:lnTo>
                    <a:pt x="42024" y="1550"/>
                  </a:lnTo>
                  <a:lnTo>
                    <a:pt x="42067" y="1288"/>
                  </a:lnTo>
                  <a:lnTo>
                    <a:pt x="42111" y="1135"/>
                  </a:lnTo>
                  <a:lnTo>
                    <a:pt x="42111" y="1026"/>
                  </a:lnTo>
                  <a:lnTo>
                    <a:pt x="42089" y="808"/>
                  </a:lnTo>
                  <a:lnTo>
                    <a:pt x="41958" y="742"/>
                  </a:lnTo>
                  <a:lnTo>
                    <a:pt x="41893" y="742"/>
                  </a:lnTo>
                  <a:lnTo>
                    <a:pt x="41805" y="764"/>
                  </a:lnTo>
                  <a:lnTo>
                    <a:pt x="41609" y="786"/>
                  </a:lnTo>
                  <a:lnTo>
                    <a:pt x="41456" y="895"/>
                  </a:lnTo>
                  <a:lnTo>
                    <a:pt x="41325" y="852"/>
                  </a:lnTo>
                  <a:lnTo>
                    <a:pt x="41369" y="721"/>
                  </a:lnTo>
                  <a:lnTo>
                    <a:pt x="41391" y="655"/>
                  </a:lnTo>
                  <a:lnTo>
                    <a:pt x="41412" y="590"/>
                  </a:lnTo>
                  <a:lnTo>
                    <a:pt x="41412" y="546"/>
                  </a:lnTo>
                  <a:lnTo>
                    <a:pt x="41434" y="459"/>
                  </a:lnTo>
                  <a:lnTo>
                    <a:pt x="41391" y="306"/>
                  </a:lnTo>
                  <a:lnTo>
                    <a:pt x="41303" y="262"/>
                  </a:lnTo>
                  <a:lnTo>
                    <a:pt x="41238" y="197"/>
                  </a:lnTo>
                  <a:lnTo>
                    <a:pt x="41238" y="109"/>
                  </a:lnTo>
                  <a:lnTo>
                    <a:pt x="41063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>
              <a:extLst>
                <a:ext uri="{FF2B5EF4-FFF2-40B4-BE49-F238E27FC236}">
                  <a16:creationId xmlns:a16="http://schemas.microsoft.com/office/drawing/2014/main" id="{B248A7E9-771C-FE6A-62AD-A2DE5CC0BD46}"/>
                </a:ext>
              </a:extLst>
            </p:cNvPr>
            <p:cNvSpPr/>
            <p:nvPr/>
          </p:nvSpPr>
          <p:spPr>
            <a:xfrm>
              <a:off x="8743188" y="2187033"/>
              <a:ext cx="1519915" cy="1520064"/>
            </a:xfrm>
            <a:custGeom>
              <a:avLst/>
              <a:gdLst/>
              <a:ahLst/>
              <a:cxnLst/>
              <a:rect l="l" t="t" r="r" b="b"/>
              <a:pathLst>
                <a:path w="13164" h="13165" extrusionOk="0">
                  <a:moveTo>
                    <a:pt x="5960" y="0"/>
                  </a:moveTo>
                  <a:lnTo>
                    <a:pt x="4716" y="240"/>
                  </a:lnTo>
                  <a:lnTo>
                    <a:pt x="3537" y="721"/>
                  </a:lnTo>
                  <a:lnTo>
                    <a:pt x="2445" y="1419"/>
                  </a:lnTo>
                  <a:lnTo>
                    <a:pt x="1507" y="2336"/>
                  </a:lnTo>
                  <a:lnTo>
                    <a:pt x="1114" y="2882"/>
                  </a:lnTo>
                  <a:lnTo>
                    <a:pt x="743" y="3471"/>
                  </a:lnTo>
                  <a:lnTo>
                    <a:pt x="240" y="4672"/>
                  </a:lnTo>
                  <a:lnTo>
                    <a:pt x="0" y="5938"/>
                  </a:lnTo>
                  <a:lnTo>
                    <a:pt x="0" y="7204"/>
                  </a:lnTo>
                  <a:lnTo>
                    <a:pt x="240" y="8449"/>
                  </a:lnTo>
                  <a:lnTo>
                    <a:pt x="699" y="9649"/>
                  </a:lnTo>
                  <a:lnTo>
                    <a:pt x="1397" y="10719"/>
                  </a:lnTo>
                  <a:lnTo>
                    <a:pt x="2336" y="11658"/>
                  </a:lnTo>
                  <a:lnTo>
                    <a:pt x="2882" y="12051"/>
                  </a:lnTo>
                  <a:lnTo>
                    <a:pt x="3449" y="12422"/>
                  </a:lnTo>
                  <a:lnTo>
                    <a:pt x="4672" y="12924"/>
                  </a:lnTo>
                  <a:lnTo>
                    <a:pt x="5938" y="13164"/>
                  </a:lnTo>
                  <a:lnTo>
                    <a:pt x="7204" y="13164"/>
                  </a:lnTo>
                  <a:lnTo>
                    <a:pt x="8449" y="12924"/>
                  </a:lnTo>
                  <a:lnTo>
                    <a:pt x="9627" y="12465"/>
                  </a:lnTo>
                  <a:lnTo>
                    <a:pt x="10697" y="11767"/>
                  </a:lnTo>
                  <a:lnTo>
                    <a:pt x="11658" y="10850"/>
                  </a:lnTo>
                  <a:lnTo>
                    <a:pt x="12051" y="10282"/>
                  </a:lnTo>
                  <a:lnTo>
                    <a:pt x="12400" y="9715"/>
                  </a:lnTo>
                  <a:lnTo>
                    <a:pt x="12902" y="8492"/>
                  </a:lnTo>
                  <a:lnTo>
                    <a:pt x="13164" y="7248"/>
                  </a:lnTo>
                  <a:lnTo>
                    <a:pt x="13164" y="5960"/>
                  </a:lnTo>
                  <a:lnTo>
                    <a:pt x="12924" y="4716"/>
                  </a:lnTo>
                  <a:lnTo>
                    <a:pt x="12444" y="3537"/>
                  </a:lnTo>
                  <a:lnTo>
                    <a:pt x="11745" y="2467"/>
                  </a:lnTo>
                  <a:lnTo>
                    <a:pt x="10828" y="1528"/>
                  </a:lnTo>
                  <a:lnTo>
                    <a:pt x="10282" y="1114"/>
                  </a:lnTo>
                  <a:lnTo>
                    <a:pt x="9693" y="764"/>
                  </a:lnTo>
                  <a:lnTo>
                    <a:pt x="8492" y="262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45">
            <a:extLst>
              <a:ext uri="{FF2B5EF4-FFF2-40B4-BE49-F238E27FC236}">
                <a16:creationId xmlns:a16="http://schemas.microsoft.com/office/drawing/2014/main" id="{FACAE440-19F9-F7CE-DFE8-F12B254DB35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2974" y="1847483"/>
            <a:ext cx="4952261" cy="26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세리에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A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리그 우승</a:t>
            </a: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(2000-01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시즌</a:t>
            </a: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ko-KR" altLang="en-US" dirty="0" err="1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코파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이탈리아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우승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(2001-02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시즌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AF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C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아시안컵 우승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(2000)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AFC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아시안컵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MVP (2000)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아시아 올해의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선수상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(1997, 1998)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altLang="ko-KR" dirty="0">
              <a:solidFill>
                <a:schemeClr val="lt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endParaRPr dirty="0">
              <a:solidFill>
                <a:schemeClr val="lt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84" name="Google Shape;684;p45">
            <a:extLst>
              <a:ext uri="{FF2B5EF4-FFF2-40B4-BE49-F238E27FC236}">
                <a16:creationId xmlns:a16="http://schemas.microsoft.com/office/drawing/2014/main" id="{70667B52-7274-5B56-0104-1F8706AEBB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99182" y="471160"/>
            <a:ext cx="945636" cy="488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ko-KR" altLang="en-US">
                <a:latin typeface="HY견고딕" panose="02030600000101010101" pitchFamily="18" charset="-127"/>
                <a:ea typeface="HY견고딕" panose="02030600000101010101" pitchFamily="18" charset="-127"/>
              </a:rPr>
              <a:t>업적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BD797E-829E-2C76-1746-FEBC8F3A5D76}"/>
              </a:ext>
            </a:extLst>
          </p:cNvPr>
          <p:cNvSpPr txBox="1"/>
          <p:nvPr/>
        </p:nvSpPr>
        <p:spPr>
          <a:xfrm>
            <a:off x="313898" y="19925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2.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히데토시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나카타</a:t>
            </a:r>
            <a:endParaRPr lang="ko-KR" altLang="en-US" sz="1100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711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>
          <a:extLst>
            <a:ext uri="{FF2B5EF4-FFF2-40B4-BE49-F238E27FC236}">
              <a16:creationId xmlns:a16="http://schemas.microsoft.com/office/drawing/2014/main" id="{0BBD1CA7-068A-EAC4-E41A-CF6B5EE92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44">
            <a:extLst>
              <a:ext uri="{FF2B5EF4-FFF2-40B4-BE49-F238E27FC236}">
                <a16:creationId xmlns:a16="http://schemas.microsoft.com/office/drawing/2014/main" id="{4938B729-A34C-C0FF-C085-9B7CC7F651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3450" b="-8486"/>
          <a:stretch/>
        </p:blipFill>
        <p:spPr>
          <a:xfrm>
            <a:off x="4952575" y="-549200"/>
            <a:ext cx="6176400" cy="69501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62" name="Google Shape;662;p44">
            <a:extLst>
              <a:ext uri="{FF2B5EF4-FFF2-40B4-BE49-F238E27FC236}">
                <a16:creationId xmlns:a16="http://schemas.microsoft.com/office/drawing/2014/main" id="{34D99570-CDF0-BB1A-3E62-2DE16CEF0744}"/>
              </a:ext>
            </a:extLst>
          </p:cNvPr>
          <p:cNvGrpSpPr/>
          <p:nvPr/>
        </p:nvGrpSpPr>
        <p:grpSpPr>
          <a:xfrm>
            <a:off x="2381236" y="-845323"/>
            <a:ext cx="7072495" cy="6836698"/>
            <a:chOff x="3319625" y="2830275"/>
            <a:chExt cx="1130550" cy="1092875"/>
          </a:xfrm>
        </p:grpSpPr>
        <p:sp>
          <p:nvSpPr>
            <p:cNvPr id="663" name="Google Shape;663;p44">
              <a:extLst>
                <a:ext uri="{FF2B5EF4-FFF2-40B4-BE49-F238E27FC236}">
                  <a16:creationId xmlns:a16="http://schemas.microsoft.com/office/drawing/2014/main" id="{259D3411-8B4A-A2E0-0784-A3B3F66600DC}"/>
                </a:ext>
              </a:extLst>
            </p:cNvPr>
            <p:cNvSpPr/>
            <p:nvPr/>
          </p:nvSpPr>
          <p:spPr>
            <a:xfrm>
              <a:off x="4092000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4">
              <a:extLst>
                <a:ext uri="{FF2B5EF4-FFF2-40B4-BE49-F238E27FC236}">
                  <a16:creationId xmlns:a16="http://schemas.microsoft.com/office/drawing/2014/main" id="{70127307-C4B3-B7E4-EE1A-2A7868A851DC}"/>
                </a:ext>
              </a:extLst>
            </p:cNvPr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4">
              <a:extLst>
                <a:ext uri="{FF2B5EF4-FFF2-40B4-BE49-F238E27FC236}">
                  <a16:creationId xmlns:a16="http://schemas.microsoft.com/office/drawing/2014/main" id="{852568A4-D88B-8295-2C09-4A6CE252B979}"/>
                </a:ext>
              </a:extLst>
            </p:cNvPr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4">
              <a:extLst>
                <a:ext uri="{FF2B5EF4-FFF2-40B4-BE49-F238E27FC236}">
                  <a16:creationId xmlns:a16="http://schemas.microsoft.com/office/drawing/2014/main" id="{502F8F27-628C-921D-D332-C358363600F0}"/>
                </a:ext>
              </a:extLst>
            </p:cNvPr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4">
              <a:extLst>
                <a:ext uri="{FF2B5EF4-FFF2-40B4-BE49-F238E27FC236}">
                  <a16:creationId xmlns:a16="http://schemas.microsoft.com/office/drawing/2014/main" id="{587B3592-4467-8AA7-B4A7-77EC6B5EF9B0}"/>
                </a:ext>
              </a:extLst>
            </p:cNvPr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4">
              <a:extLst>
                <a:ext uri="{FF2B5EF4-FFF2-40B4-BE49-F238E27FC236}">
                  <a16:creationId xmlns:a16="http://schemas.microsoft.com/office/drawing/2014/main" id="{38C3F025-38D3-C9F6-8E3D-A6F7A2F626B3}"/>
                </a:ext>
              </a:extLst>
            </p:cNvPr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4">
              <a:extLst>
                <a:ext uri="{FF2B5EF4-FFF2-40B4-BE49-F238E27FC236}">
                  <a16:creationId xmlns:a16="http://schemas.microsoft.com/office/drawing/2014/main" id="{9AD12420-8642-7A4A-9A2E-691149438F96}"/>
                </a:ext>
              </a:extLst>
            </p:cNvPr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4">
              <a:extLst>
                <a:ext uri="{FF2B5EF4-FFF2-40B4-BE49-F238E27FC236}">
                  <a16:creationId xmlns:a16="http://schemas.microsoft.com/office/drawing/2014/main" id="{FBC1BD17-69A1-D73F-76FA-E0B1F6D7B228}"/>
                </a:ext>
              </a:extLst>
            </p:cNvPr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4">
              <a:extLst>
                <a:ext uri="{FF2B5EF4-FFF2-40B4-BE49-F238E27FC236}">
                  <a16:creationId xmlns:a16="http://schemas.microsoft.com/office/drawing/2014/main" id="{830D4AE9-5B82-DA7D-6C60-E9ECCD0EF942}"/>
                </a:ext>
              </a:extLst>
            </p:cNvPr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4">
              <a:extLst>
                <a:ext uri="{FF2B5EF4-FFF2-40B4-BE49-F238E27FC236}">
                  <a16:creationId xmlns:a16="http://schemas.microsoft.com/office/drawing/2014/main" id="{F0F74CEA-2DA5-5FC7-A986-8FE583BB517C}"/>
                </a:ext>
              </a:extLst>
            </p:cNvPr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4">
              <a:extLst>
                <a:ext uri="{FF2B5EF4-FFF2-40B4-BE49-F238E27FC236}">
                  <a16:creationId xmlns:a16="http://schemas.microsoft.com/office/drawing/2014/main" id="{8BB484A4-41BF-F759-0F2B-34E3D21AE257}"/>
                </a:ext>
              </a:extLst>
            </p:cNvPr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44">
            <a:extLst>
              <a:ext uri="{FF2B5EF4-FFF2-40B4-BE49-F238E27FC236}">
                <a16:creationId xmlns:a16="http://schemas.microsoft.com/office/drawing/2014/main" id="{2DA6D4F7-A26F-20F2-63B6-9CBB67C0EDD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3600" y="1415800"/>
            <a:ext cx="5354005" cy="2494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히데토시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나카타는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은퇴 후 전 세계를 여행하며 각국의 문화와 전통을 탐구하였다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자신의 여정을 기록한 다큐멘터리를 제작하였다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 사케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전통주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를 전 세계에 소개하는 데 주력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이를 위해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Revalue Nippon Project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를 설립하였다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75" name="Google Shape;675;p44">
            <a:extLst>
              <a:ext uri="{FF2B5EF4-FFF2-40B4-BE49-F238E27FC236}">
                <a16:creationId xmlns:a16="http://schemas.microsoft.com/office/drawing/2014/main" id="{5519A200-846E-1B1E-5004-956B2FB46D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0981" y="432212"/>
            <a:ext cx="1963187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은퇴 후 활동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536D4-6CFD-4811-DB61-203EAB519A7D}"/>
              </a:ext>
            </a:extLst>
          </p:cNvPr>
          <p:cNvSpPr txBox="1"/>
          <p:nvPr/>
        </p:nvSpPr>
        <p:spPr>
          <a:xfrm>
            <a:off x="184245" y="225187"/>
            <a:ext cx="1439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2.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히데토시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나카타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7693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>
          <a:extLst>
            <a:ext uri="{FF2B5EF4-FFF2-40B4-BE49-F238E27FC236}">
              <a16:creationId xmlns:a16="http://schemas.microsoft.com/office/drawing/2014/main" id="{C053944F-1E1B-4F80-0D09-0C604A660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7">
            <a:extLst>
              <a:ext uri="{FF2B5EF4-FFF2-40B4-BE49-F238E27FC236}">
                <a16:creationId xmlns:a16="http://schemas.microsoft.com/office/drawing/2014/main" id="{438D4A66-1357-D5B4-6CAC-4BE139653C6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71217" y="1672259"/>
            <a:ext cx="5199125" cy="1051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나카타는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축구가 단순히 일이 되어버렸다고 느꼈으며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자신이 진정으로 즐길 수 있는 새로운 것을 찾기 위해 은퇴를 결심했다고 전했습니다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0" name="Google Shape;710;p47">
            <a:extLst>
              <a:ext uri="{FF2B5EF4-FFF2-40B4-BE49-F238E27FC236}">
                <a16:creationId xmlns:a16="http://schemas.microsoft.com/office/drawing/2014/main" id="{A2BADAC8-283C-E03A-95A4-8B76CC3F1CEE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271217" y="3345228"/>
            <a:ext cx="4925011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현역시절 동료 선수들과 교류를 최소화하고 홀로 시간을 보내며 책을 읽거나 새로운 것들을 탐구하는 데 집중하는 편이었다고 전해집니다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39" name="Google Shape;739;p47">
            <a:extLst>
              <a:ext uri="{FF2B5EF4-FFF2-40B4-BE49-F238E27FC236}">
                <a16:creationId xmlns:a16="http://schemas.microsoft.com/office/drawing/2014/main" id="{6E5BDF9B-D0EF-B7C3-B3C8-83726C2147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50" y="540000"/>
            <a:ext cx="77040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여담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220195-1555-F8C4-7ECF-919DA698F16A}"/>
              </a:ext>
            </a:extLst>
          </p:cNvPr>
          <p:cNvSpPr txBox="1"/>
          <p:nvPr/>
        </p:nvSpPr>
        <p:spPr>
          <a:xfrm>
            <a:off x="250466" y="27839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2.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히데토시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나카타</a:t>
            </a:r>
            <a:endParaRPr lang="ko-KR" altLang="en-US" sz="1100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4BFDDD72-E416-B4BB-C7E7-702F6CB804F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50466" y="1722010"/>
            <a:ext cx="2265803" cy="4761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1. 29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세의 나이에 은퇴</a:t>
            </a:r>
          </a:p>
        </p:txBody>
      </p:sp>
      <p:sp>
        <p:nvSpPr>
          <p:cNvPr id="3" name="제목 3">
            <a:extLst>
              <a:ext uri="{FF2B5EF4-FFF2-40B4-BE49-F238E27FC236}">
                <a16:creationId xmlns:a16="http://schemas.microsoft.com/office/drawing/2014/main" id="{EF05DAF3-2604-A0B9-225C-AD5510E58691}"/>
              </a:ext>
            </a:extLst>
          </p:cNvPr>
          <p:cNvSpPr txBox="1">
            <a:spLocks/>
          </p:cNvSpPr>
          <p:nvPr/>
        </p:nvSpPr>
        <p:spPr>
          <a:xfrm>
            <a:off x="55150" y="3329328"/>
            <a:ext cx="2265803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ollkorn"/>
              <a:buNone/>
              <a:defRPr sz="1800" b="1" i="0" u="none" strike="noStrike" cap="none">
                <a:solidFill>
                  <a:schemeClr val="lt2"/>
                </a:solidFill>
                <a:latin typeface="Vollkorn"/>
                <a:ea typeface="Vollkorn"/>
                <a:cs typeface="Vollkorn"/>
                <a:sym typeface="Vollkor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내성적인 성격</a:t>
            </a:r>
          </a:p>
        </p:txBody>
      </p:sp>
    </p:spTree>
    <p:extLst>
      <p:ext uri="{BB962C8B-B14F-4D97-AF65-F5344CB8AC3E}">
        <p14:creationId xmlns:p14="http://schemas.microsoft.com/office/powerpoint/2010/main" val="1075837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>
          <a:extLst>
            <a:ext uri="{FF2B5EF4-FFF2-40B4-BE49-F238E27FC236}">
              <a16:creationId xmlns:a16="http://schemas.microsoft.com/office/drawing/2014/main" id="{4310BEB4-288E-0FA9-F9C5-F28F7A2DF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3">
            <a:extLst>
              <a:ext uri="{FF2B5EF4-FFF2-40B4-BE49-F238E27FC236}">
                <a16:creationId xmlns:a16="http://schemas.microsoft.com/office/drawing/2014/main" id="{A1583FE8-32CA-8AD4-FEB3-68B270B4DE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0516" y="2738751"/>
            <a:ext cx="3156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쇼지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조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653" name="Google Shape;653;p43">
            <a:extLst>
              <a:ext uri="{FF2B5EF4-FFF2-40B4-BE49-F238E27FC236}">
                <a16:creationId xmlns:a16="http://schemas.microsoft.com/office/drawing/2014/main" id="{8CBDF584-30A2-517D-B02A-A645C9B66268}"/>
              </a:ext>
            </a:extLst>
          </p:cNvPr>
          <p:cNvGrpSpPr/>
          <p:nvPr/>
        </p:nvGrpSpPr>
        <p:grpSpPr>
          <a:xfrm>
            <a:off x="4405131" y="-1466895"/>
            <a:ext cx="4572146" cy="6524192"/>
            <a:chOff x="4711809" y="-3574466"/>
            <a:chExt cx="5168018" cy="7374469"/>
          </a:xfrm>
        </p:grpSpPr>
        <p:sp>
          <p:nvSpPr>
            <p:cNvPr id="654" name="Google Shape;654;p43">
              <a:extLst>
                <a:ext uri="{FF2B5EF4-FFF2-40B4-BE49-F238E27FC236}">
                  <a16:creationId xmlns:a16="http://schemas.microsoft.com/office/drawing/2014/main" id="{FE691D31-46B8-ACFC-7681-6D0849091C90}"/>
                </a:ext>
              </a:extLst>
            </p:cNvPr>
            <p:cNvSpPr/>
            <p:nvPr/>
          </p:nvSpPr>
          <p:spPr>
            <a:xfrm>
              <a:off x="4711809" y="-3574466"/>
              <a:ext cx="5168018" cy="7374469"/>
            </a:xfrm>
            <a:custGeom>
              <a:avLst/>
              <a:gdLst/>
              <a:ahLst/>
              <a:cxnLst/>
              <a:rect l="l" t="t" r="r" b="b"/>
              <a:pathLst>
                <a:path w="59926" h="85511" extrusionOk="0">
                  <a:moveTo>
                    <a:pt x="51259" y="1"/>
                  </a:moveTo>
                  <a:lnTo>
                    <a:pt x="51106" y="66"/>
                  </a:lnTo>
                  <a:lnTo>
                    <a:pt x="50975" y="88"/>
                  </a:lnTo>
                  <a:lnTo>
                    <a:pt x="50320" y="132"/>
                  </a:lnTo>
                  <a:lnTo>
                    <a:pt x="49665" y="219"/>
                  </a:lnTo>
                  <a:lnTo>
                    <a:pt x="49141" y="372"/>
                  </a:lnTo>
                  <a:lnTo>
                    <a:pt x="48050" y="961"/>
                  </a:lnTo>
                  <a:lnTo>
                    <a:pt x="47351" y="1660"/>
                  </a:lnTo>
                  <a:lnTo>
                    <a:pt x="46958" y="2227"/>
                  </a:lnTo>
                  <a:lnTo>
                    <a:pt x="46652" y="2882"/>
                  </a:lnTo>
                  <a:lnTo>
                    <a:pt x="46500" y="3625"/>
                  </a:lnTo>
                  <a:lnTo>
                    <a:pt x="46478" y="4039"/>
                  </a:lnTo>
                  <a:lnTo>
                    <a:pt x="46456" y="4432"/>
                  </a:lnTo>
                  <a:lnTo>
                    <a:pt x="46303" y="4934"/>
                  </a:lnTo>
                  <a:lnTo>
                    <a:pt x="46063" y="5196"/>
                  </a:lnTo>
                  <a:lnTo>
                    <a:pt x="45867" y="5305"/>
                  </a:lnTo>
                  <a:lnTo>
                    <a:pt x="45801" y="5349"/>
                  </a:lnTo>
                  <a:lnTo>
                    <a:pt x="45736" y="5436"/>
                  </a:lnTo>
                  <a:lnTo>
                    <a:pt x="45539" y="5698"/>
                  </a:lnTo>
                  <a:lnTo>
                    <a:pt x="45343" y="6353"/>
                  </a:lnTo>
                  <a:lnTo>
                    <a:pt x="45408" y="7030"/>
                  </a:lnTo>
                  <a:lnTo>
                    <a:pt x="45714" y="7663"/>
                  </a:lnTo>
                  <a:lnTo>
                    <a:pt x="45976" y="7947"/>
                  </a:lnTo>
                  <a:lnTo>
                    <a:pt x="46150" y="8122"/>
                  </a:lnTo>
                  <a:lnTo>
                    <a:pt x="46347" y="8515"/>
                  </a:lnTo>
                  <a:lnTo>
                    <a:pt x="46325" y="8733"/>
                  </a:lnTo>
                  <a:lnTo>
                    <a:pt x="46194" y="9366"/>
                  </a:lnTo>
                  <a:lnTo>
                    <a:pt x="45954" y="9999"/>
                  </a:lnTo>
                  <a:lnTo>
                    <a:pt x="45845" y="10217"/>
                  </a:lnTo>
                  <a:lnTo>
                    <a:pt x="45452" y="10457"/>
                  </a:lnTo>
                  <a:lnTo>
                    <a:pt x="45190" y="10479"/>
                  </a:lnTo>
                  <a:lnTo>
                    <a:pt x="43684" y="10501"/>
                  </a:lnTo>
                  <a:lnTo>
                    <a:pt x="42199" y="10545"/>
                  </a:lnTo>
                  <a:lnTo>
                    <a:pt x="41239" y="10567"/>
                  </a:lnTo>
                  <a:lnTo>
                    <a:pt x="40300" y="10676"/>
                  </a:lnTo>
                  <a:lnTo>
                    <a:pt x="37855" y="11069"/>
                  </a:lnTo>
                  <a:lnTo>
                    <a:pt x="35388" y="11549"/>
                  </a:lnTo>
                  <a:lnTo>
                    <a:pt x="34668" y="11702"/>
                  </a:lnTo>
                  <a:lnTo>
                    <a:pt x="33270" y="12095"/>
                  </a:lnTo>
                  <a:lnTo>
                    <a:pt x="31895" y="12619"/>
                  </a:lnTo>
                  <a:lnTo>
                    <a:pt x="30585" y="13295"/>
                  </a:lnTo>
                  <a:lnTo>
                    <a:pt x="29974" y="13710"/>
                  </a:lnTo>
                  <a:lnTo>
                    <a:pt x="29581" y="13928"/>
                  </a:lnTo>
                  <a:lnTo>
                    <a:pt x="28752" y="14212"/>
                  </a:lnTo>
                  <a:lnTo>
                    <a:pt x="28293" y="14278"/>
                  </a:lnTo>
                  <a:lnTo>
                    <a:pt x="28075" y="14300"/>
                  </a:lnTo>
                  <a:lnTo>
                    <a:pt x="27726" y="14409"/>
                  </a:lnTo>
                  <a:lnTo>
                    <a:pt x="27464" y="14627"/>
                  </a:lnTo>
                  <a:lnTo>
                    <a:pt x="27289" y="14955"/>
                  </a:lnTo>
                  <a:lnTo>
                    <a:pt x="27245" y="15173"/>
                  </a:lnTo>
                  <a:lnTo>
                    <a:pt x="27136" y="15609"/>
                  </a:lnTo>
                  <a:lnTo>
                    <a:pt x="27136" y="16439"/>
                  </a:lnTo>
                  <a:lnTo>
                    <a:pt x="27245" y="16876"/>
                  </a:lnTo>
                  <a:lnTo>
                    <a:pt x="27289" y="17116"/>
                  </a:lnTo>
                  <a:lnTo>
                    <a:pt x="27311" y="17531"/>
                  </a:lnTo>
                  <a:lnTo>
                    <a:pt x="27202" y="17880"/>
                  </a:lnTo>
                  <a:lnTo>
                    <a:pt x="26940" y="18185"/>
                  </a:lnTo>
                  <a:lnTo>
                    <a:pt x="26743" y="18360"/>
                  </a:lnTo>
                  <a:lnTo>
                    <a:pt x="26241" y="18753"/>
                  </a:lnTo>
                  <a:lnTo>
                    <a:pt x="25739" y="19190"/>
                  </a:lnTo>
                  <a:lnTo>
                    <a:pt x="25171" y="19714"/>
                  </a:lnTo>
                  <a:lnTo>
                    <a:pt x="24276" y="20871"/>
                  </a:lnTo>
                  <a:lnTo>
                    <a:pt x="23687" y="22159"/>
                  </a:lnTo>
                  <a:lnTo>
                    <a:pt x="23359" y="23578"/>
                  </a:lnTo>
                  <a:lnTo>
                    <a:pt x="23338" y="24342"/>
                  </a:lnTo>
                  <a:lnTo>
                    <a:pt x="23338" y="25935"/>
                  </a:lnTo>
                  <a:lnTo>
                    <a:pt x="23381" y="27507"/>
                  </a:lnTo>
                  <a:lnTo>
                    <a:pt x="23359" y="28031"/>
                  </a:lnTo>
                  <a:lnTo>
                    <a:pt x="23163" y="28751"/>
                  </a:lnTo>
                  <a:lnTo>
                    <a:pt x="22879" y="29210"/>
                  </a:lnTo>
                  <a:lnTo>
                    <a:pt x="22705" y="29428"/>
                  </a:lnTo>
                  <a:lnTo>
                    <a:pt x="22421" y="29756"/>
                  </a:lnTo>
                  <a:lnTo>
                    <a:pt x="22137" y="30105"/>
                  </a:lnTo>
                  <a:lnTo>
                    <a:pt x="21941" y="30367"/>
                  </a:lnTo>
                  <a:lnTo>
                    <a:pt x="21744" y="30978"/>
                  </a:lnTo>
                  <a:lnTo>
                    <a:pt x="21788" y="31567"/>
                  </a:lnTo>
                  <a:lnTo>
                    <a:pt x="22050" y="32091"/>
                  </a:lnTo>
                  <a:lnTo>
                    <a:pt x="22268" y="32288"/>
                  </a:lnTo>
                  <a:lnTo>
                    <a:pt x="22770" y="32659"/>
                  </a:lnTo>
                  <a:lnTo>
                    <a:pt x="23883" y="33227"/>
                  </a:lnTo>
                  <a:lnTo>
                    <a:pt x="24473" y="33401"/>
                  </a:lnTo>
                  <a:lnTo>
                    <a:pt x="24778" y="33445"/>
                  </a:lnTo>
                  <a:lnTo>
                    <a:pt x="25171" y="33358"/>
                  </a:lnTo>
                  <a:lnTo>
                    <a:pt x="25390" y="33205"/>
                  </a:lnTo>
                  <a:lnTo>
                    <a:pt x="25499" y="33074"/>
                  </a:lnTo>
                  <a:lnTo>
                    <a:pt x="26110" y="32091"/>
                  </a:lnTo>
                  <a:lnTo>
                    <a:pt x="26612" y="31065"/>
                  </a:lnTo>
                  <a:lnTo>
                    <a:pt x="26721" y="30782"/>
                  </a:lnTo>
                  <a:lnTo>
                    <a:pt x="26809" y="30236"/>
                  </a:lnTo>
                  <a:lnTo>
                    <a:pt x="26743" y="29690"/>
                  </a:lnTo>
                  <a:lnTo>
                    <a:pt x="26569" y="29166"/>
                  </a:lnTo>
                  <a:lnTo>
                    <a:pt x="26416" y="28904"/>
                  </a:lnTo>
                  <a:lnTo>
                    <a:pt x="26328" y="28729"/>
                  </a:lnTo>
                  <a:lnTo>
                    <a:pt x="26219" y="28358"/>
                  </a:lnTo>
                  <a:lnTo>
                    <a:pt x="26219" y="28162"/>
                  </a:lnTo>
                  <a:lnTo>
                    <a:pt x="26263" y="27769"/>
                  </a:lnTo>
                  <a:lnTo>
                    <a:pt x="26416" y="27005"/>
                  </a:lnTo>
                  <a:lnTo>
                    <a:pt x="26678" y="26284"/>
                  </a:lnTo>
                  <a:lnTo>
                    <a:pt x="27071" y="25608"/>
                  </a:lnTo>
                  <a:lnTo>
                    <a:pt x="27354" y="25302"/>
                  </a:lnTo>
                  <a:lnTo>
                    <a:pt x="27638" y="24975"/>
                  </a:lnTo>
                  <a:lnTo>
                    <a:pt x="28075" y="24254"/>
                  </a:lnTo>
                  <a:lnTo>
                    <a:pt x="28402" y="23468"/>
                  </a:lnTo>
                  <a:lnTo>
                    <a:pt x="28621" y="22639"/>
                  </a:lnTo>
                  <a:lnTo>
                    <a:pt x="28686" y="22224"/>
                  </a:lnTo>
                  <a:lnTo>
                    <a:pt x="28730" y="21940"/>
                  </a:lnTo>
                  <a:lnTo>
                    <a:pt x="29014" y="21635"/>
                  </a:lnTo>
                  <a:lnTo>
                    <a:pt x="29276" y="21569"/>
                  </a:lnTo>
                  <a:lnTo>
                    <a:pt x="29668" y="21460"/>
                  </a:lnTo>
                  <a:lnTo>
                    <a:pt x="30040" y="21307"/>
                  </a:lnTo>
                  <a:lnTo>
                    <a:pt x="30607" y="21023"/>
                  </a:lnTo>
                  <a:lnTo>
                    <a:pt x="31175" y="20740"/>
                  </a:lnTo>
                  <a:lnTo>
                    <a:pt x="31939" y="20434"/>
                  </a:lnTo>
                  <a:lnTo>
                    <a:pt x="32725" y="20172"/>
                  </a:lnTo>
                  <a:lnTo>
                    <a:pt x="32943" y="20085"/>
                  </a:lnTo>
                  <a:lnTo>
                    <a:pt x="33249" y="20041"/>
                  </a:lnTo>
                  <a:lnTo>
                    <a:pt x="33401" y="20237"/>
                  </a:lnTo>
                  <a:lnTo>
                    <a:pt x="33380" y="20718"/>
                  </a:lnTo>
                  <a:lnTo>
                    <a:pt x="33358" y="22508"/>
                  </a:lnTo>
                  <a:lnTo>
                    <a:pt x="33401" y="24298"/>
                  </a:lnTo>
                  <a:lnTo>
                    <a:pt x="33401" y="24560"/>
                  </a:lnTo>
                  <a:lnTo>
                    <a:pt x="33270" y="25040"/>
                  </a:lnTo>
                  <a:lnTo>
                    <a:pt x="33096" y="25280"/>
                  </a:lnTo>
                  <a:lnTo>
                    <a:pt x="32659" y="25826"/>
                  </a:lnTo>
                  <a:lnTo>
                    <a:pt x="32266" y="26437"/>
                  </a:lnTo>
                  <a:lnTo>
                    <a:pt x="32026" y="26874"/>
                  </a:lnTo>
                  <a:lnTo>
                    <a:pt x="31699" y="27747"/>
                  </a:lnTo>
                  <a:lnTo>
                    <a:pt x="31393" y="29122"/>
                  </a:lnTo>
                  <a:lnTo>
                    <a:pt x="31284" y="30083"/>
                  </a:lnTo>
                  <a:lnTo>
                    <a:pt x="31218" y="30432"/>
                  </a:lnTo>
                  <a:lnTo>
                    <a:pt x="31044" y="31109"/>
                  </a:lnTo>
                  <a:lnTo>
                    <a:pt x="30760" y="31742"/>
                  </a:lnTo>
                  <a:lnTo>
                    <a:pt x="30345" y="32310"/>
                  </a:lnTo>
                  <a:lnTo>
                    <a:pt x="30083" y="32550"/>
                  </a:lnTo>
                  <a:lnTo>
                    <a:pt x="29647" y="32943"/>
                  </a:lnTo>
                  <a:lnTo>
                    <a:pt x="28926" y="33838"/>
                  </a:lnTo>
                  <a:lnTo>
                    <a:pt x="28664" y="34340"/>
                  </a:lnTo>
                  <a:lnTo>
                    <a:pt x="28490" y="34667"/>
                  </a:lnTo>
                  <a:lnTo>
                    <a:pt x="28271" y="35322"/>
                  </a:lnTo>
                  <a:lnTo>
                    <a:pt x="28249" y="35999"/>
                  </a:lnTo>
                  <a:lnTo>
                    <a:pt x="28490" y="36654"/>
                  </a:lnTo>
                  <a:lnTo>
                    <a:pt x="28730" y="36981"/>
                  </a:lnTo>
                  <a:lnTo>
                    <a:pt x="28926" y="37200"/>
                  </a:lnTo>
                  <a:lnTo>
                    <a:pt x="28904" y="37527"/>
                  </a:lnTo>
                  <a:lnTo>
                    <a:pt x="28730" y="37767"/>
                  </a:lnTo>
                  <a:lnTo>
                    <a:pt x="28337" y="38357"/>
                  </a:lnTo>
                  <a:lnTo>
                    <a:pt x="27638" y="39601"/>
                  </a:lnTo>
                  <a:lnTo>
                    <a:pt x="27420" y="40278"/>
                  </a:lnTo>
                  <a:lnTo>
                    <a:pt x="27289" y="40824"/>
                  </a:lnTo>
                  <a:lnTo>
                    <a:pt x="27158" y="41369"/>
                  </a:lnTo>
                  <a:lnTo>
                    <a:pt x="26983" y="42046"/>
                  </a:lnTo>
                  <a:lnTo>
                    <a:pt x="26896" y="43443"/>
                  </a:lnTo>
                  <a:lnTo>
                    <a:pt x="26983" y="44164"/>
                  </a:lnTo>
                  <a:lnTo>
                    <a:pt x="27180" y="45080"/>
                  </a:lnTo>
                  <a:lnTo>
                    <a:pt x="27638" y="46434"/>
                  </a:lnTo>
                  <a:lnTo>
                    <a:pt x="28075" y="47264"/>
                  </a:lnTo>
                  <a:lnTo>
                    <a:pt x="28359" y="47678"/>
                  </a:lnTo>
                  <a:lnTo>
                    <a:pt x="28468" y="47875"/>
                  </a:lnTo>
                  <a:lnTo>
                    <a:pt x="28511" y="48268"/>
                  </a:lnTo>
                  <a:lnTo>
                    <a:pt x="28402" y="48464"/>
                  </a:lnTo>
                  <a:lnTo>
                    <a:pt x="27223" y="50385"/>
                  </a:lnTo>
                  <a:lnTo>
                    <a:pt x="26001" y="52306"/>
                  </a:lnTo>
                  <a:lnTo>
                    <a:pt x="25761" y="52677"/>
                  </a:lnTo>
                  <a:lnTo>
                    <a:pt x="25215" y="53354"/>
                  </a:lnTo>
                  <a:lnTo>
                    <a:pt x="24888" y="53660"/>
                  </a:lnTo>
                  <a:lnTo>
                    <a:pt x="23752" y="54555"/>
                  </a:lnTo>
                  <a:lnTo>
                    <a:pt x="22552" y="55363"/>
                  </a:lnTo>
                  <a:lnTo>
                    <a:pt x="22093" y="55668"/>
                  </a:lnTo>
                  <a:lnTo>
                    <a:pt x="21242" y="56345"/>
                  </a:lnTo>
                  <a:lnTo>
                    <a:pt x="20085" y="57480"/>
                  </a:lnTo>
                  <a:lnTo>
                    <a:pt x="19408" y="58310"/>
                  </a:lnTo>
                  <a:lnTo>
                    <a:pt x="19234" y="58572"/>
                  </a:lnTo>
                  <a:lnTo>
                    <a:pt x="19081" y="59074"/>
                  </a:lnTo>
                  <a:lnTo>
                    <a:pt x="19124" y="59379"/>
                  </a:lnTo>
                  <a:lnTo>
                    <a:pt x="19343" y="60209"/>
                  </a:lnTo>
                  <a:lnTo>
                    <a:pt x="19561" y="61038"/>
                  </a:lnTo>
                  <a:lnTo>
                    <a:pt x="19626" y="61279"/>
                  </a:lnTo>
                  <a:lnTo>
                    <a:pt x="19539" y="61497"/>
                  </a:lnTo>
                  <a:lnTo>
                    <a:pt x="19299" y="61541"/>
                  </a:lnTo>
                  <a:lnTo>
                    <a:pt x="18710" y="61628"/>
                  </a:lnTo>
                  <a:lnTo>
                    <a:pt x="18120" y="61737"/>
                  </a:lnTo>
                  <a:lnTo>
                    <a:pt x="17705" y="61846"/>
                  </a:lnTo>
                  <a:lnTo>
                    <a:pt x="16985" y="62217"/>
                  </a:lnTo>
                  <a:lnTo>
                    <a:pt x="16024" y="62960"/>
                  </a:lnTo>
                  <a:lnTo>
                    <a:pt x="15479" y="63549"/>
                  </a:lnTo>
                  <a:lnTo>
                    <a:pt x="14671" y="64531"/>
                  </a:lnTo>
                  <a:lnTo>
                    <a:pt x="13929" y="65557"/>
                  </a:lnTo>
                  <a:lnTo>
                    <a:pt x="13143" y="66518"/>
                  </a:lnTo>
                  <a:lnTo>
                    <a:pt x="11462" y="68374"/>
                  </a:lnTo>
                  <a:lnTo>
                    <a:pt x="10545" y="69225"/>
                  </a:lnTo>
                  <a:lnTo>
                    <a:pt x="9410" y="70142"/>
                  </a:lnTo>
                  <a:lnTo>
                    <a:pt x="8209" y="70971"/>
                  </a:lnTo>
                  <a:lnTo>
                    <a:pt x="7860" y="71211"/>
                  </a:lnTo>
                  <a:lnTo>
                    <a:pt x="7249" y="71408"/>
                  </a:lnTo>
                  <a:lnTo>
                    <a:pt x="6834" y="71408"/>
                  </a:lnTo>
                  <a:lnTo>
                    <a:pt x="6616" y="71364"/>
                  </a:lnTo>
                  <a:lnTo>
                    <a:pt x="6135" y="71190"/>
                  </a:lnTo>
                  <a:lnTo>
                    <a:pt x="5677" y="70949"/>
                  </a:lnTo>
                  <a:lnTo>
                    <a:pt x="5218" y="70753"/>
                  </a:lnTo>
                  <a:lnTo>
                    <a:pt x="4389" y="70622"/>
                  </a:lnTo>
                  <a:lnTo>
                    <a:pt x="3647" y="70840"/>
                  </a:lnTo>
                  <a:lnTo>
                    <a:pt x="3079" y="71430"/>
                  </a:lnTo>
                  <a:lnTo>
                    <a:pt x="2861" y="71888"/>
                  </a:lnTo>
                  <a:lnTo>
                    <a:pt x="2730" y="72259"/>
                  </a:lnTo>
                  <a:lnTo>
                    <a:pt x="2533" y="73045"/>
                  </a:lnTo>
                  <a:lnTo>
                    <a:pt x="2424" y="74246"/>
                  </a:lnTo>
                  <a:lnTo>
                    <a:pt x="2468" y="75075"/>
                  </a:lnTo>
                  <a:lnTo>
                    <a:pt x="2490" y="75534"/>
                  </a:lnTo>
                  <a:lnTo>
                    <a:pt x="2424" y="76429"/>
                  </a:lnTo>
                  <a:lnTo>
                    <a:pt x="2271" y="76866"/>
                  </a:lnTo>
                  <a:lnTo>
                    <a:pt x="1769" y="77913"/>
                  </a:lnTo>
                  <a:lnTo>
                    <a:pt x="1267" y="78939"/>
                  </a:lnTo>
                  <a:lnTo>
                    <a:pt x="896" y="79616"/>
                  </a:lnTo>
                  <a:lnTo>
                    <a:pt x="285" y="80991"/>
                  </a:lnTo>
                  <a:lnTo>
                    <a:pt x="110" y="81756"/>
                  </a:lnTo>
                  <a:lnTo>
                    <a:pt x="66" y="82017"/>
                  </a:lnTo>
                  <a:lnTo>
                    <a:pt x="1" y="82279"/>
                  </a:lnTo>
                  <a:lnTo>
                    <a:pt x="1" y="82476"/>
                  </a:lnTo>
                  <a:lnTo>
                    <a:pt x="23" y="82651"/>
                  </a:lnTo>
                  <a:lnTo>
                    <a:pt x="110" y="82934"/>
                  </a:lnTo>
                  <a:lnTo>
                    <a:pt x="176" y="83196"/>
                  </a:lnTo>
                  <a:lnTo>
                    <a:pt x="263" y="83567"/>
                  </a:lnTo>
                  <a:lnTo>
                    <a:pt x="547" y="84244"/>
                  </a:lnTo>
                  <a:lnTo>
                    <a:pt x="962" y="84812"/>
                  </a:lnTo>
                  <a:lnTo>
                    <a:pt x="1529" y="85270"/>
                  </a:lnTo>
                  <a:lnTo>
                    <a:pt x="1878" y="85445"/>
                  </a:lnTo>
                  <a:lnTo>
                    <a:pt x="2162" y="85510"/>
                  </a:lnTo>
                  <a:lnTo>
                    <a:pt x="2402" y="85445"/>
                  </a:lnTo>
                  <a:lnTo>
                    <a:pt x="2752" y="85248"/>
                  </a:lnTo>
                  <a:lnTo>
                    <a:pt x="3276" y="84681"/>
                  </a:lnTo>
                  <a:lnTo>
                    <a:pt x="3450" y="84332"/>
                  </a:lnTo>
                  <a:lnTo>
                    <a:pt x="3909" y="82847"/>
                  </a:lnTo>
                  <a:lnTo>
                    <a:pt x="4367" y="81384"/>
                  </a:lnTo>
                  <a:lnTo>
                    <a:pt x="4433" y="81166"/>
                  </a:lnTo>
                  <a:lnTo>
                    <a:pt x="4564" y="80991"/>
                  </a:lnTo>
                  <a:lnTo>
                    <a:pt x="5218" y="80271"/>
                  </a:lnTo>
                  <a:lnTo>
                    <a:pt x="6616" y="78918"/>
                  </a:lnTo>
                  <a:lnTo>
                    <a:pt x="7380" y="78328"/>
                  </a:lnTo>
                  <a:lnTo>
                    <a:pt x="7642" y="78110"/>
                  </a:lnTo>
                  <a:lnTo>
                    <a:pt x="7947" y="77564"/>
                  </a:lnTo>
                  <a:lnTo>
                    <a:pt x="8035" y="77258"/>
                  </a:lnTo>
                  <a:lnTo>
                    <a:pt x="8100" y="76953"/>
                  </a:lnTo>
                  <a:lnTo>
                    <a:pt x="8318" y="76429"/>
                  </a:lnTo>
                  <a:lnTo>
                    <a:pt x="8820" y="75752"/>
                  </a:lnTo>
                  <a:lnTo>
                    <a:pt x="9257" y="75337"/>
                  </a:lnTo>
                  <a:lnTo>
                    <a:pt x="9890" y="74792"/>
                  </a:lnTo>
                  <a:lnTo>
                    <a:pt x="11265" y="73809"/>
                  </a:lnTo>
                  <a:lnTo>
                    <a:pt x="13427" y="72478"/>
                  </a:lnTo>
                  <a:lnTo>
                    <a:pt x="14911" y="71626"/>
                  </a:lnTo>
                  <a:lnTo>
                    <a:pt x="17247" y="70360"/>
                  </a:lnTo>
                  <a:lnTo>
                    <a:pt x="19626" y="69072"/>
                  </a:lnTo>
                  <a:lnTo>
                    <a:pt x="20303" y="68657"/>
                  </a:lnTo>
                  <a:lnTo>
                    <a:pt x="21613" y="67740"/>
                  </a:lnTo>
                  <a:lnTo>
                    <a:pt x="22224" y="67216"/>
                  </a:lnTo>
                  <a:lnTo>
                    <a:pt x="22639" y="66845"/>
                  </a:lnTo>
                  <a:lnTo>
                    <a:pt x="23600" y="66256"/>
                  </a:lnTo>
                  <a:lnTo>
                    <a:pt x="24145" y="66059"/>
                  </a:lnTo>
                  <a:lnTo>
                    <a:pt x="24778" y="65841"/>
                  </a:lnTo>
                  <a:lnTo>
                    <a:pt x="25979" y="65317"/>
                  </a:lnTo>
                  <a:lnTo>
                    <a:pt x="27704" y="64357"/>
                  </a:lnTo>
                  <a:lnTo>
                    <a:pt x="28817" y="63614"/>
                  </a:lnTo>
                  <a:lnTo>
                    <a:pt x="30149" y="62719"/>
                  </a:lnTo>
                  <a:lnTo>
                    <a:pt x="31502" y="61846"/>
                  </a:lnTo>
                  <a:lnTo>
                    <a:pt x="31590" y="61803"/>
                  </a:lnTo>
                  <a:lnTo>
                    <a:pt x="31655" y="61803"/>
                  </a:lnTo>
                  <a:lnTo>
                    <a:pt x="31721" y="61868"/>
                  </a:lnTo>
                  <a:lnTo>
                    <a:pt x="31742" y="61977"/>
                  </a:lnTo>
                  <a:lnTo>
                    <a:pt x="31742" y="62065"/>
                  </a:lnTo>
                  <a:lnTo>
                    <a:pt x="31721" y="62130"/>
                  </a:lnTo>
                  <a:lnTo>
                    <a:pt x="30913" y="64510"/>
                  </a:lnTo>
                  <a:lnTo>
                    <a:pt x="30083" y="66889"/>
                  </a:lnTo>
                  <a:lnTo>
                    <a:pt x="29101" y="69574"/>
                  </a:lnTo>
                  <a:lnTo>
                    <a:pt x="28053" y="72259"/>
                  </a:lnTo>
                  <a:lnTo>
                    <a:pt x="27857" y="72783"/>
                  </a:lnTo>
                  <a:lnTo>
                    <a:pt x="27682" y="73329"/>
                  </a:lnTo>
                  <a:lnTo>
                    <a:pt x="27551" y="73482"/>
                  </a:lnTo>
                  <a:lnTo>
                    <a:pt x="27376" y="73569"/>
                  </a:lnTo>
                  <a:lnTo>
                    <a:pt x="27092" y="73635"/>
                  </a:lnTo>
                  <a:lnTo>
                    <a:pt x="26612" y="73875"/>
                  </a:lnTo>
                  <a:lnTo>
                    <a:pt x="26438" y="74093"/>
                  </a:lnTo>
                  <a:lnTo>
                    <a:pt x="25630" y="75141"/>
                  </a:lnTo>
                  <a:lnTo>
                    <a:pt x="24844" y="76211"/>
                  </a:lnTo>
                  <a:lnTo>
                    <a:pt x="24560" y="76625"/>
                  </a:lnTo>
                  <a:lnTo>
                    <a:pt x="24320" y="77477"/>
                  </a:lnTo>
                  <a:lnTo>
                    <a:pt x="24451" y="78285"/>
                  </a:lnTo>
                  <a:lnTo>
                    <a:pt x="24909" y="79027"/>
                  </a:lnTo>
                  <a:lnTo>
                    <a:pt x="25281" y="79354"/>
                  </a:lnTo>
                  <a:lnTo>
                    <a:pt x="25521" y="79594"/>
                  </a:lnTo>
                  <a:lnTo>
                    <a:pt x="25783" y="80140"/>
                  </a:lnTo>
                  <a:lnTo>
                    <a:pt x="25826" y="80468"/>
                  </a:lnTo>
                  <a:lnTo>
                    <a:pt x="25848" y="80730"/>
                  </a:lnTo>
                  <a:lnTo>
                    <a:pt x="26023" y="81188"/>
                  </a:lnTo>
                  <a:lnTo>
                    <a:pt x="26438" y="81756"/>
                  </a:lnTo>
                  <a:lnTo>
                    <a:pt x="26831" y="82083"/>
                  </a:lnTo>
                  <a:lnTo>
                    <a:pt x="27464" y="82563"/>
                  </a:lnTo>
                  <a:lnTo>
                    <a:pt x="28533" y="83087"/>
                  </a:lnTo>
                  <a:lnTo>
                    <a:pt x="29297" y="83284"/>
                  </a:lnTo>
                  <a:lnTo>
                    <a:pt x="29712" y="83305"/>
                  </a:lnTo>
                  <a:lnTo>
                    <a:pt x="30302" y="83284"/>
                  </a:lnTo>
                  <a:lnTo>
                    <a:pt x="30869" y="83153"/>
                  </a:lnTo>
                  <a:lnTo>
                    <a:pt x="31022" y="83087"/>
                  </a:lnTo>
                  <a:lnTo>
                    <a:pt x="31240" y="82891"/>
                  </a:lnTo>
                  <a:lnTo>
                    <a:pt x="31371" y="82454"/>
                  </a:lnTo>
                  <a:lnTo>
                    <a:pt x="31415" y="82170"/>
                  </a:lnTo>
                  <a:lnTo>
                    <a:pt x="31437" y="81821"/>
                  </a:lnTo>
                  <a:lnTo>
                    <a:pt x="31240" y="81210"/>
                  </a:lnTo>
                  <a:lnTo>
                    <a:pt x="31066" y="80904"/>
                  </a:lnTo>
                  <a:lnTo>
                    <a:pt x="30978" y="80751"/>
                  </a:lnTo>
                  <a:lnTo>
                    <a:pt x="30978" y="80577"/>
                  </a:lnTo>
                  <a:lnTo>
                    <a:pt x="31066" y="80031"/>
                  </a:lnTo>
                  <a:lnTo>
                    <a:pt x="31175" y="79485"/>
                  </a:lnTo>
                  <a:lnTo>
                    <a:pt x="31197" y="79420"/>
                  </a:lnTo>
                  <a:lnTo>
                    <a:pt x="31197" y="79332"/>
                  </a:lnTo>
                  <a:lnTo>
                    <a:pt x="31131" y="79136"/>
                  </a:lnTo>
                  <a:lnTo>
                    <a:pt x="31087" y="78787"/>
                  </a:lnTo>
                  <a:lnTo>
                    <a:pt x="31197" y="78263"/>
                  </a:lnTo>
                  <a:lnTo>
                    <a:pt x="31284" y="77913"/>
                  </a:lnTo>
                  <a:lnTo>
                    <a:pt x="31306" y="77586"/>
                  </a:lnTo>
                  <a:lnTo>
                    <a:pt x="31218" y="76953"/>
                  </a:lnTo>
                  <a:lnTo>
                    <a:pt x="31087" y="76647"/>
                  </a:lnTo>
                  <a:lnTo>
                    <a:pt x="31000" y="76451"/>
                  </a:lnTo>
                  <a:lnTo>
                    <a:pt x="30978" y="76080"/>
                  </a:lnTo>
                  <a:lnTo>
                    <a:pt x="31022" y="75883"/>
                  </a:lnTo>
                  <a:lnTo>
                    <a:pt x="31262" y="75119"/>
                  </a:lnTo>
                  <a:lnTo>
                    <a:pt x="31917" y="73613"/>
                  </a:lnTo>
                  <a:lnTo>
                    <a:pt x="32332" y="72914"/>
                  </a:lnTo>
                  <a:lnTo>
                    <a:pt x="33358" y="71342"/>
                  </a:lnTo>
                  <a:lnTo>
                    <a:pt x="35541" y="68330"/>
                  </a:lnTo>
                  <a:lnTo>
                    <a:pt x="36676" y="66824"/>
                  </a:lnTo>
                  <a:lnTo>
                    <a:pt x="37484" y="65754"/>
                  </a:lnTo>
                  <a:lnTo>
                    <a:pt x="38903" y="63462"/>
                  </a:lnTo>
                  <a:lnTo>
                    <a:pt x="39514" y="62283"/>
                  </a:lnTo>
                  <a:lnTo>
                    <a:pt x="40016" y="61279"/>
                  </a:lnTo>
                  <a:lnTo>
                    <a:pt x="40955" y="59925"/>
                  </a:lnTo>
                  <a:lnTo>
                    <a:pt x="41653" y="59096"/>
                  </a:lnTo>
                  <a:lnTo>
                    <a:pt x="42046" y="58703"/>
                  </a:lnTo>
                  <a:lnTo>
                    <a:pt x="42112" y="58637"/>
                  </a:lnTo>
                  <a:lnTo>
                    <a:pt x="42155" y="58593"/>
                  </a:lnTo>
                  <a:lnTo>
                    <a:pt x="43138" y="57284"/>
                  </a:lnTo>
                  <a:lnTo>
                    <a:pt x="44120" y="55996"/>
                  </a:lnTo>
                  <a:lnTo>
                    <a:pt x="44360" y="55625"/>
                  </a:lnTo>
                  <a:lnTo>
                    <a:pt x="44579" y="54795"/>
                  </a:lnTo>
                  <a:lnTo>
                    <a:pt x="44644" y="54358"/>
                  </a:lnTo>
                  <a:lnTo>
                    <a:pt x="44688" y="53944"/>
                  </a:lnTo>
                  <a:lnTo>
                    <a:pt x="44666" y="53180"/>
                  </a:lnTo>
                  <a:lnTo>
                    <a:pt x="44404" y="52044"/>
                  </a:lnTo>
                  <a:lnTo>
                    <a:pt x="44077" y="51302"/>
                  </a:lnTo>
                  <a:lnTo>
                    <a:pt x="43662" y="50407"/>
                  </a:lnTo>
                  <a:lnTo>
                    <a:pt x="43291" y="49468"/>
                  </a:lnTo>
                  <a:lnTo>
                    <a:pt x="43181" y="49228"/>
                  </a:lnTo>
                  <a:lnTo>
                    <a:pt x="43138" y="48748"/>
                  </a:lnTo>
                  <a:lnTo>
                    <a:pt x="43269" y="48028"/>
                  </a:lnTo>
                  <a:lnTo>
                    <a:pt x="43509" y="47569"/>
                  </a:lnTo>
                  <a:lnTo>
                    <a:pt x="44295" y="45866"/>
                  </a:lnTo>
                  <a:lnTo>
                    <a:pt x="45037" y="44120"/>
                  </a:lnTo>
                  <a:lnTo>
                    <a:pt x="45255" y="43531"/>
                  </a:lnTo>
                  <a:lnTo>
                    <a:pt x="45430" y="42897"/>
                  </a:lnTo>
                  <a:lnTo>
                    <a:pt x="45517" y="42723"/>
                  </a:lnTo>
                  <a:lnTo>
                    <a:pt x="45736" y="42504"/>
                  </a:lnTo>
                  <a:lnTo>
                    <a:pt x="45910" y="42461"/>
                  </a:lnTo>
                  <a:lnTo>
                    <a:pt x="46129" y="42395"/>
                  </a:lnTo>
                  <a:lnTo>
                    <a:pt x="46478" y="42177"/>
                  </a:lnTo>
                  <a:lnTo>
                    <a:pt x="46740" y="41893"/>
                  </a:lnTo>
                  <a:lnTo>
                    <a:pt x="46893" y="41500"/>
                  </a:lnTo>
                  <a:lnTo>
                    <a:pt x="46936" y="41260"/>
                  </a:lnTo>
                  <a:lnTo>
                    <a:pt x="47067" y="40038"/>
                  </a:lnTo>
                  <a:lnTo>
                    <a:pt x="47045" y="38837"/>
                  </a:lnTo>
                  <a:lnTo>
                    <a:pt x="47024" y="38575"/>
                  </a:lnTo>
                  <a:lnTo>
                    <a:pt x="47089" y="38095"/>
                  </a:lnTo>
                  <a:lnTo>
                    <a:pt x="47286" y="37658"/>
                  </a:lnTo>
                  <a:lnTo>
                    <a:pt x="47569" y="37265"/>
                  </a:lnTo>
                  <a:lnTo>
                    <a:pt x="47788" y="37112"/>
                  </a:lnTo>
                  <a:lnTo>
                    <a:pt x="48071" y="36894"/>
                  </a:lnTo>
                  <a:lnTo>
                    <a:pt x="48530" y="36414"/>
                  </a:lnTo>
                  <a:lnTo>
                    <a:pt x="49010" y="35541"/>
                  </a:lnTo>
                  <a:lnTo>
                    <a:pt x="49228" y="34886"/>
                  </a:lnTo>
                  <a:lnTo>
                    <a:pt x="49621" y="33532"/>
                  </a:lnTo>
                  <a:lnTo>
                    <a:pt x="50014" y="32179"/>
                  </a:lnTo>
                  <a:lnTo>
                    <a:pt x="50145" y="31829"/>
                  </a:lnTo>
                  <a:lnTo>
                    <a:pt x="50451" y="31196"/>
                  </a:lnTo>
                  <a:lnTo>
                    <a:pt x="50909" y="30694"/>
                  </a:lnTo>
                  <a:lnTo>
                    <a:pt x="51477" y="30301"/>
                  </a:lnTo>
                  <a:lnTo>
                    <a:pt x="51848" y="30192"/>
                  </a:lnTo>
                  <a:lnTo>
                    <a:pt x="52023" y="30105"/>
                  </a:lnTo>
                  <a:lnTo>
                    <a:pt x="52197" y="29996"/>
                  </a:lnTo>
                  <a:lnTo>
                    <a:pt x="52350" y="29930"/>
                  </a:lnTo>
                  <a:lnTo>
                    <a:pt x="52569" y="30017"/>
                  </a:lnTo>
                  <a:lnTo>
                    <a:pt x="52612" y="30148"/>
                  </a:lnTo>
                  <a:lnTo>
                    <a:pt x="52918" y="31131"/>
                  </a:lnTo>
                  <a:lnTo>
                    <a:pt x="53223" y="32157"/>
                  </a:lnTo>
                  <a:lnTo>
                    <a:pt x="53245" y="32375"/>
                  </a:lnTo>
                  <a:lnTo>
                    <a:pt x="53180" y="32615"/>
                  </a:lnTo>
                  <a:lnTo>
                    <a:pt x="53114" y="33052"/>
                  </a:lnTo>
                  <a:lnTo>
                    <a:pt x="53158" y="33860"/>
                  </a:lnTo>
                  <a:lnTo>
                    <a:pt x="53398" y="34646"/>
                  </a:lnTo>
                  <a:lnTo>
                    <a:pt x="53769" y="35366"/>
                  </a:lnTo>
                  <a:lnTo>
                    <a:pt x="54031" y="35715"/>
                  </a:lnTo>
                  <a:lnTo>
                    <a:pt x="54249" y="35999"/>
                  </a:lnTo>
                  <a:lnTo>
                    <a:pt x="54752" y="36457"/>
                  </a:lnTo>
                  <a:lnTo>
                    <a:pt x="55297" y="36829"/>
                  </a:lnTo>
                  <a:lnTo>
                    <a:pt x="55952" y="37069"/>
                  </a:lnTo>
                  <a:lnTo>
                    <a:pt x="56302" y="37134"/>
                  </a:lnTo>
                  <a:lnTo>
                    <a:pt x="56607" y="37178"/>
                  </a:lnTo>
                  <a:lnTo>
                    <a:pt x="57153" y="37156"/>
                  </a:lnTo>
                  <a:lnTo>
                    <a:pt x="57633" y="36981"/>
                  </a:lnTo>
                  <a:lnTo>
                    <a:pt x="58070" y="36654"/>
                  </a:lnTo>
                  <a:lnTo>
                    <a:pt x="58266" y="36414"/>
                  </a:lnTo>
                  <a:lnTo>
                    <a:pt x="58485" y="36065"/>
                  </a:lnTo>
                  <a:lnTo>
                    <a:pt x="58856" y="35366"/>
                  </a:lnTo>
                  <a:lnTo>
                    <a:pt x="59118" y="34624"/>
                  </a:lnTo>
                  <a:lnTo>
                    <a:pt x="59292" y="33838"/>
                  </a:lnTo>
                  <a:lnTo>
                    <a:pt x="59336" y="33423"/>
                  </a:lnTo>
                  <a:lnTo>
                    <a:pt x="59336" y="32768"/>
                  </a:lnTo>
                  <a:lnTo>
                    <a:pt x="59227" y="31480"/>
                  </a:lnTo>
                  <a:lnTo>
                    <a:pt x="59139" y="30847"/>
                  </a:lnTo>
                  <a:lnTo>
                    <a:pt x="59118" y="30585"/>
                  </a:lnTo>
                  <a:lnTo>
                    <a:pt x="59227" y="30410"/>
                  </a:lnTo>
                  <a:lnTo>
                    <a:pt x="59445" y="30127"/>
                  </a:lnTo>
                  <a:lnTo>
                    <a:pt x="59816" y="29515"/>
                  </a:lnTo>
                  <a:lnTo>
                    <a:pt x="59925" y="29166"/>
                  </a:lnTo>
                  <a:lnTo>
                    <a:pt x="59925" y="28926"/>
                  </a:lnTo>
                  <a:lnTo>
                    <a:pt x="59794" y="28337"/>
                  </a:lnTo>
                  <a:lnTo>
                    <a:pt x="59685" y="27725"/>
                  </a:lnTo>
                  <a:lnTo>
                    <a:pt x="59554" y="27049"/>
                  </a:lnTo>
                  <a:lnTo>
                    <a:pt x="59445" y="26372"/>
                  </a:lnTo>
                  <a:lnTo>
                    <a:pt x="59358" y="26088"/>
                  </a:lnTo>
                  <a:lnTo>
                    <a:pt x="59249" y="25848"/>
                  </a:lnTo>
                  <a:lnTo>
                    <a:pt x="59118" y="25651"/>
                  </a:lnTo>
                  <a:lnTo>
                    <a:pt x="58768" y="25499"/>
                  </a:lnTo>
                  <a:lnTo>
                    <a:pt x="58528" y="25542"/>
                  </a:lnTo>
                  <a:lnTo>
                    <a:pt x="58375" y="25564"/>
                  </a:lnTo>
                  <a:lnTo>
                    <a:pt x="58223" y="25455"/>
                  </a:lnTo>
                  <a:lnTo>
                    <a:pt x="58201" y="25302"/>
                  </a:lnTo>
                  <a:lnTo>
                    <a:pt x="58157" y="23861"/>
                  </a:lnTo>
                  <a:lnTo>
                    <a:pt x="58092" y="22442"/>
                  </a:lnTo>
                  <a:lnTo>
                    <a:pt x="58048" y="21525"/>
                  </a:lnTo>
                  <a:lnTo>
                    <a:pt x="57895" y="20194"/>
                  </a:lnTo>
                  <a:lnTo>
                    <a:pt x="57677" y="19321"/>
                  </a:lnTo>
                  <a:lnTo>
                    <a:pt x="57524" y="18884"/>
                  </a:lnTo>
                  <a:lnTo>
                    <a:pt x="57415" y="18644"/>
                  </a:lnTo>
                  <a:lnTo>
                    <a:pt x="57262" y="18447"/>
                  </a:lnTo>
                  <a:lnTo>
                    <a:pt x="56629" y="17574"/>
                  </a:lnTo>
                  <a:lnTo>
                    <a:pt x="55581" y="16395"/>
                  </a:lnTo>
                  <a:lnTo>
                    <a:pt x="54773" y="15697"/>
                  </a:lnTo>
                  <a:lnTo>
                    <a:pt x="54337" y="15391"/>
                  </a:lnTo>
                  <a:lnTo>
                    <a:pt x="53791" y="15042"/>
                  </a:lnTo>
                  <a:lnTo>
                    <a:pt x="53223" y="14714"/>
                  </a:lnTo>
                  <a:lnTo>
                    <a:pt x="52918" y="14540"/>
                  </a:lnTo>
                  <a:lnTo>
                    <a:pt x="52634" y="14321"/>
                  </a:lnTo>
                  <a:lnTo>
                    <a:pt x="52285" y="14038"/>
                  </a:lnTo>
                  <a:lnTo>
                    <a:pt x="51848" y="13514"/>
                  </a:lnTo>
                  <a:lnTo>
                    <a:pt x="51652" y="12924"/>
                  </a:lnTo>
                  <a:lnTo>
                    <a:pt x="51739" y="12248"/>
                  </a:lnTo>
                  <a:lnTo>
                    <a:pt x="51870" y="11811"/>
                  </a:lnTo>
                  <a:lnTo>
                    <a:pt x="52219" y="10981"/>
                  </a:lnTo>
                  <a:lnTo>
                    <a:pt x="52634" y="10174"/>
                  </a:lnTo>
                  <a:lnTo>
                    <a:pt x="52743" y="10043"/>
                  </a:lnTo>
                  <a:lnTo>
                    <a:pt x="52918" y="9955"/>
                  </a:lnTo>
                  <a:lnTo>
                    <a:pt x="53354" y="9846"/>
                  </a:lnTo>
                  <a:lnTo>
                    <a:pt x="54031" y="9410"/>
                  </a:lnTo>
                  <a:lnTo>
                    <a:pt x="54511" y="8798"/>
                  </a:lnTo>
                  <a:lnTo>
                    <a:pt x="54839" y="8056"/>
                  </a:lnTo>
                  <a:lnTo>
                    <a:pt x="54970" y="7641"/>
                  </a:lnTo>
                  <a:lnTo>
                    <a:pt x="55014" y="7358"/>
                  </a:lnTo>
                  <a:lnTo>
                    <a:pt x="54861" y="6855"/>
                  </a:lnTo>
                  <a:lnTo>
                    <a:pt x="54686" y="6637"/>
                  </a:lnTo>
                  <a:lnTo>
                    <a:pt x="54642" y="6550"/>
                  </a:lnTo>
                  <a:lnTo>
                    <a:pt x="54599" y="6310"/>
                  </a:lnTo>
                  <a:lnTo>
                    <a:pt x="54642" y="6222"/>
                  </a:lnTo>
                  <a:lnTo>
                    <a:pt x="54817" y="5677"/>
                  </a:lnTo>
                  <a:lnTo>
                    <a:pt x="54992" y="4563"/>
                  </a:lnTo>
                  <a:lnTo>
                    <a:pt x="55014" y="3996"/>
                  </a:lnTo>
                  <a:lnTo>
                    <a:pt x="54992" y="3472"/>
                  </a:lnTo>
                  <a:lnTo>
                    <a:pt x="54752" y="2533"/>
                  </a:lnTo>
                  <a:lnTo>
                    <a:pt x="54293" y="1725"/>
                  </a:lnTo>
                  <a:lnTo>
                    <a:pt x="53638" y="1005"/>
                  </a:lnTo>
                  <a:lnTo>
                    <a:pt x="53245" y="677"/>
                  </a:lnTo>
                  <a:lnTo>
                    <a:pt x="52896" y="459"/>
                  </a:lnTo>
                  <a:lnTo>
                    <a:pt x="52110" y="153"/>
                  </a:lnTo>
                  <a:lnTo>
                    <a:pt x="51695" y="88"/>
                  </a:lnTo>
                  <a:lnTo>
                    <a:pt x="51586" y="66"/>
                  </a:lnTo>
                  <a:lnTo>
                    <a:pt x="51499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3">
              <a:extLst>
                <a:ext uri="{FF2B5EF4-FFF2-40B4-BE49-F238E27FC236}">
                  <a16:creationId xmlns:a16="http://schemas.microsoft.com/office/drawing/2014/main" id="{C40C224A-C517-D6E5-8CBE-3C02BE4BF128}"/>
                </a:ext>
              </a:extLst>
            </p:cNvPr>
            <p:cNvSpPr/>
            <p:nvPr/>
          </p:nvSpPr>
          <p:spPr>
            <a:xfrm>
              <a:off x="7924950" y="2801900"/>
              <a:ext cx="998100" cy="998100"/>
            </a:xfrm>
            <a:prstGeom prst="ellipse">
              <a:avLst/>
            </a:pr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43">
            <a:extLst>
              <a:ext uri="{FF2B5EF4-FFF2-40B4-BE49-F238E27FC236}">
                <a16:creationId xmlns:a16="http://schemas.microsoft.com/office/drawing/2014/main" id="{47B09164-CBED-B123-6C6B-F193468A03B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833450" y="1365477"/>
            <a:ext cx="929400" cy="11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245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>
          <a:extLst>
            <a:ext uri="{FF2B5EF4-FFF2-40B4-BE49-F238E27FC236}">
              <a16:creationId xmlns:a16="http://schemas.microsoft.com/office/drawing/2014/main" id="{C35990BC-E8FF-D450-7191-534860D26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9">
            <a:extLst>
              <a:ext uri="{FF2B5EF4-FFF2-40B4-BE49-F238E27FC236}">
                <a16:creationId xmlns:a16="http://schemas.microsoft.com/office/drawing/2014/main" id="{6BC904CB-0663-0215-F018-0A7F34E67F7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57978" y="463605"/>
            <a:ext cx="5472790" cy="4075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프로필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이름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쇼지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조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출생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1975. 6. 17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 홋카이도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무로란시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신체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179cm, 72kg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포지션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스트라이커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주발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오른발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양발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별명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갓초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득점 </a:t>
            </a:r>
            <a:r>
              <a:rPr lang="en-US" altLang="ko-KR">
                <a:latin typeface="HY견고딕" panose="02030600000101010101" pitchFamily="18" charset="-127"/>
                <a:ea typeface="HY견고딕" panose="02030600000101010101" pitchFamily="18" charset="-127"/>
              </a:rPr>
              <a:t>: 178</a:t>
            </a:r>
            <a:r>
              <a:rPr lang="ko-KR" altLang="en-US">
                <a:latin typeface="HY견고딕" panose="02030600000101010101" pitchFamily="18" charset="-127"/>
                <a:ea typeface="HY견고딕" panose="02030600000101010101" pitchFamily="18" charset="-127"/>
              </a:rPr>
              <a:t>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(A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매치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21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어시스트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48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</a:p>
        </p:txBody>
      </p:sp>
      <p:sp>
        <p:nvSpPr>
          <p:cNvPr id="595" name="Google Shape;595;p39">
            <a:extLst>
              <a:ext uri="{FF2B5EF4-FFF2-40B4-BE49-F238E27FC236}">
                <a16:creationId xmlns:a16="http://schemas.microsoft.com/office/drawing/2014/main" id="{6832886C-9A42-FCD4-0B02-EAFDD92A6B13}"/>
              </a:ext>
            </a:extLst>
          </p:cNvPr>
          <p:cNvSpPr/>
          <p:nvPr/>
        </p:nvSpPr>
        <p:spPr>
          <a:xfrm>
            <a:off x="2124875" y="208175"/>
            <a:ext cx="78600" cy="77525"/>
          </a:xfrm>
          <a:custGeom>
            <a:avLst/>
            <a:gdLst/>
            <a:ahLst/>
            <a:cxnLst/>
            <a:rect l="l" t="t" r="r" b="b"/>
            <a:pathLst>
              <a:path w="3144" h="3101" extrusionOk="0">
                <a:moveTo>
                  <a:pt x="1397" y="1"/>
                </a:moveTo>
                <a:lnTo>
                  <a:pt x="1004" y="110"/>
                </a:lnTo>
                <a:lnTo>
                  <a:pt x="830" y="263"/>
                </a:lnTo>
                <a:lnTo>
                  <a:pt x="568" y="568"/>
                </a:lnTo>
                <a:lnTo>
                  <a:pt x="175" y="1289"/>
                </a:lnTo>
                <a:lnTo>
                  <a:pt x="44" y="1682"/>
                </a:lnTo>
                <a:lnTo>
                  <a:pt x="0" y="2031"/>
                </a:lnTo>
                <a:lnTo>
                  <a:pt x="44" y="2359"/>
                </a:lnTo>
                <a:lnTo>
                  <a:pt x="131" y="2621"/>
                </a:lnTo>
                <a:lnTo>
                  <a:pt x="480" y="2970"/>
                </a:lnTo>
                <a:lnTo>
                  <a:pt x="720" y="3057"/>
                </a:lnTo>
                <a:lnTo>
                  <a:pt x="982" y="3079"/>
                </a:lnTo>
                <a:lnTo>
                  <a:pt x="1266" y="3101"/>
                </a:lnTo>
                <a:lnTo>
                  <a:pt x="1637" y="3057"/>
                </a:lnTo>
                <a:lnTo>
                  <a:pt x="2008" y="2992"/>
                </a:lnTo>
                <a:lnTo>
                  <a:pt x="2227" y="2926"/>
                </a:lnTo>
                <a:lnTo>
                  <a:pt x="2620" y="2642"/>
                </a:lnTo>
                <a:lnTo>
                  <a:pt x="2925" y="2271"/>
                </a:lnTo>
                <a:lnTo>
                  <a:pt x="3100" y="1835"/>
                </a:lnTo>
                <a:lnTo>
                  <a:pt x="3122" y="1594"/>
                </a:lnTo>
                <a:lnTo>
                  <a:pt x="3144" y="1333"/>
                </a:lnTo>
                <a:lnTo>
                  <a:pt x="3034" y="896"/>
                </a:lnTo>
                <a:lnTo>
                  <a:pt x="2772" y="525"/>
                </a:lnTo>
                <a:lnTo>
                  <a:pt x="2380" y="263"/>
                </a:lnTo>
                <a:lnTo>
                  <a:pt x="2118" y="176"/>
                </a:lnTo>
                <a:lnTo>
                  <a:pt x="1877" y="110"/>
                </a:lnTo>
                <a:lnTo>
                  <a:pt x="1637" y="45"/>
                </a:lnTo>
                <a:lnTo>
                  <a:pt x="13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991BE2-CC82-B71E-5449-DD6ED79E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4" y="826852"/>
            <a:ext cx="3288863" cy="3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28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>
          <a:extLst>
            <a:ext uri="{FF2B5EF4-FFF2-40B4-BE49-F238E27FC236}">
              <a16:creationId xmlns:a16="http://schemas.microsoft.com/office/drawing/2014/main" id="{38FE9357-1946-E42B-EEFF-17B06B2BE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49">
            <a:extLst>
              <a:ext uri="{FF2B5EF4-FFF2-40B4-BE49-F238E27FC236}">
                <a16:creationId xmlns:a16="http://schemas.microsoft.com/office/drawing/2014/main" id="{8A6F69F6-E627-B8CA-E212-A94DBCEDA18D}"/>
              </a:ext>
            </a:extLst>
          </p:cNvPr>
          <p:cNvGrpSpPr/>
          <p:nvPr/>
        </p:nvGrpSpPr>
        <p:grpSpPr>
          <a:xfrm>
            <a:off x="4208465" y="1508802"/>
            <a:ext cx="4722453" cy="4306317"/>
            <a:chOff x="717726" y="1401950"/>
            <a:chExt cx="4722453" cy="4306317"/>
          </a:xfrm>
        </p:grpSpPr>
        <p:grpSp>
          <p:nvGrpSpPr>
            <p:cNvPr id="773" name="Google Shape;773;p49">
              <a:extLst>
                <a:ext uri="{FF2B5EF4-FFF2-40B4-BE49-F238E27FC236}">
                  <a16:creationId xmlns:a16="http://schemas.microsoft.com/office/drawing/2014/main" id="{9084C2C0-CE71-C54B-5187-CE6EB9F816D6}"/>
                </a:ext>
              </a:extLst>
            </p:cNvPr>
            <p:cNvGrpSpPr/>
            <p:nvPr/>
          </p:nvGrpSpPr>
          <p:grpSpPr>
            <a:xfrm>
              <a:off x="3703825" y="1401950"/>
              <a:ext cx="1736354" cy="3565501"/>
              <a:chOff x="3703825" y="1401950"/>
              <a:chExt cx="1736354" cy="3565501"/>
            </a:xfrm>
          </p:grpSpPr>
          <p:sp>
            <p:nvSpPr>
              <p:cNvPr id="774" name="Google Shape;774;p49">
                <a:extLst>
                  <a:ext uri="{FF2B5EF4-FFF2-40B4-BE49-F238E27FC236}">
                    <a16:creationId xmlns:a16="http://schemas.microsoft.com/office/drawing/2014/main" id="{162BF99F-650D-0F3A-AA72-9728AE5005E5}"/>
                  </a:ext>
                </a:extLst>
              </p:cNvPr>
              <p:cNvSpPr/>
              <p:nvPr/>
            </p:nvSpPr>
            <p:spPr>
              <a:xfrm>
                <a:off x="3703825" y="4406003"/>
                <a:ext cx="447236" cy="446557"/>
              </a:xfrm>
              <a:custGeom>
                <a:avLst/>
                <a:gdLst/>
                <a:ahLst/>
                <a:cxnLst/>
                <a:rect l="l" t="t" r="r" b="b"/>
                <a:pathLst>
                  <a:path w="13186" h="13165" extrusionOk="0">
                    <a:moveTo>
                      <a:pt x="5960" y="1"/>
                    </a:moveTo>
                    <a:lnTo>
                      <a:pt x="4716" y="241"/>
                    </a:lnTo>
                    <a:lnTo>
                      <a:pt x="3537" y="721"/>
                    </a:lnTo>
                    <a:lnTo>
                      <a:pt x="2467" y="1420"/>
                    </a:lnTo>
                    <a:lnTo>
                      <a:pt x="1528" y="2337"/>
                    </a:lnTo>
                    <a:lnTo>
                      <a:pt x="1114" y="2882"/>
                    </a:lnTo>
                    <a:lnTo>
                      <a:pt x="764" y="3472"/>
                    </a:lnTo>
                    <a:lnTo>
                      <a:pt x="262" y="4672"/>
                    </a:lnTo>
                    <a:lnTo>
                      <a:pt x="0" y="5939"/>
                    </a:lnTo>
                    <a:lnTo>
                      <a:pt x="0" y="7205"/>
                    </a:lnTo>
                    <a:lnTo>
                      <a:pt x="240" y="8449"/>
                    </a:lnTo>
                    <a:lnTo>
                      <a:pt x="721" y="9628"/>
                    </a:lnTo>
                    <a:lnTo>
                      <a:pt x="1419" y="10719"/>
                    </a:lnTo>
                    <a:lnTo>
                      <a:pt x="2336" y="11658"/>
                    </a:lnTo>
                    <a:lnTo>
                      <a:pt x="2882" y="12051"/>
                    </a:lnTo>
                    <a:lnTo>
                      <a:pt x="3471" y="12422"/>
                    </a:lnTo>
                    <a:lnTo>
                      <a:pt x="4672" y="12924"/>
                    </a:lnTo>
                    <a:lnTo>
                      <a:pt x="5938" y="13164"/>
                    </a:lnTo>
                    <a:lnTo>
                      <a:pt x="7226" y="13164"/>
                    </a:lnTo>
                    <a:lnTo>
                      <a:pt x="8470" y="12924"/>
                    </a:lnTo>
                    <a:lnTo>
                      <a:pt x="9649" y="12466"/>
                    </a:lnTo>
                    <a:lnTo>
                      <a:pt x="10719" y="11767"/>
                    </a:lnTo>
                    <a:lnTo>
                      <a:pt x="11658" y="10829"/>
                    </a:lnTo>
                    <a:lnTo>
                      <a:pt x="12051" y="10283"/>
                    </a:lnTo>
                    <a:lnTo>
                      <a:pt x="12422" y="9715"/>
                    </a:lnTo>
                    <a:lnTo>
                      <a:pt x="12924" y="8493"/>
                    </a:lnTo>
                    <a:lnTo>
                      <a:pt x="13186" y="7227"/>
                    </a:lnTo>
                    <a:lnTo>
                      <a:pt x="13186" y="5960"/>
                    </a:lnTo>
                    <a:lnTo>
                      <a:pt x="12946" y="4716"/>
                    </a:lnTo>
                    <a:lnTo>
                      <a:pt x="12465" y="3537"/>
                    </a:lnTo>
                    <a:lnTo>
                      <a:pt x="11767" y="2468"/>
                    </a:lnTo>
                    <a:lnTo>
                      <a:pt x="10850" y="1507"/>
                    </a:lnTo>
                    <a:lnTo>
                      <a:pt x="10282" y="1114"/>
                    </a:lnTo>
                    <a:lnTo>
                      <a:pt x="9715" y="765"/>
                    </a:lnTo>
                    <a:lnTo>
                      <a:pt x="8492" y="263"/>
                    </a:lnTo>
                    <a:lnTo>
                      <a:pt x="7248" y="1"/>
                    </a:lnTo>
                    <a:close/>
                  </a:path>
                </a:pathLst>
              </a:custGeom>
              <a:solidFill>
                <a:srgbClr val="B8D9FF">
                  <a:alpha val="8990"/>
                </a:srgbClr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9">
                <a:extLst>
                  <a:ext uri="{FF2B5EF4-FFF2-40B4-BE49-F238E27FC236}">
                    <a16:creationId xmlns:a16="http://schemas.microsoft.com/office/drawing/2014/main" id="{9731532E-6CE7-692A-770B-071CC443A96C}"/>
                  </a:ext>
                </a:extLst>
              </p:cNvPr>
              <p:cNvSpPr/>
              <p:nvPr/>
            </p:nvSpPr>
            <p:spPr>
              <a:xfrm>
                <a:off x="4148092" y="1401950"/>
                <a:ext cx="1292087" cy="3565501"/>
              </a:xfrm>
              <a:custGeom>
                <a:avLst/>
                <a:gdLst/>
                <a:ahLst/>
                <a:cxnLst/>
                <a:rect l="l" t="t" r="r" b="b"/>
                <a:pathLst>
                  <a:path w="38095" h="105115" extrusionOk="0">
                    <a:moveTo>
                      <a:pt x="7401" y="31917"/>
                    </a:moveTo>
                    <a:lnTo>
                      <a:pt x="7663" y="32048"/>
                    </a:lnTo>
                    <a:lnTo>
                      <a:pt x="7816" y="32201"/>
                    </a:lnTo>
                    <a:lnTo>
                      <a:pt x="7816" y="33227"/>
                    </a:lnTo>
                    <a:lnTo>
                      <a:pt x="7663" y="33270"/>
                    </a:lnTo>
                    <a:lnTo>
                      <a:pt x="6964" y="33292"/>
                    </a:lnTo>
                    <a:lnTo>
                      <a:pt x="6746" y="33096"/>
                    </a:lnTo>
                    <a:lnTo>
                      <a:pt x="6702" y="32877"/>
                    </a:lnTo>
                    <a:lnTo>
                      <a:pt x="6724" y="32703"/>
                    </a:lnTo>
                    <a:lnTo>
                      <a:pt x="6768" y="32550"/>
                    </a:lnTo>
                    <a:lnTo>
                      <a:pt x="7095" y="31982"/>
                    </a:lnTo>
                    <a:lnTo>
                      <a:pt x="7401" y="31917"/>
                    </a:lnTo>
                    <a:close/>
                    <a:moveTo>
                      <a:pt x="18032" y="1"/>
                    </a:moveTo>
                    <a:lnTo>
                      <a:pt x="16941" y="154"/>
                    </a:lnTo>
                    <a:lnTo>
                      <a:pt x="16046" y="416"/>
                    </a:lnTo>
                    <a:lnTo>
                      <a:pt x="15107" y="809"/>
                    </a:lnTo>
                    <a:lnTo>
                      <a:pt x="14976" y="896"/>
                    </a:lnTo>
                    <a:lnTo>
                      <a:pt x="14671" y="1071"/>
                    </a:lnTo>
                    <a:lnTo>
                      <a:pt x="14147" y="1507"/>
                    </a:lnTo>
                    <a:lnTo>
                      <a:pt x="13732" y="2031"/>
                    </a:lnTo>
                    <a:lnTo>
                      <a:pt x="13404" y="2642"/>
                    </a:lnTo>
                    <a:lnTo>
                      <a:pt x="13011" y="3646"/>
                    </a:lnTo>
                    <a:lnTo>
                      <a:pt x="12749" y="5087"/>
                    </a:lnTo>
                    <a:lnTo>
                      <a:pt x="12684" y="7205"/>
                    </a:lnTo>
                    <a:lnTo>
                      <a:pt x="12880" y="9191"/>
                    </a:lnTo>
                    <a:lnTo>
                      <a:pt x="12924" y="9410"/>
                    </a:lnTo>
                    <a:lnTo>
                      <a:pt x="13077" y="9628"/>
                    </a:lnTo>
                    <a:lnTo>
                      <a:pt x="13317" y="10217"/>
                    </a:lnTo>
                    <a:lnTo>
                      <a:pt x="13557" y="11265"/>
                    </a:lnTo>
                    <a:lnTo>
                      <a:pt x="13732" y="13383"/>
                    </a:lnTo>
                    <a:lnTo>
                      <a:pt x="13732" y="13798"/>
                    </a:lnTo>
                    <a:lnTo>
                      <a:pt x="13666" y="13950"/>
                    </a:lnTo>
                    <a:lnTo>
                      <a:pt x="13252" y="14256"/>
                    </a:lnTo>
                    <a:lnTo>
                      <a:pt x="12247" y="14736"/>
                    </a:lnTo>
                    <a:lnTo>
                      <a:pt x="9868" y="15566"/>
                    </a:lnTo>
                    <a:lnTo>
                      <a:pt x="9344" y="15719"/>
                    </a:lnTo>
                    <a:lnTo>
                      <a:pt x="8645" y="16003"/>
                    </a:lnTo>
                    <a:lnTo>
                      <a:pt x="7314" y="16701"/>
                    </a:lnTo>
                    <a:lnTo>
                      <a:pt x="5502" y="17880"/>
                    </a:lnTo>
                    <a:lnTo>
                      <a:pt x="2860" y="20107"/>
                    </a:lnTo>
                    <a:lnTo>
                      <a:pt x="2467" y="20521"/>
                    </a:lnTo>
                    <a:lnTo>
                      <a:pt x="2162" y="21067"/>
                    </a:lnTo>
                    <a:lnTo>
                      <a:pt x="1747" y="22268"/>
                    </a:lnTo>
                    <a:lnTo>
                      <a:pt x="1529" y="23534"/>
                    </a:lnTo>
                    <a:lnTo>
                      <a:pt x="1463" y="24756"/>
                    </a:lnTo>
                    <a:lnTo>
                      <a:pt x="1660" y="27420"/>
                    </a:lnTo>
                    <a:lnTo>
                      <a:pt x="1791" y="27987"/>
                    </a:lnTo>
                    <a:lnTo>
                      <a:pt x="1419" y="29275"/>
                    </a:lnTo>
                    <a:lnTo>
                      <a:pt x="437" y="33554"/>
                    </a:lnTo>
                    <a:lnTo>
                      <a:pt x="110" y="35803"/>
                    </a:lnTo>
                    <a:lnTo>
                      <a:pt x="0" y="37200"/>
                    </a:lnTo>
                    <a:lnTo>
                      <a:pt x="22" y="37811"/>
                    </a:lnTo>
                    <a:lnTo>
                      <a:pt x="22" y="37986"/>
                    </a:lnTo>
                    <a:lnTo>
                      <a:pt x="44" y="38160"/>
                    </a:lnTo>
                    <a:lnTo>
                      <a:pt x="110" y="38684"/>
                    </a:lnTo>
                    <a:lnTo>
                      <a:pt x="393" y="39514"/>
                    </a:lnTo>
                    <a:lnTo>
                      <a:pt x="786" y="40147"/>
                    </a:lnTo>
                    <a:lnTo>
                      <a:pt x="1223" y="40605"/>
                    </a:lnTo>
                    <a:lnTo>
                      <a:pt x="1900" y="41042"/>
                    </a:lnTo>
                    <a:lnTo>
                      <a:pt x="2555" y="41238"/>
                    </a:lnTo>
                    <a:lnTo>
                      <a:pt x="2642" y="41260"/>
                    </a:lnTo>
                    <a:lnTo>
                      <a:pt x="3013" y="41304"/>
                    </a:lnTo>
                    <a:lnTo>
                      <a:pt x="3690" y="41348"/>
                    </a:lnTo>
                    <a:lnTo>
                      <a:pt x="4607" y="41217"/>
                    </a:lnTo>
                    <a:lnTo>
                      <a:pt x="5895" y="40715"/>
                    </a:lnTo>
                    <a:lnTo>
                      <a:pt x="6069" y="40562"/>
                    </a:lnTo>
                    <a:lnTo>
                      <a:pt x="6178" y="40322"/>
                    </a:lnTo>
                    <a:lnTo>
                      <a:pt x="6484" y="39950"/>
                    </a:lnTo>
                    <a:lnTo>
                      <a:pt x="7008" y="39623"/>
                    </a:lnTo>
                    <a:lnTo>
                      <a:pt x="8078" y="39601"/>
                    </a:lnTo>
                    <a:lnTo>
                      <a:pt x="8274" y="39667"/>
                    </a:lnTo>
                    <a:lnTo>
                      <a:pt x="8427" y="48945"/>
                    </a:lnTo>
                    <a:lnTo>
                      <a:pt x="8405" y="49883"/>
                    </a:lnTo>
                    <a:lnTo>
                      <a:pt x="8689" y="51455"/>
                    </a:lnTo>
                    <a:lnTo>
                      <a:pt x="9322" y="53049"/>
                    </a:lnTo>
                    <a:lnTo>
                      <a:pt x="9453" y="53289"/>
                    </a:lnTo>
                    <a:lnTo>
                      <a:pt x="9846" y="55952"/>
                    </a:lnTo>
                    <a:lnTo>
                      <a:pt x="10086" y="57458"/>
                    </a:lnTo>
                    <a:lnTo>
                      <a:pt x="10152" y="58070"/>
                    </a:lnTo>
                    <a:lnTo>
                      <a:pt x="10501" y="59620"/>
                    </a:lnTo>
                    <a:lnTo>
                      <a:pt x="11309" y="62305"/>
                    </a:lnTo>
                    <a:lnTo>
                      <a:pt x="13295" y="67522"/>
                    </a:lnTo>
                    <a:lnTo>
                      <a:pt x="13710" y="68505"/>
                    </a:lnTo>
                    <a:lnTo>
                      <a:pt x="13906" y="68985"/>
                    </a:lnTo>
                    <a:lnTo>
                      <a:pt x="14081" y="70164"/>
                    </a:lnTo>
                    <a:lnTo>
                      <a:pt x="14059" y="71474"/>
                    </a:lnTo>
                    <a:lnTo>
                      <a:pt x="13906" y="72871"/>
                    </a:lnTo>
                    <a:lnTo>
                      <a:pt x="13295" y="76014"/>
                    </a:lnTo>
                    <a:lnTo>
                      <a:pt x="13077" y="76757"/>
                    </a:lnTo>
                    <a:lnTo>
                      <a:pt x="12793" y="77302"/>
                    </a:lnTo>
                    <a:lnTo>
                      <a:pt x="12335" y="78961"/>
                    </a:lnTo>
                    <a:lnTo>
                      <a:pt x="11789" y="82170"/>
                    </a:lnTo>
                    <a:lnTo>
                      <a:pt x="11265" y="88938"/>
                    </a:lnTo>
                    <a:lnTo>
                      <a:pt x="11221" y="90313"/>
                    </a:lnTo>
                    <a:lnTo>
                      <a:pt x="11199" y="90553"/>
                    </a:lnTo>
                    <a:lnTo>
                      <a:pt x="10894" y="91208"/>
                    </a:lnTo>
                    <a:lnTo>
                      <a:pt x="10108" y="92409"/>
                    </a:lnTo>
                    <a:lnTo>
                      <a:pt x="8165" y="94832"/>
                    </a:lnTo>
                    <a:lnTo>
                      <a:pt x="7728" y="95312"/>
                    </a:lnTo>
                    <a:lnTo>
                      <a:pt x="7270" y="96142"/>
                    </a:lnTo>
                    <a:lnTo>
                      <a:pt x="6637" y="97583"/>
                    </a:lnTo>
                    <a:lnTo>
                      <a:pt x="6135" y="99067"/>
                    </a:lnTo>
                    <a:lnTo>
                      <a:pt x="6091" y="99285"/>
                    </a:lnTo>
                    <a:lnTo>
                      <a:pt x="5938" y="99700"/>
                    </a:lnTo>
                    <a:lnTo>
                      <a:pt x="5829" y="100530"/>
                    </a:lnTo>
                    <a:lnTo>
                      <a:pt x="5960" y="101316"/>
                    </a:lnTo>
                    <a:lnTo>
                      <a:pt x="6222" y="102058"/>
                    </a:lnTo>
                    <a:lnTo>
                      <a:pt x="7161" y="103521"/>
                    </a:lnTo>
                    <a:lnTo>
                      <a:pt x="7466" y="103826"/>
                    </a:lnTo>
                    <a:lnTo>
                      <a:pt x="7947" y="104285"/>
                    </a:lnTo>
                    <a:lnTo>
                      <a:pt x="8820" y="104852"/>
                    </a:lnTo>
                    <a:lnTo>
                      <a:pt x="9628" y="105114"/>
                    </a:lnTo>
                    <a:lnTo>
                      <a:pt x="10348" y="105114"/>
                    </a:lnTo>
                    <a:lnTo>
                      <a:pt x="11221" y="104852"/>
                    </a:lnTo>
                    <a:lnTo>
                      <a:pt x="11876" y="104372"/>
                    </a:lnTo>
                    <a:lnTo>
                      <a:pt x="11942" y="104306"/>
                    </a:lnTo>
                    <a:lnTo>
                      <a:pt x="12313" y="103935"/>
                    </a:lnTo>
                    <a:lnTo>
                      <a:pt x="12859" y="103084"/>
                    </a:lnTo>
                    <a:lnTo>
                      <a:pt x="13383" y="101971"/>
                    </a:lnTo>
                    <a:lnTo>
                      <a:pt x="13448" y="101774"/>
                    </a:lnTo>
                    <a:lnTo>
                      <a:pt x="13623" y="98107"/>
                    </a:lnTo>
                    <a:lnTo>
                      <a:pt x="13710" y="94854"/>
                    </a:lnTo>
                    <a:lnTo>
                      <a:pt x="13775" y="94199"/>
                    </a:lnTo>
                    <a:lnTo>
                      <a:pt x="13950" y="93086"/>
                    </a:lnTo>
                    <a:lnTo>
                      <a:pt x="14321" y="91819"/>
                    </a:lnTo>
                    <a:lnTo>
                      <a:pt x="15173" y="90466"/>
                    </a:lnTo>
                    <a:lnTo>
                      <a:pt x="15347" y="90335"/>
                    </a:lnTo>
                    <a:lnTo>
                      <a:pt x="16133" y="88960"/>
                    </a:lnTo>
                    <a:lnTo>
                      <a:pt x="17792" y="85445"/>
                    </a:lnTo>
                    <a:lnTo>
                      <a:pt x="19932" y="80468"/>
                    </a:lnTo>
                    <a:lnTo>
                      <a:pt x="20281" y="79529"/>
                    </a:lnTo>
                    <a:lnTo>
                      <a:pt x="20718" y="77870"/>
                    </a:lnTo>
                    <a:lnTo>
                      <a:pt x="20827" y="76887"/>
                    </a:lnTo>
                    <a:lnTo>
                      <a:pt x="20805" y="76887"/>
                    </a:lnTo>
                    <a:lnTo>
                      <a:pt x="21110" y="72456"/>
                    </a:lnTo>
                    <a:lnTo>
                      <a:pt x="21372" y="70142"/>
                    </a:lnTo>
                    <a:lnTo>
                      <a:pt x="21372" y="70207"/>
                    </a:lnTo>
                    <a:lnTo>
                      <a:pt x="21482" y="69421"/>
                    </a:lnTo>
                    <a:lnTo>
                      <a:pt x="21765" y="68221"/>
                    </a:lnTo>
                    <a:lnTo>
                      <a:pt x="22115" y="67413"/>
                    </a:lnTo>
                    <a:lnTo>
                      <a:pt x="22486" y="66911"/>
                    </a:lnTo>
                    <a:lnTo>
                      <a:pt x="22857" y="66649"/>
                    </a:lnTo>
                    <a:lnTo>
                      <a:pt x="23184" y="66562"/>
                    </a:lnTo>
                    <a:lnTo>
                      <a:pt x="23534" y="66605"/>
                    </a:lnTo>
                    <a:lnTo>
                      <a:pt x="23599" y="66627"/>
                    </a:lnTo>
                    <a:lnTo>
                      <a:pt x="23294" y="67413"/>
                    </a:lnTo>
                    <a:lnTo>
                      <a:pt x="22901" y="69050"/>
                    </a:lnTo>
                    <a:lnTo>
                      <a:pt x="22682" y="71146"/>
                    </a:lnTo>
                    <a:lnTo>
                      <a:pt x="22682" y="71517"/>
                    </a:lnTo>
                    <a:lnTo>
                      <a:pt x="22835" y="72041"/>
                    </a:lnTo>
                    <a:lnTo>
                      <a:pt x="23184" y="72827"/>
                    </a:lnTo>
                    <a:lnTo>
                      <a:pt x="23621" y="73351"/>
                    </a:lnTo>
                    <a:lnTo>
                      <a:pt x="24079" y="73657"/>
                    </a:lnTo>
                    <a:lnTo>
                      <a:pt x="24734" y="73853"/>
                    </a:lnTo>
                    <a:lnTo>
                      <a:pt x="25324" y="73788"/>
                    </a:lnTo>
                    <a:lnTo>
                      <a:pt x="25389" y="73766"/>
                    </a:lnTo>
                    <a:lnTo>
                      <a:pt x="25673" y="73744"/>
                    </a:lnTo>
                    <a:lnTo>
                      <a:pt x="26197" y="73591"/>
                    </a:lnTo>
                    <a:lnTo>
                      <a:pt x="26874" y="73176"/>
                    </a:lnTo>
                    <a:lnTo>
                      <a:pt x="27529" y="72369"/>
                    </a:lnTo>
                    <a:lnTo>
                      <a:pt x="28009" y="71364"/>
                    </a:lnTo>
                    <a:lnTo>
                      <a:pt x="28424" y="69793"/>
                    </a:lnTo>
                    <a:lnTo>
                      <a:pt x="28576" y="68243"/>
                    </a:lnTo>
                    <a:lnTo>
                      <a:pt x="28576" y="68068"/>
                    </a:lnTo>
                    <a:lnTo>
                      <a:pt x="28620" y="67631"/>
                    </a:lnTo>
                    <a:lnTo>
                      <a:pt x="28773" y="66846"/>
                    </a:lnTo>
                    <a:lnTo>
                      <a:pt x="29144" y="65798"/>
                    </a:lnTo>
                    <a:lnTo>
                      <a:pt x="30039" y="64422"/>
                    </a:lnTo>
                    <a:lnTo>
                      <a:pt x="30214" y="64226"/>
                    </a:lnTo>
                    <a:lnTo>
                      <a:pt x="30410" y="63942"/>
                    </a:lnTo>
                    <a:lnTo>
                      <a:pt x="30650" y="63331"/>
                    </a:lnTo>
                    <a:lnTo>
                      <a:pt x="30825" y="62436"/>
                    </a:lnTo>
                    <a:lnTo>
                      <a:pt x="30716" y="60908"/>
                    </a:lnTo>
                    <a:lnTo>
                      <a:pt x="30629" y="60646"/>
                    </a:lnTo>
                    <a:lnTo>
                      <a:pt x="30301" y="60253"/>
                    </a:lnTo>
                    <a:lnTo>
                      <a:pt x="29646" y="59794"/>
                    </a:lnTo>
                    <a:lnTo>
                      <a:pt x="29079" y="59641"/>
                    </a:lnTo>
                    <a:lnTo>
                      <a:pt x="28576" y="59751"/>
                    </a:lnTo>
                    <a:lnTo>
                      <a:pt x="27965" y="60187"/>
                    </a:lnTo>
                    <a:lnTo>
                      <a:pt x="27507" y="60798"/>
                    </a:lnTo>
                    <a:lnTo>
                      <a:pt x="27463" y="60864"/>
                    </a:lnTo>
                    <a:lnTo>
                      <a:pt x="27223" y="61017"/>
                    </a:lnTo>
                    <a:lnTo>
                      <a:pt x="26852" y="61104"/>
                    </a:lnTo>
                    <a:lnTo>
                      <a:pt x="26590" y="60995"/>
                    </a:lnTo>
                    <a:lnTo>
                      <a:pt x="26415" y="60755"/>
                    </a:lnTo>
                    <a:lnTo>
                      <a:pt x="26262" y="59903"/>
                    </a:lnTo>
                    <a:lnTo>
                      <a:pt x="26284" y="59641"/>
                    </a:lnTo>
                    <a:lnTo>
                      <a:pt x="26524" y="59358"/>
                    </a:lnTo>
                    <a:lnTo>
                      <a:pt x="27201" y="58026"/>
                    </a:lnTo>
                    <a:lnTo>
                      <a:pt x="28227" y="55668"/>
                    </a:lnTo>
                    <a:lnTo>
                      <a:pt x="28424" y="55166"/>
                    </a:lnTo>
                    <a:lnTo>
                      <a:pt x="28620" y="54402"/>
                    </a:lnTo>
                    <a:lnTo>
                      <a:pt x="28860" y="52961"/>
                    </a:lnTo>
                    <a:lnTo>
                      <a:pt x="28926" y="51630"/>
                    </a:lnTo>
                    <a:lnTo>
                      <a:pt x="28882" y="50473"/>
                    </a:lnTo>
                    <a:lnTo>
                      <a:pt x="28489" y="48224"/>
                    </a:lnTo>
                    <a:lnTo>
                      <a:pt x="28336" y="47831"/>
                    </a:lnTo>
                    <a:lnTo>
                      <a:pt x="28096" y="43356"/>
                    </a:lnTo>
                    <a:lnTo>
                      <a:pt x="27922" y="40125"/>
                    </a:lnTo>
                    <a:lnTo>
                      <a:pt x="28140" y="29210"/>
                    </a:lnTo>
                    <a:lnTo>
                      <a:pt x="28184" y="28817"/>
                    </a:lnTo>
                    <a:lnTo>
                      <a:pt x="28402" y="28206"/>
                    </a:lnTo>
                    <a:lnTo>
                      <a:pt x="28729" y="27769"/>
                    </a:lnTo>
                    <a:lnTo>
                      <a:pt x="29100" y="27485"/>
                    </a:lnTo>
                    <a:lnTo>
                      <a:pt x="30105" y="27201"/>
                    </a:lnTo>
                    <a:lnTo>
                      <a:pt x="30367" y="27223"/>
                    </a:lnTo>
                    <a:lnTo>
                      <a:pt x="30476" y="27507"/>
                    </a:lnTo>
                    <a:lnTo>
                      <a:pt x="30869" y="28075"/>
                    </a:lnTo>
                    <a:lnTo>
                      <a:pt x="31633" y="28948"/>
                    </a:lnTo>
                    <a:lnTo>
                      <a:pt x="33314" y="30411"/>
                    </a:lnTo>
                    <a:lnTo>
                      <a:pt x="33663" y="30651"/>
                    </a:lnTo>
                    <a:lnTo>
                      <a:pt x="33597" y="31000"/>
                    </a:lnTo>
                    <a:lnTo>
                      <a:pt x="33597" y="33227"/>
                    </a:lnTo>
                    <a:lnTo>
                      <a:pt x="33707" y="37549"/>
                    </a:lnTo>
                    <a:lnTo>
                      <a:pt x="33750" y="38488"/>
                    </a:lnTo>
                    <a:lnTo>
                      <a:pt x="33859" y="39798"/>
                    </a:lnTo>
                    <a:lnTo>
                      <a:pt x="33859" y="41762"/>
                    </a:lnTo>
                    <a:lnTo>
                      <a:pt x="33663" y="43509"/>
                    </a:lnTo>
                    <a:lnTo>
                      <a:pt x="33597" y="43705"/>
                    </a:lnTo>
                    <a:lnTo>
                      <a:pt x="33139" y="45124"/>
                    </a:lnTo>
                    <a:lnTo>
                      <a:pt x="32615" y="47416"/>
                    </a:lnTo>
                    <a:lnTo>
                      <a:pt x="32419" y="49665"/>
                    </a:lnTo>
                    <a:lnTo>
                      <a:pt x="32440" y="49949"/>
                    </a:lnTo>
                    <a:lnTo>
                      <a:pt x="32593" y="50691"/>
                    </a:lnTo>
                    <a:lnTo>
                      <a:pt x="33095" y="51717"/>
                    </a:lnTo>
                    <a:lnTo>
                      <a:pt x="33750" y="52263"/>
                    </a:lnTo>
                    <a:lnTo>
                      <a:pt x="34492" y="52459"/>
                    </a:lnTo>
                    <a:lnTo>
                      <a:pt x="35213" y="52394"/>
                    </a:lnTo>
                    <a:lnTo>
                      <a:pt x="35868" y="52175"/>
                    </a:lnTo>
                    <a:lnTo>
                      <a:pt x="36588" y="51804"/>
                    </a:lnTo>
                    <a:lnTo>
                      <a:pt x="36697" y="51739"/>
                    </a:lnTo>
                    <a:lnTo>
                      <a:pt x="36654" y="49905"/>
                    </a:lnTo>
                    <a:lnTo>
                      <a:pt x="36763" y="46347"/>
                    </a:lnTo>
                    <a:lnTo>
                      <a:pt x="37025" y="42133"/>
                    </a:lnTo>
                    <a:lnTo>
                      <a:pt x="37112" y="41435"/>
                    </a:lnTo>
                    <a:lnTo>
                      <a:pt x="37330" y="40409"/>
                    </a:lnTo>
                    <a:lnTo>
                      <a:pt x="37658" y="38335"/>
                    </a:lnTo>
                    <a:lnTo>
                      <a:pt x="37964" y="35279"/>
                    </a:lnTo>
                    <a:lnTo>
                      <a:pt x="38095" y="30389"/>
                    </a:lnTo>
                    <a:lnTo>
                      <a:pt x="38051" y="29581"/>
                    </a:lnTo>
                    <a:lnTo>
                      <a:pt x="36195" y="25237"/>
                    </a:lnTo>
                    <a:lnTo>
                      <a:pt x="34754" y="21744"/>
                    </a:lnTo>
                    <a:lnTo>
                      <a:pt x="34929" y="22071"/>
                    </a:lnTo>
                    <a:lnTo>
                      <a:pt x="35322" y="22748"/>
                    </a:lnTo>
                    <a:lnTo>
                      <a:pt x="35366" y="22726"/>
                    </a:lnTo>
                    <a:lnTo>
                      <a:pt x="35191" y="22202"/>
                    </a:lnTo>
                    <a:lnTo>
                      <a:pt x="34754" y="21198"/>
                    </a:lnTo>
                    <a:lnTo>
                      <a:pt x="34492" y="20609"/>
                    </a:lnTo>
                    <a:lnTo>
                      <a:pt x="33859" y="19648"/>
                    </a:lnTo>
                    <a:lnTo>
                      <a:pt x="33161" y="18884"/>
                    </a:lnTo>
                    <a:lnTo>
                      <a:pt x="32462" y="18317"/>
                    </a:lnTo>
                    <a:lnTo>
                      <a:pt x="31458" y="17705"/>
                    </a:lnTo>
                    <a:lnTo>
                      <a:pt x="30585" y="17356"/>
                    </a:lnTo>
                    <a:lnTo>
                      <a:pt x="30498" y="17356"/>
                    </a:lnTo>
                    <a:lnTo>
                      <a:pt x="29821" y="17160"/>
                    </a:lnTo>
                    <a:lnTo>
                      <a:pt x="28402" y="16614"/>
                    </a:lnTo>
                    <a:lnTo>
                      <a:pt x="26677" y="15741"/>
                    </a:lnTo>
                    <a:lnTo>
                      <a:pt x="26372" y="15566"/>
                    </a:lnTo>
                    <a:lnTo>
                      <a:pt x="25455" y="15348"/>
                    </a:lnTo>
                    <a:lnTo>
                      <a:pt x="24167" y="14780"/>
                    </a:lnTo>
                    <a:lnTo>
                      <a:pt x="23163" y="13950"/>
                    </a:lnTo>
                    <a:lnTo>
                      <a:pt x="23075" y="13798"/>
                    </a:lnTo>
                    <a:lnTo>
                      <a:pt x="22857" y="13557"/>
                    </a:lnTo>
                    <a:lnTo>
                      <a:pt x="22617" y="12968"/>
                    </a:lnTo>
                    <a:lnTo>
                      <a:pt x="22529" y="11964"/>
                    </a:lnTo>
                    <a:lnTo>
                      <a:pt x="22922" y="10043"/>
                    </a:lnTo>
                    <a:lnTo>
                      <a:pt x="23075" y="9672"/>
                    </a:lnTo>
                    <a:lnTo>
                      <a:pt x="23381" y="8929"/>
                    </a:lnTo>
                    <a:lnTo>
                      <a:pt x="23665" y="7467"/>
                    </a:lnTo>
                    <a:lnTo>
                      <a:pt x="23686" y="6070"/>
                    </a:lnTo>
                    <a:lnTo>
                      <a:pt x="23490" y="4782"/>
                    </a:lnTo>
                    <a:lnTo>
                      <a:pt x="22988" y="3144"/>
                    </a:lnTo>
                    <a:lnTo>
                      <a:pt x="22333" y="1835"/>
                    </a:lnTo>
                    <a:lnTo>
                      <a:pt x="22246" y="1704"/>
                    </a:lnTo>
                    <a:lnTo>
                      <a:pt x="21962" y="1420"/>
                    </a:lnTo>
                    <a:lnTo>
                      <a:pt x="21372" y="918"/>
                    </a:lnTo>
                    <a:lnTo>
                      <a:pt x="20456" y="394"/>
                    </a:lnTo>
                    <a:lnTo>
                      <a:pt x="19233" y="44"/>
                    </a:lnTo>
                    <a:lnTo>
                      <a:pt x="18032" y="1"/>
                    </a:lnTo>
                    <a:close/>
                  </a:path>
                </a:pathLst>
              </a:custGeom>
              <a:solidFill>
                <a:srgbClr val="B8D9FF">
                  <a:alpha val="8990"/>
                </a:srgbClr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6" name="Google Shape;776;p49">
              <a:extLst>
                <a:ext uri="{FF2B5EF4-FFF2-40B4-BE49-F238E27FC236}">
                  <a16:creationId xmlns:a16="http://schemas.microsoft.com/office/drawing/2014/main" id="{ADB08343-0498-9737-E7B1-DE425A633FC4}"/>
                </a:ext>
              </a:extLst>
            </p:cNvPr>
            <p:cNvSpPr/>
            <p:nvPr/>
          </p:nvSpPr>
          <p:spPr>
            <a:xfrm rot="-6146982">
              <a:off x="2162658" y="3172687"/>
              <a:ext cx="754235" cy="3565461"/>
            </a:xfrm>
            <a:prstGeom prst="trapezoid">
              <a:avLst>
                <a:gd name="adj" fmla="val 39339"/>
              </a:avLst>
            </a:prstGeom>
            <a:gradFill>
              <a:gsLst>
                <a:gs pos="0">
                  <a:srgbClr val="FFFFFF">
                    <a:alpha val="10980"/>
                    <a:alpha val="10670"/>
                  </a:srgbClr>
                </a:gs>
                <a:gs pos="100000">
                  <a:srgbClr val="FFFFFF">
                    <a:alpha val="0"/>
                    <a:alpha val="106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637;p41">
            <a:extLst>
              <a:ext uri="{FF2B5EF4-FFF2-40B4-BE49-F238E27FC236}">
                <a16:creationId xmlns:a16="http://schemas.microsoft.com/office/drawing/2014/main" id="{76117951-B1FB-7B80-E3A5-13825ABE03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97553" y="546517"/>
            <a:ext cx="1548894" cy="3556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선수 소개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DD6E7-6A79-C8C9-2F2D-5FA46D46FDE2}"/>
              </a:ext>
            </a:extLst>
          </p:cNvPr>
          <p:cNvSpPr txBox="1"/>
          <p:nvPr/>
        </p:nvSpPr>
        <p:spPr>
          <a:xfrm>
            <a:off x="560654" y="1301518"/>
            <a:ext cx="68451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쇼지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조는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도호쿠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고등학교와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주오대학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시절 일본 청소년 축구 무대에서 두각을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나타내며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스카우터들의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주목을 받았습니다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1994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J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리그의 요코하마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플뤼겔스와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계약하며 프로 선수로 첫발을 내디뎠습니다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일본 축구의 황금기를 이끈 선수 중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한명입니다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FE4D7-2A25-646B-CB2E-EDEBDEF40944}"/>
              </a:ext>
            </a:extLst>
          </p:cNvPr>
          <p:cNvSpPr txBox="1"/>
          <p:nvPr/>
        </p:nvSpPr>
        <p:spPr>
          <a:xfrm>
            <a:off x="307025" y="146838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3.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쇼지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조</a:t>
            </a:r>
          </a:p>
        </p:txBody>
      </p:sp>
    </p:spTree>
    <p:extLst>
      <p:ext uri="{BB962C8B-B14F-4D97-AF65-F5344CB8AC3E}">
        <p14:creationId xmlns:p14="http://schemas.microsoft.com/office/powerpoint/2010/main" val="2884347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>
          <a:extLst>
            <a:ext uri="{FF2B5EF4-FFF2-40B4-BE49-F238E27FC236}">
              <a16:creationId xmlns:a16="http://schemas.microsoft.com/office/drawing/2014/main" id="{6A97D8DD-6131-038A-A799-278C243FD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45">
            <a:extLst>
              <a:ext uri="{FF2B5EF4-FFF2-40B4-BE49-F238E27FC236}">
                <a16:creationId xmlns:a16="http://schemas.microsoft.com/office/drawing/2014/main" id="{B612FE2A-127D-5037-CE8F-085D8EF94C28}"/>
              </a:ext>
            </a:extLst>
          </p:cNvPr>
          <p:cNvGrpSpPr/>
          <p:nvPr/>
        </p:nvGrpSpPr>
        <p:grpSpPr>
          <a:xfrm flipH="1">
            <a:off x="4978099" y="460868"/>
            <a:ext cx="3912271" cy="4011015"/>
            <a:chOff x="719993" y="-6695875"/>
            <a:chExt cx="9543110" cy="11206841"/>
          </a:xfrm>
        </p:grpSpPr>
        <p:sp>
          <p:nvSpPr>
            <p:cNvPr id="681" name="Google Shape;681;p45">
              <a:extLst>
                <a:ext uri="{FF2B5EF4-FFF2-40B4-BE49-F238E27FC236}">
                  <a16:creationId xmlns:a16="http://schemas.microsoft.com/office/drawing/2014/main" id="{15FEE255-563E-59FA-245A-581EAD53E7AE}"/>
                </a:ext>
              </a:extLst>
            </p:cNvPr>
            <p:cNvSpPr/>
            <p:nvPr/>
          </p:nvSpPr>
          <p:spPr>
            <a:xfrm>
              <a:off x="719993" y="-6695875"/>
              <a:ext cx="8352919" cy="11206841"/>
            </a:xfrm>
            <a:custGeom>
              <a:avLst/>
              <a:gdLst/>
              <a:ahLst/>
              <a:cxnLst/>
              <a:rect l="l" t="t" r="r" b="b"/>
              <a:pathLst>
                <a:path w="56869" h="76298" extrusionOk="0">
                  <a:moveTo>
                    <a:pt x="41063" y="0"/>
                  </a:moveTo>
                  <a:lnTo>
                    <a:pt x="40867" y="131"/>
                  </a:lnTo>
                  <a:lnTo>
                    <a:pt x="40801" y="262"/>
                  </a:lnTo>
                  <a:lnTo>
                    <a:pt x="40583" y="437"/>
                  </a:lnTo>
                  <a:lnTo>
                    <a:pt x="40125" y="699"/>
                  </a:lnTo>
                  <a:lnTo>
                    <a:pt x="39841" y="764"/>
                  </a:lnTo>
                  <a:lnTo>
                    <a:pt x="39710" y="764"/>
                  </a:lnTo>
                  <a:lnTo>
                    <a:pt x="39644" y="699"/>
                  </a:lnTo>
                  <a:lnTo>
                    <a:pt x="39601" y="655"/>
                  </a:lnTo>
                  <a:lnTo>
                    <a:pt x="39666" y="633"/>
                  </a:lnTo>
                  <a:lnTo>
                    <a:pt x="39710" y="524"/>
                  </a:lnTo>
                  <a:lnTo>
                    <a:pt x="39732" y="284"/>
                  </a:lnTo>
                  <a:lnTo>
                    <a:pt x="39644" y="197"/>
                  </a:lnTo>
                  <a:lnTo>
                    <a:pt x="39622" y="218"/>
                  </a:lnTo>
                  <a:lnTo>
                    <a:pt x="39601" y="197"/>
                  </a:lnTo>
                  <a:lnTo>
                    <a:pt x="39470" y="175"/>
                  </a:lnTo>
                  <a:lnTo>
                    <a:pt x="39404" y="262"/>
                  </a:lnTo>
                  <a:lnTo>
                    <a:pt x="39077" y="459"/>
                  </a:lnTo>
                  <a:lnTo>
                    <a:pt x="38684" y="546"/>
                  </a:lnTo>
                  <a:lnTo>
                    <a:pt x="38531" y="524"/>
                  </a:lnTo>
                  <a:lnTo>
                    <a:pt x="38247" y="633"/>
                  </a:lnTo>
                  <a:lnTo>
                    <a:pt x="38138" y="742"/>
                  </a:lnTo>
                  <a:lnTo>
                    <a:pt x="38007" y="742"/>
                  </a:lnTo>
                  <a:lnTo>
                    <a:pt x="37636" y="764"/>
                  </a:lnTo>
                  <a:lnTo>
                    <a:pt x="36894" y="895"/>
                  </a:lnTo>
                  <a:lnTo>
                    <a:pt x="36544" y="1070"/>
                  </a:lnTo>
                  <a:lnTo>
                    <a:pt x="35846" y="1070"/>
                  </a:lnTo>
                  <a:lnTo>
                    <a:pt x="35300" y="1266"/>
                  </a:lnTo>
                  <a:lnTo>
                    <a:pt x="34973" y="1506"/>
                  </a:lnTo>
                  <a:lnTo>
                    <a:pt x="34820" y="1659"/>
                  </a:lnTo>
                  <a:lnTo>
                    <a:pt x="34492" y="1899"/>
                  </a:lnTo>
                  <a:lnTo>
                    <a:pt x="34034" y="2314"/>
                  </a:lnTo>
                  <a:lnTo>
                    <a:pt x="33816" y="2663"/>
                  </a:lnTo>
                  <a:lnTo>
                    <a:pt x="33728" y="2860"/>
                  </a:lnTo>
                  <a:lnTo>
                    <a:pt x="33575" y="2991"/>
                  </a:lnTo>
                  <a:lnTo>
                    <a:pt x="33444" y="3362"/>
                  </a:lnTo>
                  <a:lnTo>
                    <a:pt x="33401" y="3537"/>
                  </a:lnTo>
                  <a:lnTo>
                    <a:pt x="33335" y="3646"/>
                  </a:lnTo>
                  <a:lnTo>
                    <a:pt x="33292" y="3755"/>
                  </a:lnTo>
                  <a:lnTo>
                    <a:pt x="33182" y="3864"/>
                  </a:lnTo>
                  <a:lnTo>
                    <a:pt x="33095" y="4082"/>
                  </a:lnTo>
                  <a:lnTo>
                    <a:pt x="33117" y="4454"/>
                  </a:lnTo>
                  <a:lnTo>
                    <a:pt x="33095" y="4716"/>
                  </a:lnTo>
                  <a:lnTo>
                    <a:pt x="33051" y="4999"/>
                  </a:lnTo>
                  <a:lnTo>
                    <a:pt x="33139" y="5632"/>
                  </a:lnTo>
                  <a:lnTo>
                    <a:pt x="33292" y="5916"/>
                  </a:lnTo>
                  <a:lnTo>
                    <a:pt x="33313" y="5938"/>
                  </a:lnTo>
                  <a:lnTo>
                    <a:pt x="33292" y="5982"/>
                  </a:lnTo>
                  <a:lnTo>
                    <a:pt x="33357" y="6200"/>
                  </a:lnTo>
                  <a:lnTo>
                    <a:pt x="33292" y="6440"/>
                  </a:lnTo>
                  <a:lnTo>
                    <a:pt x="33182" y="6527"/>
                  </a:lnTo>
                  <a:lnTo>
                    <a:pt x="33073" y="6637"/>
                  </a:lnTo>
                  <a:lnTo>
                    <a:pt x="33008" y="6658"/>
                  </a:lnTo>
                  <a:lnTo>
                    <a:pt x="32964" y="6746"/>
                  </a:lnTo>
                  <a:lnTo>
                    <a:pt x="32899" y="6920"/>
                  </a:lnTo>
                  <a:lnTo>
                    <a:pt x="32833" y="7095"/>
                  </a:lnTo>
                  <a:lnTo>
                    <a:pt x="32702" y="7466"/>
                  </a:lnTo>
                  <a:lnTo>
                    <a:pt x="32746" y="8187"/>
                  </a:lnTo>
                  <a:lnTo>
                    <a:pt x="32899" y="8536"/>
                  </a:lnTo>
                  <a:lnTo>
                    <a:pt x="32942" y="8558"/>
                  </a:lnTo>
                  <a:lnTo>
                    <a:pt x="32942" y="8601"/>
                  </a:lnTo>
                  <a:lnTo>
                    <a:pt x="32920" y="8710"/>
                  </a:lnTo>
                  <a:lnTo>
                    <a:pt x="32942" y="8994"/>
                  </a:lnTo>
                  <a:lnTo>
                    <a:pt x="33073" y="9082"/>
                  </a:lnTo>
                  <a:lnTo>
                    <a:pt x="33139" y="9147"/>
                  </a:lnTo>
                  <a:lnTo>
                    <a:pt x="33226" y="9322"/>
                  </a:lnTo>
                  <a:lnTo>
                    <a:pt x="33313" y="9322"/>
                  </a:lnTo>
                  <a:lnTo>
                    <a:pt x="33444" y="9300"/>
                  </a:lnTo>
                  <a:lnTo>
                    <a:pt x="33619" y="9344"/>
                  </a:lnTo>
                  <a:lnTo>
                    <a:pt x="33750" y="9562"/>
                  </a:lnTo>
                  <a:lnTo>
                    <a:pt x="33816" y="9737"/>
                  </a:lnTo>
                  <a:lnTo>
                    <a:pt x="33881" y="9955"/>
                  </a:lnTo>
                  <a:lnTo>
                    <a:pt x="33925" y="10457"/>
                  </a:lnTo>
                  <a:lnTo>
                    <a:pt x="33925" y="10697"/>
                  </a:lnTo>
                  <a:lnTo>
                    <a:pt x="33859" y="10915"/>
                  </a:lnTo>
                  <a:lnTo>
                    <a:pt x="33554" y="11221"/>
                  </a:lnTo>
                  <a:lnTo>
                    <a:pt x="33444" y="11439"/>
                  </a:lnTo>
                  <a:lnTo>
                    <a:pt x="33313" y="11527"/>
                  </a:lnTo>
                  <a:lnTo>
                    <a:pt x="33117" y="11548"/>
                  </a:lnTo>
                  <a:lnTo>
                    <a:pt x="32811" y="11570"/>
                  </a:lnTo>
                  <a:lnTo>
                    <a:pt x="32418" y="11723"/>
                  </a:lnTo>
                  <a:lnTo>
                    <a:pt x="32200" y="11920"/>
                  </a:lnTo>
                  <a:lnTo>
                    <a:pt x="32113" y="12094"/>
                  </a:lnTo>
                  <a:lnTo>
                    <a:pt x="32069" y="12203"/>
                  </a:lnTo>
                  <a:lnTo>
                    <a:pt x="32004" y="12334"/>
                  </a:lnTo>
                  <a:lnTo>
                    <a:pt x="31960" y="12553"/>
                  </a:lnTo>
                  <a:lnTo>
                    <a:pt x="31916" y="12793"/>
                  </a:lnTo>
                  <a:lnTo>
                    <a:pt x="31873" y="13120"/>
                  </a:lnTo>
                  <a:lnTo>
                    <a:pt x="31545" y="13579"/>
                  </a:lnTo>
                  <a:lnTo>
                    <a:pt x="31240" y="13731"/>
                  </a:lnTo>
                  <a:lnTo>
                    <a:pt x="31087" y="13841"/>
                  </a:lnTo>
                  <a:lnTo>
                    <a:pt x="30912" y="13972"/>
                  </a:lnTo>
                  <a:lnTo>
                    <a:pt x="30868" y="14015"/>
                  </a:lnTo>
                  <a:lnTo>
                    <a:pt x="30825" y="13993"/>
                  </a:lnTo>
                  <a:lnTo>
                    <a:pt x="30606" y="14015"/>
                  </a:lnTo>
                  <a:lnTo>
                    <a:pt x="30454" y="14168"/>
                  </a:lnTo>
                  <a:lnTo>
                    <a:pt x="30235" y="14299"/>
                  </a:lnTo>
                  <a:lnTo>
                    <a:pt x="30017" y="14430"/>
                  </a:lnTo>
                  <a:lnTo>
                    <a:pt x="29886" y="14474"/>
                  </a:lnTo>
                  <a:lnTo>
                    <a:pt x="29646" y="14517"/>
                  </a:lnTo>
                  <a:lnTo>
                    <a:pt x="29559" y="14627"/>
                  </a:lnTo>
                  <a:lnTo>
                    <a:pt x="29384" y="14692"/>
                  </a:lnTo>
                  <a:lnTo>
                    <a:pt x="29231" y="14758"/>
                  </a:lnTo>
                  <a:lnTo>
                    <a:pt x="28249" y="15325"/>
                  </a:lnTo>
                  <a:lnTo>
                    <a:pt x="27223" y="15849"/>
                  </a:lnTo>
                  <a:lnTo>
                    <a:pt x="26917" y="16024"/>
                  </a:lnTo>
                  <a:lnTo>
                    <a:pt x="26415" y="16569"/>
                  </a:lnTo>
                  <a:lnTo>
                    <a:pt x="26306" y="16941"/>
                  </a:lnTo>
                  <a:lnTo>
                    <a:pt x="26131" y="17268"/>
                  </a:lnTo>
                  <a:lnTo>
                    <a:pt x="25957" y="17595"/>
                  </a:lnTo>
                  <a:lnTo>
                    <a:pt x="25869" y="17770"/>
                  </a:lnTo>
                  <a:lnTo>
                    <a:pt x="25782" y="17945"/>
                  </a:lnTo>
                  <a:lnTo>
                    <a:pt x="25738" y="18010"/>
                  </a:lnTo>
                  <a:lnTo>
                    <a:pt x="25695" y="18054"/>
                  </a:lnTo>
                  <a:lnTo>
                    <a:pt x="25564" y="18338"/>
                  </a:lnTo>
                  <a:lnTo>
                    <a:pt x="25433" y="18665"/>
                  </a:lnTo>
                  <a:lnTo>
                    <a:pt x="25236" y="19124"/>
                  </a:lnTo>
                  <a:lnTo>
                    <a:pt x="25040" y="19582"/>
                  </a:lnTo>
                  <a:lnTo>
                    <a:pt x="24887" y="19844"/>
                  </a:lnTo>
                  <a:lnTo>
                    <a:pt x="24778" y="20106"/>
                  </a:lnTo>
                  <a:lnTo>
                    <a:pt x="24734" y="20171"/>
                  </a:lnTo>
                  <a:lnTo>
                    <a:pt x="24690" y="20215"/>
                  </a:lnTo>
                  <a:lnTo>
                    <a:pt x="24538" y="20412"/>
                  </a:lnTo>
                  <a:lnTo>
                    <a:pt x="24494" y="20674"/>
                  </a:lnTo>
                  <a:lnTo>
                    <a:pt x="24407" y="20957"/>
                  </a:lnTo>
                  <a:lnTo>
                    <a:pt x="24232" y="21197"/>
                  </a:lnTo>
                  <a:lnTo>
                    <a:pt x="24036" y="21459"/>
                  </a:lnTo>
                  <a:lnTo>
                    <a:pt x="23948" y="21809"/>
                  </a:lnTo>
                  <a:lnTo>
                    <a:pt x="23905" y="22005"/>
                  </a:lnTo>
                  <a:lnTo>
                    <a:pt x="23795" y="22180"/>
                  </a:lnTo>
                  <a:lnTo>
                    <a:pt x="23599" y="22376"/>
                  </a:lnTo>
                  <a:lnTo>
                    <a:pt x="23402" y="22835"/>
                  </a:lnTo>
                  <a:lnTo>
                    <a:pt x="23337" y="23119"/>
                  </a:lnTo>
                  <a:lnTo>
                    <a:pt x="23337" y="23140"/>
                  </a:lnTo>
                  <a:lnTo>
                    <a:pt x="23293" y="23162"/>
                  </a:lnTo>
                  <a:lnTo>
                    <a:pt x="23140" y="23315"/>
                  </a:lnTo>
                  <a:lnTo>
                    <a:pt x="22922" y="23686"/>
                  </a:lnTo>
                  <a:lnTo>
                    <a:pt x="22900" y="23904"/>
                  </a:lnTo>
                  <a:lnTo>
                    <a:pt x="22726" y="24101"/>
                  </a:lnTo>
                  <a:lnTo>
                    <a:pt x="22638" y="24341"/>
                  </a:lnTo>
                  <a:lnTo>
                    <a:pt x="22573" y="24385"/>
                  </a:lnTo>
                  <a:lnTo>
                    <a:pt x="22420" y="24494"/>
                  </a:lnTo>
                  <a:lnTo>
                    <a:pt x="22420" y="24603"/>
                  </a:lnTo>
                  <a:lnTo>
                    <a:pt x="22289" y="24952"/>
                  </a:lnTo>
                  <a:lnTo>
                    <a:pt x="21918" y="25585"/>
                  </a:lnTo>
                  <a:lnTo>
                    <a:pt x="21831" y="25957"/>
                  </a:lnTo>
                  <a:lnTo>
                    <a:pt x="21700" y="26284"/>
                  </a:lnTo>
                  <a:lnTo>
                    <a:pt x="21350" y="26852"/>
                  </a:lnTo>
                  <a:lnTo>
                    <a:pt x="20674" y="27616"/>
                  </a:lnTo>
                  <a:lnTo>
                    <a:pt x="20193" y="28096"/>
                  </a:lnTo>
                  <a:lnTo>
                    <a:pt x="20084" y="28161"/>
                  </a:lnTo>
                  <a:lnTo>
                    <a:pt x="20019" y="28271"/>
                  </a:lnTo>
                  <a:lnTo>
                    <a:pt x="19407" y="28685"/>
                  </a:lnTo>
                  <a:lnTo>
                    <a:pt x="18796" y="29122"/>
                  </a:lnTo>
                  <a:lnTo>
                    <a:pt x="18643" y="29253"/>
                  </a:lnTo>
                  <a:lnTo>
                    <a:pt x="18578" y="29471"/>
                  </a:lnTo>
                  <a:lnTo>
                    <a:pt x="18578" y="29559"/>
                  </a:lnTo>
                  <a:lnTo>
                    <a:pt x="18534" y="29733"/>
                  </a:lnTo>
                  <a:lnTo>
                    <a:pt x="18578" y="29908"/>
                  </a:lnTo>
                  <a:lnTo>
                    <a:pt x="18643" y="30104"/>
                  </a:lnTo>
                  <a:lnTo>
                    <a:pt x="18556" y="30366"/>
                  </a:lnTo>
                  <a:lnTo>
                    <a:pt x="18229" y="30650"/>
                  </a:lnTo>
                  <a:lnTo>
                    <a:pt x="17988" y="30803"/>
                  </a:lnTo>
                  <a:lnTo>
                    <a:pt x="17617" y="31065"/>
                  </a:lnTo>
                  <a:lnTo>
                    <a:pt x="17072" y="31480"/>
                  </a:lnTo>
                  <a:lnTo>
                    <a:pt x="16788" y="31829"/>
                  </a:lnTo>
                  <a:lnTo>
                    <a:pt x="16701" y="32047"/>
                  </a:lnTo>
                  <a:lnTo>
                    <a:pt x="16657" y="32265"/>
                  </a:lnTo>
                  <a:lnTo>
                    <a:pt x="16613" y="32462"/>
                  </a:lnTo>
                  <a:lnTo>
                    <a:pt x="16635" y="32527"/>
                  </a:lnTo>
                  <a:lnTo>
                    <a:pt x="16635" y="32593"/>
                  </a:lnTo>
                  <a:lnTo>
                    <a:pt x="16744" y="32942"/>
                  </a:lnTo>
                  <a:lnTo>
                    <a:pt x="16919" y="33226"/>
                  </a:lnTo>
                  <a:lnTo>
                    <a:pt x="16941" y="33248"/>
                  </a:lnTo>
                  <a:lnTo>
                    <a:pt x="16919" y="33292"/>
                  </a:lnTo>
                  <a:lnTo>
                    <a:pt x="16984" y="33510"/>
                  </a:lnTo>
                  <a:lnTo>
                    <a:pt x="17159" y="33859"/>
                  </a:lnTo>
                  <a:lnTo>
                    <a:pt x="17399" y="34099"/>
                  </a:lnTo>
                  <a:lnTo>
                    <a:pt x="17727" y="34208"/>
                  </a:lnTo>
                  <a:lnTo>
                    <a:pt x="17923" y="34208"/>
                  </a:lnTo>
                  <a:lnTo>
                    <a:pt x="18272" y="34165"/>
                  </a:lnTo>
                  <a:lnTo>
                    <a:pt x="18600" y="34230"/>
                  </a:lnTo>
                  <a:lnTo>
                    <a:pt x="18665" y="34318"/>
                  </a:lnTo>
                  <a:lnTo>
                    <a:pt x="18862" y="34318"/>
                  </a:lnTo>
                  <a:lnTo>
                    <a:pt x="18905" y="34405"/>
                  </a:lnTo>
                  <a:lnTo>
                    <a:pt x="18993" y="34514"/>
                  </a:lnTo>
                  <a:lnTo>
                    <a:pt x="19211" y="34580"/>
                  </a:lnTo>
                  <a:lnTo>
                    <a:pt x="19342" y="34514"/>
                  </a:lnTo>
                  <a:lnTo>
                    <a:pt x="19517" y="34470"/>
                  </a:lnTo>
                  <a:lnTo>
                    <a:pt x="19691" y="34427"/>
                  </a:lnTo>
                  <a:lnTo>
                    <a:pt x="19800" y="34449"/>
                  </a:lnTo>
                  <a:lnTo>
                    <a:pt x="19888" y="34339"/>
                  </a:lnTo>
                  <a:lnTo>
                    <a:pt x="19910" y="34274"/>
                  </a:lnTo>
                  <a:lnTo>
                    <a:pt x="19975" y="34143"/>
                  </a:lnTo>
                  <a:lnTo>
                    <a:pt x="20041" y="33881"/>
                  </a:lnTo>
                  <a:lnTo>
                    <a:pt x="19975" y="33750"/>
                  </a:lnTo>
                  <a:lnTo>
                    <a:pt x="19953" y="33684"/>
                  </a:lnTo>
                  <a:lnTo>
                    <a:pt x="19910" y="33641"/>
                  </a:lnTo>
                  <a:lnTo>
                    <a:pt x="19866" y="33532"/>
                  </a:lnTo>
                  <a:lnTo>
                    <a:pt x="19757" y="33292"/>
                  </a:lnTo>
                  <a:lnTo>
                    <a:pt x="19779" y="33161"/>
                  </a:lnTo>
                  <a:lnTo>
                    <a:pt x="19888" y="33030"/>
                  </a:lnTo>
                  <a:lnTo>
                    <a:pt x="19975" y="32877"/>
                  </a:lnTo>
                  <a:lnTo>
                    <a:pt x="20150" y="32680"/>
                  </a:lnTo>
                  <a:lnTo>
                    <a:pt x="20324" y="32527"/>
                  </a:lnTo>
                  <a:lnTo>
                    <a:pt x="20521" y="32440"/>
                  </a:lnTo>
                  <a:lnTo>
                    <a:pt x="20783" y="32156"/>
                  </a:lnTo>
                  <a:lnTo>
                    <a:pt x="20870" y="31982"/>
                  </a:lnTo>
                  <a:lnTo>
                    <a:pt x="20957" y="31894"/>
                  </a:lnTo>
                  <a:lnTo>
                    <a:pt x="21263" y="31720"/>
                  </a:lnTo>
                  <a:lnTo>
                    <a:pt x="21787" y="31327"/>
                  </a:lnTo>
                  <a:lnTo>
                    <a:pt x="22420" y="30585"/>
                  </a:lnTo>
                  <a:lnTo>
                    <a:pt x="22748" y="29995"/>
                  </a:lnTo>
                  <a:lnTo>
                    <a:pt x="22900" y="29733"/>
                  </a:lnTo>
                  <a:lnTo>
                    <a:pt x="23119" y="29559"/>
                  </a:lnTo>
                  <a:lnTo>
                    <a:pt x="23359" y="29362"/>
                  </a:lnTo>
                  <a:lnTo>
                    <a:pt x="23664" y="28904"/>
                  </a:lnTo>
                  <a:lnTo>
                    <a:pt x="23774" y="28620"/>
                  </a:lnTo>
                  <a:lnTo>
                    <a:pt x="23992" y="28336"/>
                  </a:lnTo>
                  <a:lnTo>
                    <a:pt x="24319" y="28161"/>
                  </a:lnTo>
                  <a:lnTo>
                    <a:pt x="24516" y="28030"/>
                  </a:lnTo>
                  <a:lnTo>
                    <a:pt x="24603" y="27834"/>
                  </a:lnTo>
                  <a:lnTo>
                    <a:pt x="24712" y="27681"/>
                  </a:lnTo>
                  <a:lnTo>
                    <a:pt x="24865" y="27616"/>
                  </a:lnTo>
                  <a:lnTo>
                    <a:pt x="24909" y="27616"/>
                  </a:lnTo>
                  <a:lnTo>
                    <a:pt x="24931" y="27594"/>
                  </a:lnTo>
                  <a:lnTo>
                    <a:pt x="25171" y="27375"/>
                  </a:lnTo>
                  <a:lnTo>
                    <a:pt x="25520" y="27266"/>
                  </a:lnTo>
                  <a:lnTo>
                    <a:pt x="25760" y="27375"/>
                  </a:lnTo>
                  <a:lnTo>
                    <a:pt x="25891" y="27528"/>
                  </a:lnTo>
                  <a:lnTo>
                    <a:pt x="26000" y="27616"/>
                  </a:lnTo>
                  <a:lnTo>
                    <a:pt x="26284" y="27681"/>
                  </a:lnTo>
                  <a:lnTo>
                    <a:pt x="26393" y="27594"/>
                  </a:lnTo>
                  <a:lnTo>
                    <a:pt x="26590" y="27332"/>
                  </a:lnTo>
                  <a:lnTo>
                    <a:pt x="27092" y="26873"/>
                  </a:lnTo>
                  <a:lnTo>
                    <a:pt x="27223" y="26568"/>
                  </a:lnTo>
                  <a:lnTo>
                    <a:pt x="27332" y="26415"/>
                  </a:lnTo>
                  <a:lnTo>
                    <a:pt x="27485" y="26306"/>
                  </a:lnTo>
                  <a:lnTo>
                    <a:pt x="27681" y="26175"/>
                  </a:lnTo>
                  <a:lnTo>
                    <a:pt x="27878" y="26022"/>
                  </a:lnTo>
                  <a:lnTo>
                    <a:pt x="27965" y="26175"/>
                  </a:lnTo>
                  <a:lnTo>
                    <a:pt x="27943" y="26328"/>
                  </a:lnTo>
                  <a:lnTo>
                    <a:pt x="27943" y="27114"/>
                  </a:lnTo>
                  <a:lnTo>
                    <a:pt x="27703" y="28663"/>
                  </a:lnTo>
                  <a:lnTo>
                    <a:pt x="27550" y="29449"/>
                  </a:lnTo>
                  <a:lnTo>
                    <a:pt x="27310" y="30541"/>
                  </a:lnTo>
                  <a:lnTo>
                    <a:pt x="27070" y="31676"/>
                  </a:lnTo>
                  <a:lnTo>
                    <a:pt x="26961" y="32004"/>
                  </a:lnTo>
                  <a:lnTo>
                    <a:pt x="26873" y="32331"/>
                  </a:lnTo>
                  <a:lnTo>
                    <a:pt x="26611" y="32746"/>
                  </a:lnTo>
                  <a:lnTo>
                    <a:pt x="26415" y="33204"/>
                  </a:lnTo>
                  <a:lnTo>
                    <a:pt x="26371" y="33313"/>
                  </a:lnTo>
                  <a:lnTo>
                    <a:pt x="26415" y="33532"/>
                  </a:lnTo>
                  <a:lnTo>
                    <a:pt x="26502" y="33619"/>
                  </a:lnTo>
                  <a:lnTo>
                    <a:pt x="26611" y="33706"/>
                  </a:lnTo>
                  <a:lnTo>
                    <a:pt x="26742" y="33903"/>
                  </a:lnTo>
                  <a:lnTo>
                    <a:pt x="26742" y="34230"/>
                  </a:lnTo>
                  <a:lnTo>
                    <a:pt x="26590" y="34470"/>
                  </a:lnTo>
                  <a:lnTo>
                    <a:pt x="26546" y="34601"/>
                  </a:lnTo>
                  <a:lnTo>
                    <a:pt x="26524" y="34732"/>
                  </a:lnTo>
                  <a:lnTo>
                    <a:pt x="26328" y="35082"/>
                  </a:lnTo>
                  <a:lnTo>
                    <a:pt x="26153" y="35409"/>
                  </a:lnTo>
                  <a:lnTo>
                    <a:pt x="25913" y="35715"/>
                  </a:lnTo>
                  <a:lnTo>
                    <a:pt x="25585" y="36413"/>
                  </a:lnTo>
                  <a:lnTo>
                    <a:pt x="25389" y="36719"/>
                  </a:lnTo>
                  <a:lnTo>
                    <a:pt x="25236" y="36981"/>
                  </a:lnTo>
                  <a:lnTo>
                    <a:pt x="25018" y="37134"/>
                  </a:lnTo>
                  <a:lnTo>
                    <a:pt x="24909" y="37177"/>
                  </a:lnTo>
                  <a:lnTo>
                    <a:pt x="24800" y="37330"/>
                  </a:lnTo>
                  <a:lnTo>
                    <a:pt x="24734" y="37614"/>
                  </a:lnTo>
                  <a:lnTo>
                    <a:pt x="24669" y="37789"/>
                  </a:lnTo>
                  <a:lnTo>
                    <a:pt x="24538" y="38138"/>
                  </a:lnTo>
                  <a:lnTo>
                    <a:pt x="24145" y="38749"/>
                  </a:lnTo>
                  <a:lnTo>
                    <a:pt x="23905" y="39055"/>
                  </a:lnTo>
                  <a:lnTo>
                    <a:pt x="23664" y="39317"/>
                  </a:lnTo>
                  <a:lnTo>
                    <a:pt x="23293" y="39906"/>
                  </a:lnTo>
                  <a:lnTo>
                    <a:pt x="23162" y="40212"/>
                  </a:lnTo>
                  <a:lnTo>
                    <a:pt x="23140" y="40408"/>
                  </a:lnTo>
                  <a:lnTo>
                    <a:pt x="23031" y="40583"/>
                  </a:lnTo>
                  <a:lnTo>
                    <a:pt x="22551" y="41369"/>
                  </a:lnTo>
                  <a:lnTo>
                    <a:pt x="22158" y="42176"/>
                  </a:lnTo>
                  <a:lnTo>
                    <a:pt x="21983" y="42417"/>
                  </a:lnTo>
                  <a:lnTo>
                    <a:pt x="21874" y="42657"/>
                  </a:lnTo>
                  <a:lnTo>
                    <a:pt x="21787" y="42831"/>
                  </a:lnTo>
                  <a:lnTo>
                    <a:pt x="21700" y="43006"/>
                  </a:lnTo>
                  <a:lnTo>
                    <a:pt x="21503" y="43377"/>
                  </a:lnTo>
                  <a:lnTo>
                    <a:pt x="21329" y="43792"/>
                  </a:lnTo>
                  <a:lnTo>
                    <a:pt x="21219" y="44054"/>
                  </a:lnTo>
                  <a:lnTo>
                    <a:pt x="20848" y="44534"/>
                  </a:lnTo>
                  <a:lnTo>
                    <a:pt x="20717" y="44796"/>
                  </a:lnTo>
                  <a:lnTo>
                    <a:pt x="20586" y="44905"/>
                  </a:lnTo>
                  <a:lnTo>
                    <a:pt x="20543" y="45102"/>
                  </a:lnTo>
                  <a:lnTo>
                    <a:pt x="20324" y="45451"/>
                  </a:lnTo>
                  <a:lnTo>
                    <a:pt x="19997" y="45713"/>
                  </a:lnTo>
                  <a:lnTo>
                    <a:pt x="19538" y="46171"/>
                  </a:lnTo>
                  <a:lnTo>
                    <a:pt x="18578" y="47154"/>
                  </a:lnTo>
                  <a:lnTo>
                    <a:pt x="17639" y="48180"/>
                  </a:lnTo>
                  <a:lnTo>
                    <a:pt x="17443" y="48333"/>
                  </a:lnTo>
                  <a:lnTo>
                    <a:pt x="17377" y="48485"/>
                  </a:lnTo>
                  <a:lnTo>
                    <a:pt x="17399" y="48747"/>
                  </a:lnTo>
                  <a:lnTo>
                    <a:pt x="17268" y="49184"/>
                  </a:lnTo>
                  <a:lnTo>
                    <a:pt x="16919" y="49773"/>
                  </a:lnTo>
                  <a:lnTo>
                    <a:pt x="16635" y="50145"/>
                  </a:lnTo>
                  <a:lnTo>
                    <a:pt x="16482" y="50363"/>
                  </a:lnTo>
                  <a:lnTo>
                    <a:pt x="16242" y="50734"/>
                  </a:lnTo>
                  <a:lnTo>
                    <a:pt x="16177" y="50996"/>
                  </a:lnTo>
                  <a:lnTo>
                    <a:pt x="16177" y="51171"/>
                  </a:lnTo>
                  <a:lnTo>
                    <a:pt x="16177" y="51345"/>
                  </a:lnTo>
                  <a:lnTo>
                    <a:pt x="16002" y="51367"/>
                  </a:lnTo>
                  <a:lnTo>
                    <a:pt x="15849" y="51302"/>
                  </a:lnTo>
                  <a:lnTo>
                    <a:pt x="15456" y="51061"/>
                  </a:lnTo>
                  <a:lnTo>
                    <a:pt x="14758" y="50538"/>
                  </a:lnTo>
                  <a:lnTo>
                    <a:pt x="14343" y="50363"/>
                  </a:lnTo>
                  <a:lnTo>
                    <a:pt x="14103" y="50254"/>
                  </a:lnTo>
                  <a:lnTo>
                    <a:pt x="13863" y="50123"/>
                  </a:lnTo>
                  <a:lnTo>
                    <a:pt x="13120" y="49817"/>
                  </a:lnTo>
                  <a:lnTo>
                    <a:pt x="12356" y="49490"/>
                  </a:lnTo>
                  <a:lnTo>
                    <a:pt x="12247" y="49424"/>
                  </a:lnTo>
                  <a:lnTo>
                    <a:pt x="12007" y="49424"/>
                  </a:lnTo>
                  <a:lnTo>
                    <a:pt x="11898" y="49381"/>
                  </a:lnTo>
                  <a:lnTo>
                    <a:pt x="11396" y="49381"/>
                  </a:lnTo>
                  <a:lnTo>
                    <a:pt x="11156" y="49446"/>
                  </a:lnTo>
                  <a:lnTo>
                    <a:pt x="10653" y="49424"/>
                  </a:lnTo>
                  <a:lnTo>
                    <a:pt x="10392" y="49468"/>
                  </a:lnTo>
                  <a:lnTo>
                    <a:pt x="9802" y="49468"/>
                  </a:lnTo>
                  <a:lnTo>
                    <a:pt x="9540" y="49533"/>
                  </a:lnTo>
                  <a:lnTo>
                    <a:pt x="9300" y="49468"/>
                  </a:lnTo>
                  <a:lnTo>
                    <a:pt x="9235" y="49315"/>
                  </a:lnTo>
                  <a:lnTo>
                    <a:pt x="9278" y="49031"/>
                  </a:lnTo>
                  <a:lnTo>
                    <a:pt x="9322" y="48900"/>
                  </a:lnTo>
                  <a:lnTo>
                    <a:pt x="9365" y="48638"/>
                  </a:lnTo>
                  <a:lnTo>
                    <a:pt x="9322" y="48136"/>
                  </a:lnTo>
                  <a:lnTo>
                    <a:pt x="9409" y="47918"/>
                  </a:lnTo>
                  <a:lnTo>
                    <a:pt x="9496" y="47809"/>
                  </a:lnTo>
                  <a:lnTo>
                    <a:pt x="9475" y="47569"/>
                  </a:lnTo>
                  <a:lnTo>
                    <a:pt x="9496" y="47459"/>
                  </a:lnTo>
                  <a:lnTo>
                    <a:pt x="9518" y="47219"/>
                  </a:lnTo>
                  <a:lnTo>
                    <a:pt x="9496" y="46783"/>
                  </a:lnTo>
                  <a:lnTo>
                    <a:pt x="9322" y="46412"/>
                  </a:lnTo>
                  <a:lnTo>
                    <a:pt x="9060" y="46084"/>
                  </a:lnTo>
                  <a:lnTo>
                    <a:pt x="8863" y="45953"/>
                  </a:lnTo>
                  <a:lnTo>
                    <a:pt x="8754" y="45844"/>
                  </a:lnTo>
                  <a:lnTo>
                    <a:pt x="8645" y="45669"/>
                  </a:lnTo>
                  <a:lnTo>
                    <a:pt x="8405" y="45386"/>
                  </a:lnTo>
                  <a:lnTo>
                    <a:pt x="7925" y="45167"/>
                  </a:lnTo>
                  <a:lnTo>
                    <a:pt x="7575" y="45145"/>
                  </a:lnTo>
                  <a:lnTo>
                    <a:pt x="7357" y="45189"/>
                  </a:lnTo>
                  <a:lnTo>
                    <a:pt x="7073" y="45276"/>
                  </a:lnTo>
                  <a:lnTo>
                    <a:pt x="6549" y="45560"/>
                  </a:lnTo>
                  <a:lnTo>
                    <a:pt x="6309" y="45735"/>
                  </a:lnTo>
                  <a:lnTo>
                    <a:pt x="6047" y="45866"/>
                  </a:lnTo>
                  <a:lnTo>
                    <a:pt x="5676" y="46062"/>
                  </a:lnTo>
                  <a:lnTo>
                    <a:pt x="5458" y="46259"/>
                  </a:lnTo>
                  <a:lnTo>
                    <a:pt x="5392" y="46412"/>
                  </a:lnTo>
                  <a:lnTo>
                    <a:pt x="5283" y="46695"/>
                  </a:lnTo>
                  <a:lnTo>
                    <a:pt x="4868" y="47045"/>
                  </a:lnTo>
                  <a:lnTo>
                    <a:pt x="4585" y="47154"/>
                  </a:lnTo>
                  <a:lnTo>
                    <a:pt x="4126" y="47328"/>
                  </a:lnTo>
                  <a:lnTo>
                    <a:pt x="3253" y="47809"/>
                  </a:lnTo>
                  <a:lnTo>
                    <a:pt x="2882" y="48158"/>
                  </a:lnTo>
                  <a:lnTo>
                    <a:pt x="2751" y="48224"/>
                  </a:lnTo>
                  <a:lnTo>
                    <a:pt x="2642" y="48333"/>
                  </a:lnTo>
                  <a:lnTo>
                    <a:pt x="1659" y="49271"/>
                  </a:lnTo>
                  <a:lnTo>
                    <a:pt x="742" y="50319"/>
                  </a:lnTo>
                  <a:lnTo>
                    <a:pt x="590" y="50516"/>
                  </a:lnTo>
                  <a:lnTo>
                    <a:pt x="415" y="50734"/>
                  </a:lnTo>
                  <a:lnTo>
                    <a:pt x="197" y="51018"/>
                  </a:lnTo>
                  <a:lnTo>
                    <a:pt x="44" y="51389"/>
                  </a:lnTo>
                  <a:lnTo>
                    <a:pt x="0" y="51607"/>
                  </a:lnTo>
                  <a:lnTo>
                    <a:pt x="44" y="51847"/>
                  </a:lnTo>
                  <a:lnTo>
                    <a:pt x="219" y="52022"/>
                  </a:lnTo>
                  <a:lnTo>
                    <a:pt x="633" y="52131"/>
                  </a:lnTo>
                  <a:lnTo>
                    <a:pt x="852" y="52109"/>
                  </a:lnTo>
                  <a:lnTo>
                    <a:pt x="1310" y="52087"/>
                  </a:lnTo>
                  <a:lnTo>
                    <a:pt x="1769" y="52066"/>
                  </a:lnTo>
                  <a:lnTo>
                    <a:pt x="1943" y="51957"/>
                  </a:lnTo>
                  <a:lnTo>
                    <a:pt x="2118" y="51957"/>
                  </a:lnTo>
                  <a:lnTo>
                    <a:pt x="2642" y="51891"/>
                  </a:lnTo>
                  <a:lnTo>
                    <a:pt x="3166" y="51957"/>
                  </a:lnTo>
                  <a:lnTo>
                    <a:pt x="3318" y="52044"/>
                  </a:lnTo>
                  <a:lnTo>
                    <a:pt x="3668" y="52022"/>
                  </a:lnTo>
                  <a:lnTo>
                    <a:pt x="3842" y="52066"/>
                  </a:lnTo>
                  <a:lnTo>
                    <a:pt x="3952" y="52109"/>
                  </a:lnTo>
                  <a:lnTo>
                    <a:pt x="4170" y="52087"/>
                  </a:lnTo>
                  <a:lnTo>
                    <a:pt x="4279" y="52153"/>
                  </a:lnTo>
                  <a:lnTo>
                    <a:pt x="4563" y="52328"/>
                  </a:lnTo>
                  <a:lnTo>
                    <a:pt x="4737" y="52546"/>
                  </a:lnTo>
                  <a:lnTo>
                    <a:pt x="4868" y="52742"/>
                  </a:lnTo>
                  <a:lnTo>
                    <a:pt x="5174" y="52786"/>
                  </a:lnTo>
                  <a:lnTo>
                    <a:pt x="5349" y="52742"/>
                  </a:lnTo>
                  <a:lnTo>
                    <a:pt x="5916" y="52546"/>
                  </a:lnTo>
                  <a:lnTo>
                    <a:pt x="6528" y="52328"/>
                  </a:lnTo>
                  <a:lnTo>
                    <a:pt x="6702" y="52284"/>
                  </a:lnTo>
                  <a:lnTo>
                    <a:pt x="7073" y="52218"/>
                  </a:lnTo>
                  <a:lnTo>
                    <a:pt x="7292" y="52262"/>
                  </a:lnTo>
                  <a:lnTo>
                    <a:pt x="7728" y="52349"/>
                  </a:lnTo>
                  <a:lnTo>
                    <a:pt x="8470" y="52764"/>
                  </a:lnTo>
                  <a:lnTo>
                    <a:pt x="8820" y="53048"/>
                  </a:lnTo>
                  <a:lnTo>
                    <a:pt x="9235" y="53375"/>
                  </a:lnTo>
                  <a:lnTo>
                    <a:pt x="10108" y="53987"/>
                  </a:lnTo>
                  <a:lnTo>
                    <a:pt x="10501" y="54358"/>
                  </a:lnTo>
                  <a:lnTo>
                    <a:pt x="11658" y="55471"/>
                  </a:lnTo>
                  <a:lnTo>
                    <a:pt x="12858" y="56519"/>
                  </a:lnTo>
                  <a:lnTo>
                    <a:pt x="13426" y="56978"/>
                  </a:lnTo>
                  <a:lnTo>
                    <a:pt x="13994" y="57436"/>
                  </a:lnTo>
                  <a:lnTo>
                    <a:pt x="14299" y="57720"/>
                  </a:lnTo>
                  <a:lnTo>
                    <a:pt x="14823" y="58069"/>
                  </a:lnTo>
                  <a:lnTo>
                    <a:pt x="15238" y="58222"/>
                  </a:lnTo>
                  <a:lnTo>
                    <a:pt x="15478" y="58265"/>
                  </a:lnTo>
                  <a:lnTo>
                    <a:pt x="15915" y="58309"/>
                  </a:lnTo>
                  <a:lnTo>
                    <a:pt x="16373" y="58265"/>
                  </a:lnTo>
                  <a:lnTo>
                    <a:pt x="16701" y="58091"/>
                  </a:lnTo>
                  <a:lnTo>
                    <a:pt x="17028" y="57960"/>
                  </a:lnTo>
                  <a:lnTo>
                    <a:pt x="18818" y="56847"/>
                  </a:lnTo>
                  <a:lnTo>
                    <a:pt x="20543" y="55668"/>
                  </a:lnTo>
                  <a:lnTo>
                    <a:pt x="20892" y="55428"/>
                  </a:lnTo>
                  <a:lnTo>
                    <a:pt x="21634" y="55013"/>
                  </a:lnTo>
                  <a:lnTo>
                    <a:pt x="22049" y="54904"/>
                  </a:lnTo>
                  <a:lnTo>
                    <a:pt x="22245" y="54838"/>
                  </a:lnTo>
                  <a:lnTo>
                    <a:pt x="22420" y="54729"/>
                  </a:lnTo>
                  <a:lnTo>
                    <a:pt x="22682" y="54533"/>
                  </a:lnTo>
                  <a:lnTo>
                    <a:pt x="23184" y="54118"/>
                  </a:lnTo>
                  <a:lnTo>
                    <a:pt x="23490" y="54009"/>
                  </a:lnTo>
                  <a:lnTo>
                    <a:pt x="23883" y="53943"/>
                  </a:lnTo>
                  <a:lnTo>
                    <a:pt x="24276" y="54009"/>
                  </a:lnTo>
                  <a:lnTo>
                    <a:pt x="24494" y="54009"/>
                  </a:lnTo>
                  <a:lnTo>
                    <a:pt x="24603" y="53943"/>
                  </a:lnTo>
                  <a:lnTo>
                    <a:pt x="24865" y="53965"/>
                  </a:lnTo>
                  <a:lnTo>
                    <a:pt x="24974" y="53899"/>
                  </a:lnTo>
                  <a:lnTo>
                    <a:pt x="25695" y="53310"/>
                  </a:lnTo>
                  <a:lnTo>
                    <a:pt x="26415" y="52742"/>
                  </a:lnTo>
                  <a:lnTo>
                    <a:pt x="26524" y="52699"/>
                  </a:lnTo>
                  <a:lnTo>
                    <a:pt x="26721" y="52568"/>
                  </a:lnTo>
                  <a:lnTo>
                    <a:pt x="26764" y="52437"/>
                  </a:lnTo>
                  <a:lnTo>
                    <a:pt x="26873" y="52284"/>
                  </a:lnTo>
                  <a:lnTo>
                    <a:pt x="27157" y="52066"/>
                  </a:lnTo>
                  <a:lnTo>
                    <a:pt x="27310" y="52000"/>
                  </a:lnTo>
                  <a:lnTo>
                    <a:pt x="27507" y="51891"/>
                  </a:lnTo>
                  <a:lnTo>
                    <a:pt x="27594" y="51716"/>
                  </a:lnTo>
                  <a:lnTo>
                    <a:pt x="28511" y="50974"/>
                  </a:lnTo>
                  <a:lnTo>
                    <a:pt x="29449" y="50254"/>
                  </a:lnTo>
                  <a:lnTo>
                    <a:pt x="30737" y="49184"/>
                  </a:lnTo>
                  <a:lnTo>
                    <a:pt x="32113" y="48224"/>
                  </a:lnTo>
                  <a:lnTo>
                    <a:pt x="32331" y="48093"/>
                  </a:lnTo>
                  <a:lnTo>
                    <a:pt x="32724" y="48136"/>
                  </a:lnTo>
                  <a:lnTo>
                    <a:pt x="32920" y="48333"/>
                  </a:lnTo>
                  <a:lnTo>
                    <a:pt x="33073" y="48529"/>
                  </a:lnTo>
                  <a:lnTo>
                    <a:pt x="33466" y="48835"/>
                  </a:lnTo>
                  <a:lnTo>
                    <a:pt x="33706" y="48922"/>
                  </a:lnTo>
                  <a:lnTo>
                    <a:pt x="33859" y="49053"/>
                  </a:lnTo>
                  <a:lnTo>
                    <a:pt x="33968" y="49206"/>
                  </a:lnTo>
                  <a:lnTo>
                    <a:pt x="35234" y="50341"/>
                  </a:lnTo>
                  <a:lnTo>
                    <a:pt x="36544" y="51454"/>
                  </a:lnTo>
                  <a:lnTo>
                    <a:pt x="37527" y="52284"/>
                  </a:lnTo>
                  <a:lnTo>
                    <a:pt x="38509" y="53157"/>
                  </a:lnTo>
                  <a:lnTo>
                    <a:pt x="39011" y="53572"/>
                  </a:lnTo>
                  <a:lnTo>
                    <a:pt x="40103" y="54380"/>
                  </a:lnTo>
                  <a:lnTo>
                    <a:pt x="40605" y="54838"/>
                  </a:lnTo>
                  <a:lnTo>
                    <a:pt x="40758" y="54991"/>
                  </a:lnTo>
                  <a:lnTo>
                    <a:pt x="41085" y="55013"/>
                  </a:lnTo>
                  <a:lnTo>
                    <a:pt x="41260" y="54838"/>
                  </a:lnTo>
                  <a:lnTo>
                    <a:pt x="41543" y="54576"/>
                  </a:lnTo>
                  <a:lnTo>
                    <a:pt x="41827" y="54336"/>
                  </a:lnTo>
                  <a:lnTo>
                    <a:pt x="42002" y="54227"/>
                  </a:lnTo>
                  <a:lnTo>
                    <a:pt x="42264" y="54271"/>
                  </a:lnTo>
                  <a:lnTo>
                    <a:pt x="42373" y="54402"/>
                  </a:lnTo>
                  <a:lnTo>
                    <a:pt x="42526" y="54620"/>
                  </a:lnTo>
                  <a:lnTo>
                    <a:pt x="42897" y="54947"/>
                  </a:lnTo>
                  <a:lnTo>
                    <a:pt x="43530" y="55384"/>
                  </a:lnTo>
                  <a:lnTo>
                    <a:pt x="43901" y="55711"/>
                  </a:lnTo>
                  <a:lnTo>
                    <a:pt x="44010" y="55864"/>
                  </a:lnTo>
                  <a:lnTo>
                    <a:pt x="44163" y="55973"/>
                  </a:lnTo>
                  <a:lnTo>
                    <a:pt x="44294" y="56082"/>
                  </a:lnTo>
                  <a:lnTo>
                    <a:pt x="44425" y="56192"/>
                  </a:lnTo>
                  <a:lnTo>
                    <a:pt x="44578" y="56366"/>
                  </a:lnTo>
                  <a:lnTo>
                    <a:pt x="44796" y="56628"/>
                  </a:lnTo>
                  <a:lnTo>
                    <a:pt x="44884" y="56825"/>
                  </a:lnTo>
                  <a:lnTo>
                    <a:pt x="44862" y="56956"/>
                  </a:lnTo>
                  <a:lnTo>
                    <a:pt x="44709" y="57370"/>
                  </a:lnTo>
                  <a:lnTo>
                    <a:pt x="44556" y="57785"/>
                  </a:lnTo>
                  <a:lnTo>
                    <a:pt x="44360" y="58331"/>
                  </a:lnTo>
                  <a:lnTo>
                    <a:pt x="44032" y="59161"/>
                  </a:lnTo>
                  <a:lnTo>
                    <a:pt x="43901" y="59728"/>
                  </a:lnTo>
                  <a:lnTo>
                    <a:pt x="43879" y="60034"/>
                  </a:lnTo>
                  <a:lnTo>
                    <a:pt x="43836" y="60143"/>
                  </a:lnTo>
                  <a:lnTo>
                    <a:pt x="43857" y="60361"/>
                  </a:lnTo>
                  <a:lnTo>
                    <a:pt x="43792" y="60470"/>
                  </a:lnTo>
                  <a:lnTo>
                    <a:pt x="43748" y="60536"/>
                  </a:lnTo>
                  <a:lnTo>
                    <a:pt x="43792" y="60601"/>
                  </a:lnTo>
                  <a:lnTo>
                    <a:pt x="43857" y="60776"/>
                  </a:lnTo>
                  <a:lnTo>
                    <a:pt x="43836" y="61147"/>
                  </a:lnTo>
                  <a:lnTo>
                    <a:pt x="43879" y="61322"/>
                  </a:lnTo>
                  <a:lnTo>
                    <a:pt x="43901" y="61431"/>
                  </a:lnTo>
                  <a:lnTo>
                    <a:pt x="43857" y="61693"/>
                  </a:lnTo>
                  <a:lnTo>
                    <a:pt x="43967" y="61802"/>
                  </a:lnTo>
                  <a:lnTo>
                    <a:pt x="44010" y="61933"/>
                  </a:lnTo>
                  <a:lnTo>
                    <a:pt x="43988" y="62195"/>
                  </a:lnTo>
                  <a:lnTo>
                    <a:pt x="44054" y="62326"/>
                  </a:lnTo>
                  <a:lnTo>
                    <a:pt x="44141" y="62806"/>
                  </a:lnTo>
                  <a:lnTo>
                    <a:pt x="44229" y="63286"/>
                  </a:lnTo>
                  <a:lnTo>
                    <a:pt x="44338" y="63658"/>
                  </a:lnTo>
                  <a:lnTo>
                    <a:pt x="44403" y="64051"/>
                  </a:lnTo>
                  <a:lnTo>
                    <a:pt x="44534" y="64880"/>
                  </a:lnTo>
                  <a:lnTo>
                    <a:pt x="44753" y="65688"/>
                  </a:lnTo>
                  <a:lnTo>
                    <a:pt x="44796" y="65797"/>
                  </a:lnTo>
                  <a:lnTo>
                    <a:pt x="44774" y="66059"/>
                  </a:lnTo>
                  <a:lnTo>
                    <a:pt x="44840" y="66190"/>
                  </a:lnTo>
                  <a:lnTo>
                    <a:pt x="44949" y="66452"/>
                  </a:lnTo>
                  <a:lnTo>
                    <a:pt x="45080" y="66736"/>
                  </a:lnTo>
                  <a:lnTo>
                    <a:pt x="45342" y="67980"/>
                  </a:lnTo>
                  <a:lnTo>
                    <a:pt x="45648" y="69224"/>
                  </a:lnTo>
                  <a:lnTo>
                    <a:pt x="45779" y="69552"/>
                  </a:lnTo>
                  <a:lnTo>
                    <a:pt x="45931" y="70250"/>
                  </a:lnTo>
                  <a:lnTo>
                    <a:pt x="45953" y="70622"/>
                  </a:lnTo>
                  <a:lnTo>
                    <a:pt x="45975" y="71167"/>
                  </a:lnTo>
                  <a:lnTo>
                    <a:pt x="45757" y="72237"/>
                  </a:lnTo>
                  <a:lnTo>
                    <a:pt x="45626" y="72783"/>
                  </a:lnTo>
                  <a:lnTo>
                    <a:pt x="45538" y="73241"/>
                  </a:lnTo>
                  <a:lnTo>
                    <a:pt x="45517" y="74136"/>
                  </a:lnTo>
                  <a:lnTo>
                    <a:pt x="45735" y="74966"/>
                  </a:lnTo>
                  <a:lnTo>
                    <a:pt x="46215" y="75730"/>
                  </a:lnTo>
                  <a:lnTo>
                    <a:pt x="46564" y="76079"/>
                  </a:lnTo>
                  <a:lnTo>
                    <a:pt x="46674" y="76166"/>
                  </a:lnTo>
                  <a:lnTo>
                    <a:pt x="46957" y="76276"/>
                  </a:lnTo>
                  <a:lnTo>
                    <a:pt x="47132" y="76297"/>
                  </a:lnTo>
                  <a:lnTo>
                    <a:pt x="48267" y="76232"/>
                  </a:lnTo>
                  <a:lnTo>
                    <a:pt x="49359" y="76101"/>
                  </a:lnTo>
                  <a:lnTo>
                    <a:pt x="52022" y="75926"/>
                  </a:lnTo>
                  <a:lnTo>
                    <a:pt x="54642" y="75686"/>
                  </a:lnTo>
                  <a:lnTo>
                    <a:pt x="54991" y="75730"/>
                  </a:lnTo>
                  <a:lnTo>
                    <a:pt x="55646" y="75642"/>
                  </a:lnTo>
                  <a:lnTo>
                    <a:pt x="56213" y="75359"/>
                  </a:lnTo>
                  <a:lnTo>
                    <a:pt x="56672" y="74900"/>
                  </a:lnTo>
                  <a:lnTo>
                    <a:pt x="56868" y="74595"/>
                  </a:lnTo>
                  <a:lnTo>
                    <a:pt x="56868" y="74442"/>
                  </a:lnTo>
                  <a:lnTo>
                    <a:pt x="56803" y="74136"/>
                  </a:lnTo>
                  <a:lnTo>
                    <a:pt x="56672" y="74027"/>
                  </a:lnTo>
                  <a:lnTo>
                    <a:pt x="56519" y="73874"/>
                  </a:lnTo>
                  <a:lnTo>
                    <a:pt x="56170" y="73656"/>
                  </a:lnTo>
                  <a:lnTo>
                    <a:pt x="55602" y="73525"/>
                  </a:lnTo>
                  <a:lnTo>
                    <a:pt x="55187" y="73547"/>
                  </a:lnTo>
                  <a:lnTo>
                    <a:pt x="55035" y="73547"/>
                  </a:lnTo>
                  <a:lnTo>
                    <a:pt x="54904" y="73569"/>
                  </a:lnTo>
                  <a:lnTo>
                    <a:pt x="54860" y="73525"/>
                  </a:lnTo>
                  <a:lnTo>
                    <a:pt x="54795" y="73503"/>
                  </a:lnTo>
                  <a:lnTo>
                    <a:pt x="54358" y="73547"/>
                  </a:lnTo>
                  <a:lnTo>
                    <a:pt x="53943" y="73481"/>
                  </a:lnTo>
                  <a:lnTo>
                    <a:pt x="53703" y="73350"/>
                  </a:lnTo>
                  <a:lnTo>
                    <a:pt x="53441" y="73263"/>
                  </a:lnTo>
                  <a:lnTo>
                    <a:pt x="53223" y="73241"/>
                  </a:lnTo>
                  <a:lnTo>
                    <a:pt x="53048" y="73132"/>
                  </a:lnTo>
                  <a:lnTo>
                    <a:pt x="52786" y="72957"/>
                  </a:lnTo>
                  <a:lnTo>
                    <a:pt x="52459" y="72892"/>
                  </a:lnTo>
                  <a:lnTo>
                    <a:pt x="52240" y="72805"/>
                  </a:lnTo>
                  <a:lnTo>
                    <a:pt x="52088" y="72674"/>
                  </a:lnTo>
                  <a:lnTo>
                    <a:pt x="51695" y="72346"/>
                  </a:lnTo>
                  <a:lnTo>
                    <a:pt x="50865" y="71779"/>
                  </a:lnTo>
                  <a:lnTo>
                    <a:pt x="50385" y="71604"/>
                  </a:lnTo>
                  <a:lnTo>
                    <a:pt x="50166" y="71429"/>
                  </a:lnTo>
                  <a:lnTo>
                    <a:pt x="50014" y="71167"/>
                  </a:lnTo>
                  <a:lnTo>
                    <a:pt x="49992" y="71080"/>
                  </a:lnTo>
                  <a:lnTo>
                    <a:pt x="50014" y="70905"/>
                  </a:lnTo>
                  <a:lnTo>
                    <a:pt x="50079" y="70840"/>
                  </a:lnTo>
                  <a:lnTo>
                    <a:pt x="50014" y="70578"/>
                  </a:lnTo>
                  <a:lnTo>
                    <a:pt x="50014" y="70338"/>
                  </a:lnTo>
                  <a:lnTo>
                    <a:pt x="50014" y="70250"/>
                  </a:lnTo>
                  <a:lnTo>
                    <a:pt x="49992" y="70141"/>
                  </a:lnTo>
                  <a:lnTo>
                    <a:pt x="49926" y="69857"/>
                  </a:lnTo>
                  <a:lnTo>
                    <a:pt x="49905" y="69595"/>
                  </a:lnTo>
                  <a:lnTo>
                    <a:pt x="49905" y="69530"/>
                  </a:lnTo>
                  <a:lnTo>
                    <a:pt x="49883" y="69464"/>
                  </a:lnTo>
                  <a:lnTo>
                    <a:pt x="49817" y="68853"/>
                  </a:lnTo>
                  <a:lnTo>
                    <a:pt x="49883" y="67653"/>
                  </a:lnTo>
                  <a:lnTo>
                    <a:pt x="49905" y="67063"/>
                  </a:lnTo>
                  <a:lnTo>
                    <a:pt x="49883" y="67019"/>
                  </a:lnTo>
                  <a:lnTo>
                    <a:pt x="49905" y="66976"/>
                  </a:lnTo>
                  <a:lnTo>
                    <a:pt x="49970" y="66779"/>
                  </a:lnTo>
                  <a:lnTo>
                    <a:pt x="49948" y="66343"/>
                  </a:lnTo>
                  <a:lnTo>
                    <a:pt x="49992" y="66146"/>
                  </a:lnTo>
                  <a:lnTo>
                    <a:pt x="49926" y="66081"/>
                  </a:lnTo>
                  <a:lnTo>
                    <a:pt x="49926" y="65950"/>
                  </a:lnTo>
                  <a:lnTo>
                    <a:pt x="49970" y="65884"/>
                  </a:lnTo>
                  <a:lnTo>
                    <a:pt x="50035" y="65862"/>
                  </a:lnTo>
                  <a:lnTo>
                    <a:pt x="50079" y="65775"/>
                  </a:lnTo>
                  <a:lnTo>
                    <a:pt x="50123" y="65535"/>
                  </a:lnTo>
                  <a:lnTo>
                    <a:pt x="50123" y="65295"/>
                  </a:lnTo>
                  <a:lnTo>
                    <a:pt x="50101" y="64662"/>
                  </a:lnTo>
                  <a:lnTo>
                    <a:pt x="50188" y="64007"/>
                  </a:lnTo>
                  <a:lnTo>
                    <a:pt x="50210" y="63963"/>
                  </a:lnTo>
                  <a:lnTo>
                    <a:pt x="50210" y="63876"/>
                  </a:lnTo>
                  <a:lnTo>
                    <a:pt x="50210" y="63592"/>
                  </a:lnTo>
                  <a:lnTo>
                    <a:pt x="50232" y="63330"/>
                  </a:lnTo>
                  <a:lnTo>
                    <a:pt x="50188" y="63199"/>
                  </a:lnTo>
                  <a:lnTo>
                    <a:pt x="50254" y="63046"/>
                  </a:lnTo>
                  <a:lnTo>
                    <a:pt x="50319" y="62806"/>
                  </a:lnTo>
                  <a:lnTo>
                    <a:pt x="50363" y="62588"/>
                  </a:lnTo>
                  <a:lnTo>
                    <a:pt x="50407" y="62304"/>
                  </a:lnTo>
                  <a:lnTo>
                    <a:pt x="50407" y="62020"/>
                  </a:lnTo>
                  <a:lnTo>
                    <a:pt x="50363" y="61606"/>
                  </a:lnTo>
                  <a:lnTo>
                    <a:pt x="50428" y="61169"/>
                  </a:lnTo>
                  <a:lnTo>
                    <a:pt x="50450" y="61103"/>
                  </a:lnTo>
                  <a:lnTo>
                    <a:pt x="50450" y="61038"/>
                  </a:lnTo>
                  <a:lnTo>
                    <a:pt x="50450" y="60536"/>
                  </a:lnTo>
                  <a:lnTo>
                    <a:pt x="50472" y="60056"/>
                  </a:lnTo>
                  <a:lnTo>
                    <a:pt x="50450" y="59466"/>
                  </a:lnTo>
                  <a:lnTo>
                    <a:pt x="50538" y="58855"/>
                  </a:lnTo>
                  <a:lnTo>
                    <a:pt x="50581" y="58375"/>
                  </a:lnTo>
                  <a:lnTo>
                    <a:pt x="50559" y="57894"/>
                  </a:lnTo>
                  <a:lnTo>
                    <a:pt x="50559" y="57720"/>
                  </a:lnTo>
                  <a:lnTo>
                    <a:pt x="50472" y="57349"/>
                  </a:lnTo>
                  <a:lnTo>
                    <a:pt x="50559" y="57152"/>
                  </a:lnTo>
                  <a:lnTo>
                    <a:pt x="50603" y="57065"/>
                  </a:lnTo>
                  <a:lnTo>
                    <a:pt x="50581" y="56890"/>
                  </a:lnTo>
                  <a:lnTo>
                    <a:pt x="50516" y="56803"/>
                  </a:lnTo>
                  <a:lnTo>
                    <a:pt x="50450" y="56803"/>
                  </a:lnTo>
                  <a:lnTo>
                    <a:pt x="50472" y="56759"/>
                  </a:lnTo>
                  <a:lnTo>
                    <a:pt x="50494" y="56694"/>
                  </a:lnTo>
                  <a:lnTo>
                    <a:pt x="50516" y="56606"/>
                  </a:lnTo>
                  <a:lnTo>
                    <a:pt x="50494" y="56279"/>
                  </a:lnTo>
                  <a:lnTo>
                    <a:pt x="50538" y="55908"/>
                  </a:lnTo>
                  <a:lnTo>
                    <a:pt x="50538" y="55690"/>
                  </a:lnTo>
                  <a:lnTo>
                    <a:pt x="50516" y="55384"/>
                  </a:lnTo>
                  <a:lnTo>
                    <a:pt x="50472" y="55056"/>
                  </a:lnTo>
                  <a:lnTo>
                    <a:pt x="50450" y="55035"/>
                  </a:lnTo>
                  <a:lnTo>
                    <a:pt x="50472" y="55013"/>
                  </a:lnTo>
                  <a:lnTo>
                    <a:pt x="50581" y="54685"/>
                  </a:lnTo>
                  <a:lnTo>
                    <a:pt x="50538" y="53943"/>
                  </a:lnTo>
                  <a:lnTo>
                    <a:pt x="50276" y="53201"/>
                  </a:lnTo>
                  <a:lnTo>
                    <a:pt x="49795" y="52568"/>
                  </a:lnTo>
                  <a:lnTo>
                    <a:pt x="49490" y="52306"/>
                  </a:lnTo>
                  <a:lnTo>
                    <a:pt x="49490" y="52218"/>
                  </a:lnTo>
                  <a:lnTo>
                    <a:pt x="49533" y="52131"/>
                  </a:lnTo>
                  <a:lnTo>
                    <a:pt x="49468" y="52022"/>
                  </a:lnTo>
                  <a:lnTo>
                    <a:pt x="49381" y="51978"/>
                  </a:lnTo>
                  <a:lnTo>
                    <a:pt x="49206" y="51782"/>
                  </a:lnTo>
                  <a:lnTo>
                    <a:pt x="49119" y="51520"/>
                  </a:lnTo>
                  <a:lnTo>
                    <a:pt x="48966" y="51214"/>
                  </a:lnTo>
                  <a:lnTo>
                    <a:pt x="48595" y="50690"/>
                  </a:lnTo>
                  <a:lnTo>
                    <a:pt x="48333" y="50494"/>
                  </a:lnTo>
                  <a:lnTo>
                    <a:pt x="48202" y="50428"/>
                  </a:lnTo>
                  <a:lnTo>
                    <a:pt x="48136" y="50188"/>
                  </a:lnTo>
                  <a:lnTo>
                    <a:pt x="48114" y="50057"/>
                  </a:lnTo>
                  <a:lnTo>
                    <a:pt x="48005" y="49773"/>
                  </a:lnTo>
                  <a:lnTo>
                    <a:pt x="47831" y="49490"/>
                  </a:lnTo>
                  <a:lnTo>
                    <a:pt x="47743" y="49381"/>
                  </a:lnTo>
                  <a:lnTo>
                    <a:pt x="47700" y="49140"/>
                  </a:lnTo>
                  <a:lnTo>
                    <a:pt x="47721" y="49009"/>
                  </a:lnTo>
                  <a:lnTo>
                    <a:pt x="47721" y="48944"/>
                  </a:lnTo>
                  <a:lnTo>
                    <a:pt x="47678" y="48900"/>
                  </a:lnTo>
                  <a:lnTo>
                    <a:pt x="47590" y="48747"/>
                  </a:lnTo>
                  <a:lnTo>
                    <a:pt x="47503" y="48616"/>
                  </a:lnTo>
                  <a:lnTo>
                    <a:pt x="47438" y="48398"/>
                  </a:lnTo>
                  <a:lnTo>
                    <a:pt x="47219" y="48049"/>
                  </a:lnTo>
                  <a:lnTo>
                    <a:pt x="46761" y="47612"/>
                  </a:lnTo>
                  <a:lnTo>
                    <a:pt x="46412" y="47372"/>
                  </a:lnTo>
                  <a:lnTo>
                    <a:pt x="46346" y="47350"/>
                  </a:lnTo>
                  <a:lnTo>
                    <a:pt x="46324" y="47285"/>
                  </a:lnTo>
                  <a:lnTo>
                    <a:pt x="46281" y="47110"/>
                  </a:lnTo>
                  <a:lnTo>
                    <a:pt x="46150" y="46957"/>
                  </a:lnTo>
                  <a:lnTo>
                    <a:pt x="45386" y="46128"/>
                  </a:lnTo>
                  <a:lnTo>
                    <a:pt x="44643" y="45298"/>
                  </a:lnTo>
                  <a:lnTo>
                    <a:pt x="44338" y="44927"/>
                  </a:lnTo>
                  <a:lnTo>
                    <a:pt x="43792" y="44163"/>
                  </a:lnTo>
                  <a:lnTo>
                    <a:pt x="43443" y="43836"/>
                  </a:lnTo>
                  <a:lnTo>
                    <a:pt x="43355" y="43705"/>
                  </a:lnTo>
                  <a:lnTo>
                    <a:pt x="43268" y="43574"/>
                  </a:lnTo>
                  <a:lnTo>
                    <a:pt x="43203" y="43377"/>
                  </a:lnTo>
                  <a:lnTo>
                    <a:pt x="42941" y="43072"/>
                  </a:lnTo>
                  <a:lnTo>
                    <a:pt x="42766" y="42941"/>
                  </a:lnTo>
                  <a:lnTo>
                    <a:pt x="42504" y="42657"/>
                  </a:lnTo>
                  <a:lnTo>
                    <a:pt x="42351" y="42351"/>
                  </a:lnTo>
                  <a:lnTo>
                    <a:pt x="42220" y="41893"/>
                  </a:lnTo>
                  <a:lnTo>
                    <a:pt x="41958" y="41500"/>
                  </a:lnTo>
                  <a:lnTo>
                    <a:pt x="41827" y="41303"/>
                  </a:lnTo>
                  <a:lnTo>
                    <a:pt x="41805" y="40889"/>
                  </a:lnTo>
                  <a:lnTo>
                    <a:pt x="41893" y="40670"/>
                  </a:lnTo>
                  <a:lnTo>
                    <a:pt x="41936" y="40539"/>
                  </a:lnTo>
                  <a:lnTo>
                    <a:pt x="41849" y="40277"/>
                  </a:lnTo>
                  <a:lnTo>
                    <a:pt x="41784" y="40168"/>
                  </a:lnTo>
                  <a:lnTo>
                    <a:pt x="41609" y="39731"/>
                  </a:lnTo>
                  <a:lnTo>
                    <a:pt x="41412" y="38815"/>
                  </a:lnTo>
                  <a:lnTo>
                    <a:pt x="41456" y="38356"/>
                  </a:lnTo>
                  <a:lnTo>
                    <a:pt x="41565" y="37308"/>
                  </a:lnTo>
                  <a:lnTo>
                    <a:pt x="41718" y="36260"/>
                  </a:lnTo>
                  <a:lnTo>
                    <a:pt x="41762" y="35998"/>
                  </a:lnTo>
                  <a:lnTo>
                    <a:pt x="41784" y="35453"/>
                  </a:lnTo>
                  <a:lnTo>
                    <a:pt x="41718" y="35191"/>
                  </a:lnTo>
                  <a:lnTo>
                    <a:pt x="41740" y="35060"/>
                  </a:lnTo>
                  <a:lnTo>
                    <a:pt x="41740" y="34929"/>
                  </a:lnTo>
                  <a:lnTo>
                    <a:pt x="41827" y="34710"/>
                  </a:lnTo>
                  <a:lnTo>
                    <a:pt x="41915" y="34274"/>
                  </a:lnTo>
                  <a:lnTo>
                    <a:pt x="41915" y="34012"/>
                  </a:lnTo>
                  <a:lnTo>
                    <a:pt x="41958" y="33881"/>
                  </a:lnTo>
                  <a:lnTo>
                    <a:pt x="41936" y="33553"/>
                  </a:lnTo>
                  <a:lnTo>
                    <a:pt x="42002" y="33401"/>
                  </a:lnTo>
                  <a:lnTo>
                    <a:pt x="42111" y="33270"/>
                  </a:lnTo>
                  <a:lnTo>
                    <a:pt x="42133" y="33117"/>
                  </a:lnTo>
                  <a:lnTo>
                    <a:pt x="42177" y="32440"/>
                  </a:lnTo>
                  <a:lnTo>
                    <a:pt x="42373" y="31108"/>
                  </a:lnTo>
                  <a:lnTo>
                    <a:pt x="42351" y="30410"/>
                  </a:lnTo>
                  <a:lnTo>
                    <a:pt x="42482" y="30279"/>
                  </a:lnTo>
                  <a:lnTo>
                    <a:pt x="42482" y="30061"/>
                  </a:lnTo>
                  <a:lnTo>
                    <a:pt x="42526" y="29318"/>
                  </a:lnTo>
                  <a:lnTo>
                    <a:pt x="42679" y="27856"/>
                  </a:lnTo>
                  <a:lnTo>
                    <a:pt x="42613" y="27092"/>
                  </a:lnTo>
                  <a:lnTo>
                    <a:pt x="42700" y="26983"/>
                  </a:lnTo>
                  <a:lnTo>
                    <a:pt x="42700" y="26852"/>
                  </a:lnTo>
                  <a:lnTo>
                    <a:pt x="42679" y="25433"/>
                  </a:lnTo>
                  <a:lnTo>
                    <a:pt x="42700" y="24035"/>
                  </a:lnTo>
                  <a:lnTo>
                    <a:pt x="42744" y="23402"/>
                  </a:lnTo>
                  <a:lnTo>
                    <a:pt x="42722" y="22136"/>
                  </a:lnTo>
                  <a:lnTo>
                    <a:pt x="42657" y="21503"/>
                  </a:lnTo>
                  <a:lnTo>
                    <a:pt x="42591" y="20564"/>
                  </a:lnTo>
                  <a:lnTo>
                    <a:pt x="42591" y="19626"/>
                  </a:lnTo>
                  <a:lnTo>
                    <a:pt x="42635" y="19014"/>
                  </a:lnTo>
                  <a:lnTo>
                    <a:pt x="42831" y="18119"/>
                  </a:lnTo>
                  <a:lnTo>
                    <a:pt x="43093" y="17574"/>
                  </a:lnTo>
                  <a:lnTo>
                    <a:pt x="43268" y="17290"/>
                  </a:lnTo>
                  <a:lnTo>
                    <a:pt x="43967" y="16417"/>
                  </a:lnTo>
                  <a:lnTo>
                    <a:pt x="44622" y="15522"/>
                  </a:lnTo>
                  <a:lnTo>
                    <a:pt x="45429" y="14430"/>
                  </a:lnTo>
                  <a:lnTo>
                    <a:pt x="46302" y="13360"/>
                  </a:lnTo>
                  <a:lnTo>
                    <a:pt x="47001" y="12553"/>
                  </a:lnTo>
                  <a:lnTo>
                    <a:pt x="47612" y="11679"/>
                  </a:lnTo>
                  <a:lnTo>
                    <a:pt x="47896" y="11243"/>
                  </a:lnTo>
                  <a:lnTo>
                    <a:pt x="48049" y="10741"/>
                  </a:lnTo>
                  <a:lnTo>
                    <a:pt x="48398" y="10151"/>
                  </a:lnTo>
                  <a:lnTo>
                    <a:pt x="48769" y="9584"/>
                  </a:lnTo>
                  <a:lnTo>
                    <a:pt x="48900" y="9344"/>
                  </a:lnTo>
                  <a:lnTo>
                    <a:pt x="49075" y="8994"/>
                  </a:lnTo>
                  <a:lnTo>
                    <a:pt x="48988" y="8776"/>
                  </a:lnTo>
                  <a:lnTo>
                    <a:pt x="48813" y="8645"/>
                  </a:lnTo>
                  <a:lnTo>
                    <a:pt x="48769" y="8514"/>
                  </a:lnTo>
                  <a:lnTo>
                    <a:pt x="48813" y="8339"/>
                  </a:lnTo>
                  <a:lnTo>
                    <a:pt x="49009" y="7815"/>
                  </a:lnTo>
                  <a:lnTo>
                    <a:pt x="49599" y="6899"/>
                  </a:lnTo>
                  <a:lnTo>
                    <a:pt x="49883" y="6440"/>
                  </a:lnTo>
                  <a:lnTo>
                    <a:pt x="49948" y="6265"/>
                  </a:lnTo>
                  <a:lnTo>
                    <a:pt x="49883" y="6091"/>
                  </a:lnTo>
                  <a:lnTo>
                    <a:pt x="49861" y="6025"/>
                  </a:lnTo>
                  <a:lnTo>
                    <a:pt x="49883" y="5916"/>
                  </a:lnTo>
                  <a:lnTo>
                    <a:pt x="49926" y="5894"/>
                  </a:lnTo>
                  <a:lnTo>
                    <a:pt x="50035" y="5742"/>
                  </a:lnTo>
                  <a:lnTo>
                    <a:pt x="50101" y="5414"/>
                  </a:lnTo>
                  <a:lnTo>
                    <a:pt x="50057" y="4934"/>
                  </a:lnTo>
                  <a:lnTo>
                    <a:pt x="49970" y="4628"/>
                  </a:lnTo>
                  <a:lnTo>
                    <a:pt x="49861" y="4213"/>
                  </a:lnTo>
                  <a:lnTo>
                    <a:pt x="49861" y="3755"/>
                  </a:lnTo>
                  <a:lnTo>
                    <a:pt x="49795" y="3275"/>
                  </a:lnTo>
                  <a:lnTo>
                    <a:pt x="49795" y="2773"/>
                  </a:lnTo>
                  <a:lnTo>
                    <a:pt x="49795" y="2642"/>
                  </a:lnTo>
                  <a:lnTo>
                    <a:pt x="49774" y="2511"/>
                  </a:lnTo>
                  <a:lnTo>
                    <a:pt x="49708" y="2205"/>
                  </a:lnTo>
                  <a:lnTo>
                    <a:pt x="49577" y="1943"/>
                  </a:lnTo>
                  <a:lnTo>
                    <a:pt x="49533" y="1856"/>
                  </a:lnTo>
                  <a:lnTo>
                    <a:pt x="49424" y="1856"/>
                  </a:lnTo>
                  <a:lnTo>
                    <a:pt x="49271" y="1878"/>
                  </a:lnTo>
                  <a:lnTo>
                    <a:pt x="49119" y="1899"/>
                  </a:lnTo>
                  <a:lnTo>
                    <a:pt x="48966" y="1943"/>
                  </a:lnTo>
                  <a:lnTo>
                    <a:pt x="48769" y="2118"/>
                  </a:lnTo>
                  <a:lnTo>
                    <a:pt x="48529" y="2467"/>
                  </a:lnTo>
                  <a:lnTo>
                    <a:pt x="48355" y="2663"/>
                  </a:lnTo>
                  <a:lnTo>
                    <a:pt x="48202" y="2707"/>
                  </a:lnTo>
                  <a:lnTo>
                    <a:pt x="48027" y="2882"/>
                  </a:lnTo>
                  <a:lnTo>
                    <a:pt x="48005" y="3035"/>
                  </a:lnTo>
                  <a:lnTo>
                    <a:pt x="47787" y="3297"/>
                  </a:lnTo>
                  <a:lnTo>
                    <a:pt x="47525" y="3580"/>
                  </a:lnTo>
                  <a:lnTo>
                    <a:pt x="47285" y="3799"/>
                  </a:lnTo>
                  <a:lnTo>
                    <a:pt x="47045" y="4017"/>
                  </a:lnTo>
                  <a:lnTo>
                    <a:pt x="46870" y="4257"/>
                  </a:lnTo>
                  <a:lnTo>
                    <a:pt x="46739" y="4825"/>
                  </a:lnTo>
                  <a:lnTo>
                    <a:pt x="46695" y="5130"/>
                  </a:lnTo>
                  <a:lnTo>
                    <a:pt x="46739" y="5370"/>
                  </a:lnTo>
                  <a:lnTo>
                    <a:pt x="46695" y="5611"/>
                  </a:lnTo>
                  <a:lnTo>
                    <a:pt x="46695" y="5763"/>
                  </a:lnTo>
                  <a:lnTo>
                    <a:pt x="46761" y="6025"/>
                  </a:lnTo>
                  <a:lnTo>
                    <a:pt x="46848" y="6135"/>
                  </a:lnTo>
                  <a:lnTo>
                    <a:pt x="46979" y="6331"/>
                  </a:lnTo>
                  <a:lnTo>
                    <a:pt x="47154" y="6549"/>
                  </a:lnTo>
                  <a:lnTo>
                    <a:pt x="47198" y="6658"/>
                  </a:lnTo>
                  <a:lnTo>
                    <a:pt x="47154" y="6746"/>
                  </a:lnTo>
                  <a:lnTo>
                    <a:pt x="47088" y="6942"/>
                  </a:lnTo>
                  <a:lnTo>
                    <a:pt x="46979" y="7139"/>
                  </a:lnTo>
                  <a:lnTo>
                    <a:pt x="46936" y="7270"/>
                  </a:lnTo>
                  <a:lnTo>
                    <a:pt x="46870" y="7553"/>
                  </a:lnTo>
                  <a:lnTo>
                    <a:pt x="46914" y="7728"/>
                  </a:lnTo>
                  <a:lnTo>
                    <a:pt x="46914" y="7750"/>
                  </a:lnTo>
                  <a:lnTo>
                    <a:pt x="46870" y="7794"/>
                  </a:lnTo>
                  <a:lnTo>
                    <a:pt x="46652" y="8012"/>
                  </a:lnTo>
                  <a:lnTo>
                    <a:pt x="46521" y="8274"/>
                  </a:lnTo>
                  <a:lnTo>
                    <a:pt x="46455" y="8449"/>
                  </a:lnTo>
                  <a:lnTo>
                    <a:pt x="46215" y="8710"/>
                  </a:lnTo>
                  <a:lnTo>
                    <a:pt x="46062" y="8820"/>
                  </a:lnTo>
                  <a:lnTo>
                    <a:pt x="45910" y="8841"/>
                  </a:lnTo>
                  <a:lnTo>
                    <a:pt x="45669" y="8972"/>
                  </a:lnTo>
                  <a:lnTo>
                    <a:pt x="45604" y="9103"/>
                  </a:lnTo>
                  <a:lnTo>
                    <a:pt x="45495" y="9256"/>
                  </a:lnTo>
                  <a:lnTo>
                    <a:pt x="45320" y="9365"/>
                  </a:lnTo>
                  <a:lnTo>
                    <a:pt x="45145" y="9365"/>
                  </a:lnTo>
                  <a:lnTo>
                    <a:pt x="44971" y="9606"/>
                  </a:lnTo>
                  <a:lnTo>
                    <a:pt x="44884" y="9737"/>
                  </a:lnTo>
                  <a:lnTo>
                    <a:pt x="44753" y="9955"/>
                  </a:lnTo>
                  <a:lnTo>
                    <a:pt x="44534" y="10086"/>
                  </a:lnTo>
                  <a:lnTo>
                    <a:pt x="44316" y="10173"/>
                  </a:lnTo>
                  <a:lnTo>
                    <a:pt x="43967" y="10435"/>
                  </a:lnTo>
                  <a:lnTo>
                    <a:pt x="43814" y="10632"/>
                  </a:lnTo>
                  <a:lnTo>
                    <a:pt x="43770" y="10806"/>
                  </a:lnTo>
                  <a:lnTo>
                    <a:pt x="43639" y="10915"/>
                  </a:lnTo>
                  <a:lnTo>
                    <a:pt x="43421" y="11003"/>
                  </a:lnTo>
                  <a:lnTo>
                    <a:pt x="43268" y="11177"/>
                  </a:lnTo>
                  <a:lnTo>
                    <a:pt x="43028" y="11483"/>
                  </a:lnTo>
                  <a:lnTo>
                    <a:pt x="42722" y="11723"/>
                  </a:lnTo>
                  <a:lnTo>
                    <a:pt x="42548" y="11789"/>
                  </a:lnTo>
                  <a:lnTo>
                    <a:pt x="42460" y="11985"/>
                  </a:lnTo>
                  <a:lnTo>
                    <a:pt x="42133" y="12269"/>
                  </a:lnTo>
                  <a:lnTo>
                    <a:pt x="41740" y="12531"/>
                  </a:lnTo>
                  <a:lnTo>
                    <a:pt x="41500" y="12618"/>
                  </a:lnTo>
                  <a:lnTo>
                    <a:pt x="41085" y="12531"/>
                  </a:lnTo>
                  <a:lnTo>
                    <a:pt x="40910" y="12334"/>
                  </a:lnTo>
                  <a:lnTo>
                    <a:pt x="40845" y="12291"/>
                  </a:lnTo>
                  <a:lnTo>
                    <a:pt x="40736" y="12269"/>
                  </a:lnTo>
                  <a:lnTo>
                    <a:pt x="40605" y="12160"/>
                  </a:lnTo>
                  <a:lnTo>
                    <a:pt x="40408" y="12007"/>
                  </a:lnTo>
                  <a:lnTo>
                    <a:pt x="40365" y="11832"/>
                  </a:lnTo>
                  <a:lnTo>
                    <a:pt x="40386" y="11723"/>
                  </a:lnTo>
                  <a:lnTo>
                    <a:pt x="40517" y="11243"/>
                  </a:lnTo>
                  <a:lnTo>
                    <a:pt x="40692" y="10806"/>
                  </a:lnTo>
                  <a:lnTo>
                    <a:pt x="40714" y="10632"/>
                  </a:lnTo>
                  <a:lnTo>
                    <a:pt x="40714" y="10457"/>
                  </a:lnTo>
                  <a:lnTo>
                    <a:pt x="40758" y="10217"/>
                  </a:lnTo>
                  <a:lnTo>
                    <a:pt x="40736" y="9977"/>
                  </a:lnTo>
                  <a:lnTo>
                    <a:pt x="40736" y="9933"/>
                  </a:lnTo>
                  <a:lnTo>
                    <a:pt x="40758" y="9780"/>
                  </a:lnTo>
                  <a:lnTo>
                    <a:pt x="40758" y="9649"/>
                  </a:lnTo>
                  <a:lnTo>
                    <a:pt x="40910" y="9584"/>
                  </a:lnTo>
                  <a:lnTo>
                    <a:pt x="41194" y="9365"/>
                  </a:lnTo>
                  <a:lnTo>
                    <a:pt x="41282" y="9191"/>
                  </a:lnTo>
                  <a:lnTo>
                    <a:pt x="41391" y="9060"/>
                  </a:lnTo>
                  <a:lnTo>
                    <a:pt x="41478" y="8951"/>
                  </a:lnTo>
                  <a:lnTo>
                    <a:pt x="41631" y="8863"/>
                  </a:lnTo>
                  <a:lnTo>
                    <a:pt x="41740" y="8580"/>
                  </a:lnTo>
                  <a:lnTo>
                    <a:pt x="41674" y="8405"/>
                  </a:lnTo>
                  <a:lnTo>
                    <a:pt x="41762" y="8121"/>
                  </a:lnTo>
                  <a:lnTo>
                    <a:pt x="41740" y="7859"/>
                  </a:lnTo>
                  <a:lnTo>
                    <a:pt x="41674" y="7532"/>
                  </a:lnTo>
                  <a:lnTo>
                    <a:pt x="41827" y="6964"/>
                  </a:lnTo>
                  <a:lnTo>
                    <a:pt x="41915" y="6680"/>
                  </a:lnTo>
                  <a:lnTo>
                    <a:pt x="41958" y="6549"/>
                  </a:lnTo>
                  <a:lnTo>
                    <a:pt x="41958" y="6265"/>
                  </a:lnTo>
                  <a:lnTo>
                    <a:pt x="42002" y="6135"/>
                  </a:lnTo>
                  <a:lnTo>
                    <a:pt x="42089" y="6047"/>
                  </a:lnTo>
                  <a:lnTo>
                    <a:pt x="42111" y="5894"/>
                  </a:lnTo>
                  <a:lnTo>
                    <a:pt x="42111" y="5763"/>
                  </a:lnTo>
                  <a:lnTo>
                    <a:pt x="42024" y="5523"/>
                  </a:lnTo>
                  <a:lnTo>
                    <a:pt x="42067" y="5392"/>
                  </a:lnTo>
                  <a:lnTo>
                    <a:pt x="42046" y="5349"/>
                  </a:lnTo>
                  <a:lnTo>
                    <a:pt x="42067" y="5327"/>
                  </a:lnTo>
                  <a:lnTo>
                    <a:pt x="42133" y="5152"/>
                  </a:lnTo>
                  <a:lnTo>
                    <a:pt x="42177" y="4847"/>
                  </a:lnTo>
                  <a:lnTo>
                    <a:pt x="42067" y="4694"/>
                  </a:lnTo>
                  <a:lnTo>
                    <a:pt x="42067" y="4606"/>
                  </a:lnTo>
                  <a:lnTo>
                    <a:pt x="42155" y="4279"/>
                  </a:lnTo>
                  <a:lnTo>
                    <a:pt x="42133" y="3951"/>
                  </a:lnTo>
                  <a:lnTo>
                    <a:pt x="42133" y="3646"/>
                  </a:lnTo>
                  <a:lnTo>
                    <a:pt x="42286" y="3035"/>
                  </a:lnTo>
                  <a:lnTo>
                    <a:pt x="42264" y="2729"/>
                  </a:lnTo>
                  <a:lnTo>
                    <a:pt x="42308" y="2402"/>
                  </a:lnTo>
                  <a:lnTo>
                    <a:pt x="42351" y="2096"/>
                  </a:lnTo>
                  <a:lnTo>
                    <a:pt x="42395" y="2052"/>
                  </a:lnTo>
                  <a:lnTo>
                    <a:pt x="42373" y="1987"/>
                  </a:lnTo>
                  <a:lnTo>
                    <a:pt x="42242" y="1834"/>
                  </a:lnTo>
                  <a:lnTo>
                    <a:pt x="42067" y="1725"/>
                  </a:lnTo>
                  <a:lnTo>
                    <a:pt x="42024" y="1550"/>
                  </a:lnTo>
                  <a:lnTo>
                    <a:pt x="42067" y="1288"/>
                  </a:lnTo>
                  <a:lnTo>
                    <a:pt x="42111" y="1135"/>
                  </a:lnTo>
                  <a:lnTo>
                    <a:pt x="42111" y="1026"/>
                  </a:lnTo>
                  <a:lnTo>
                    <a:pt x="42089" y="808"/>
                  </a:lnTo>
                  <a:lnTo>
                    <a:pt x="41958" y="742"/>
                  </a:lnTo>
                  <a:lnTo>
                    <a:pt x="41893" y="742"/>
                  </a:lnTo>
                  <a:lnTo>
                    <a:pt x="41805" y="764"/>
                  </a:lnTo>
                  <a:lnTo>
                    <a:pt x="41609" y="786"/>
                  </a:lnTo>
                  <a:lnTo>
                    <a:pt x="41456" y="895"/>
                  </a:lnTo>
                  <a:lnTo>
                    <a:pt x="41325" y="852"/>
                  </a:lnTo>
                  <a:lnTo>
                    <a:pt x="41369" y="721"/>
                  </a:lnTo>
                  <a:lnTo>
                    <a:pt x="41391" y="655"/>
                  </a:lnTo>
                  <a:lnTo>
                    <a:pt x="41412" y="590"/>
                  </a:lnTo>
                  <a:lnTo>
                    <a:pt x="41412" y="546"/>
                  </a:lnTo>
                  <a:lnTo>
                    <a:pt x="41434" y="459"/>
                  </a:lnTo>
                  <a:lnTo>
                    <a:pt x="41391" y="306"/>
                  </a:lnTo>
                  <a:lnTo>
                    <a:pt x="41303" y="262"/>
                  </a:lnTo>
                  <a:lnTo>
                    <a:pt x="41238" y="197"/>
                  </a:lnTo>
                  <a:lnTo>
                    <a:pt x="41238" y="109"/>
                  </a:lnTo>
                  <a:lnTo>
                    <a:pt x="41063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>
              <a:extLst>
                <a:ext uri="{FF2B5EF4-FFF2-40B4-BE49-F238E27FC236}">
                  <a16:creationId xmlns:a16="http://schemas.microsoft.com/office/drawing/2014/main" id="{B0C8D5FA-E4A9-5D73-D737-F4A62456CD03}"/>
                </a:ext>
              </a:extLst>
            </p:cNvPr>
            <p:cNvSpPr/>
            <p:nvPr/>
          </p:nvSpPr>
          <p:spPr>
            <a:xfrm>
              <a:off x="8743188" y="2187033"/>
              <a:ext cx="1519915" cy="1520064"/>
            </a:xfrm>
            <a:custGeom>
              <a:avLst/>
              <a:gdLst/>
              <a:ahLst/>
              <a:cxnLst/>
              <a:rect l="l" t="t" r="r" b="b"/>
              <a:pathLst>
                <a:path w="13164" h="13165" extrusionOk="0">
                  <a:moveTo>
                    <a:pt x="5960" y="0"/>
                  </a:moveTo>
                  <a:lnTo>
                    <a:pt x="4716" y="240"/>
                  </a:lnTo>
                  <a:lnTo>
                    <a:pt x="3537" y="721"/>
                  </a:lnTo>
                  <a:lnTo>
                    <a:pt x="2445" y="1419"/>
                  </a:lnTo>
                  <a:lnTo>
                    <a:pt x="1507" y="2336"/>
                  </a:lnTo>
                  <a:lnTo>
                    <a:pt x="1114" y="2882"/>
                  </a:lnTo>
                  <a:lnTo>
                    <a:pt x="743" y="3471"/>
                  </a:lnTo>
                  <a:lnTo>
                    <a:pt x="240" y="4672"/>
                  </a:lnTo>
                  <a:lnTo>
                    <a:pt x="0" y="5938"/>
                  </a:lnTo>
                  <a:lnTo>
                    <a:pt x="0" y="7204"/>
                  </a:lnTo>
                  <a:lnTo>
                    <a:pt x="240" y="8449"/>
                  </a:lnTo>
                  <a:lnTo>
                    <a:pt x="699" y="9649"/>
                  </a:lnTo>
                  <a:lnTo>
                    <a:pt x="1397" y="10719"/>
                  </a:lnTo>
                  <a:lnTo>
                    <a:pt x="2336" y="11658"/>
                  </a:lnTo>
                  <a:lnTo>
                    <a:pt x="2882" y="12051"/>
                  </a:lnTo>
                  <a:lnTo>
                    <a:pt x="3449" y="12422"/>
                  </a:lnTo>
                  <a:lnTo>
                    <a:pt x="4672" y="12924"/>
                  </a:lnTo>
                  <a:lnTo>
                    <a:pt x="5938" y="13164"/>
                  </a:lnTo>
                  <a:lnTo>
                    <a:pt x="7204" y="13164"/>
                  </a:lnTo>
                  <a:lnTo>
                    <a:pt x="8449" y="12924"/>
                  </a:lnTo>
                  <a:lnTo>
                    <a:pt x="9627" y="12465"/>
                  </a:lnTo>
                  <a:lnTo>
                    <a:pt x="10697" y="11767"/>
                  </a:lnTo>
                  <a:lnTo>
                    <a:pt x="11658" y="10850"/>
                  </a:lnTo>
                  <a:lnTo>
                    <a:pt x="12051" y="10282"/>
                  </a:lnTo>
                  <a:lnTo>
                    <a:pt x="12400" y="9715"/>
                  </a:lnTo>
                  <a:lnTo>
                    <a:pt x="12902" y="8492"/>
                  </a:lnTo>
                  <a:lnTo>
                    <a:pt x="13164" y="7248"/>
                  </a:lnTo>
                  <a:lnTo>
                    <a:pt x="13164" y="5960"/>
                  </a:lnTo>
                  <a:lnTo>
                    <a:pt x="12924" y="4716"/>
                  </a:lnTo>
                  <a:lnTo>
                    <a:pt x="12444" y="3537"/>
                  </a:lnTo>
                  <a:lnTo>
                    <a:pt x="11745" y="2467"/>
                  </a:lnTo>
                  <a:lnTo>
                    <a:pt x="10828" y="1528"/>
                  </a:lnTo>
                  <a:lnTo>
                    <a:pt x="10282" y="1114"/>
                  </a:lnTo>
                  <a:lnTo>
                    <a:pt x="9693" y="764"/>
                  </a:lnTo>
                  <a:lnTo>
                    <a:pt x="8492" y="262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45">
            <a:extLst>
              <a:ext uri="{FF2B5EF4-FFF2-40B4-BE49-F238E27FC236}">
                <a16:creationId xmlns:a16="http://schemas.microsoft.com/office/drawing/2014/main" id="{F9A7C026-3311-5203-6B08-945FD035A58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2974" y="1847483"/>
            <a:ext cx="4952261" cy="26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1994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리그 </a:t>
            </a:r>
            <a:r>
              <a:rPr lang="ko-KR" altLang="en-US" dirty="0" err="1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신인상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후보</a:t>
            </a:r>
            <a:endParaRPr lang="en-US" altLang="ko-KR" dirty="0">
              <a:solidFill>
                <a:schemeClr val="lt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1994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J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리그 컵 준우승</a:t>
            </a:r>
            <a:endParaRPr lang="en-US" altLang="ko-KR" dirty="0">
              <a:solidFill>
                <a:schemeClr val="lt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ko-KR" altLang="en-US" dirty="0" err="1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나비스코컵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우승 </a:t>
            </a: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(2000)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1996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아시안컵 준우승</a:t>
            </a:r>
            <a:endParaRPr lang="en-US" altLang="ko-KR" dirty="0">
              <a:solidFill>
                <a:schemeClr val="lt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endParaRPr lang="en-US" altLang="ko-KR" dirty="0">
              <a:solidFill>
                <a:schemeClr val="lt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endParaRPr dirty="0">
              <a:solidFill>
                <a:schemeClr val="lt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84" name="Google Shape;684;p45">
            <a:extLst>
              <a:ext uri="{FF2B5EF4-FFF2-40B4-BE49-F238E27FC236}">
                <a16:creationId xmlns:a16="http://schemas.microsoft.com/office/drawing/2014/main" id="{12A7FA6C-BE8C-5DA4-F62A-43CDF35BD0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55855" y="516286"/>
            <a:ext cx="829073" cy="502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업적 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7E78C0-D6CE-1AFD-C45B-54890B8375D1}"/>
              </a:ext>
            </a:extLst>
          </p:cNvPr>
          <p:cNvSpPr txBox="1"/>
          <p:nvPr/>
        </p:nvSpPr>
        <p:spPr>
          <a:xfrm>
            <a:off x="313898" y="199258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3.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쇼지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조</a:t>
            </a:r>
          </a:p>
        </p:txBody>
      </p:sp>
    </p:spTree>
    <p:extLst>
      <p:ext uri="{BB962C8B-B14F-4D97-AF65-F5344CB8AC3E}">
        <p14:creationId xmlns:p14="http://schemas.microsoft.com/office/powerpoint/2010/main" val="228208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>
          <a:extLst>
            <a:ext uri="{FF2B5EF4-FFF2-40B4-BE49-F238E27FC236}">
              <a16:creationId xmlns:a16="http://schemas.microsoft.com/office/drawing/2014/main" id="{9C4108D4-1FCD-CB7C-0F06-A9B783944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44">
            <a:extLst>
              <a:ext uri="{FF2B5EF4-FFF2-40B4-BE49-F238E27FC236}">
                <a16:creationId xmlns:a16="http://schemas.microsoft.com/office/drawing/2014/main" id="{4784E110-EFFB-157A-7CDE-4589613286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3450" b="-8486"/>
          <a:stretch/>
        </p:blipFill>
        <p:spPr>
          <a:xfrm>
            <a:off x="4952575" y="-549200"/>
            <a:ext cx="6176400" cy="69501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62" name="Google Shape;662;p44">
            <a:extLst>
              <a:ext uri="{FF2B5EF4-FFF2-40B4-BE49-F238E27FC236}">
                <a16:creationId xmlns:a16="http://schemas.microsoft.com/office/drawing/2014/main" id="{C8125313-B6CE-9847-0677-CD7AA830BA1C}"/>
              </a:ext>
            </a:extLst>
          </p:cNvPr>
          <p:cNvGrpSpPr/>
          <p:nvPr/>
        </p:nvGrpSpPr>
        <p:grpSpPr>
          <a:xfrm>
            <a:off x="2381236" y="-845323"/>
            <a:ext cx="7072495" cy="6836698"/>
            <a:chOff x="3319625" y="2830275"/>
            <a:chExt cx="1130550" cy="1092875"/>
          </a:xfrm>
        </p:grpSpPr>
        <p:sp>
          <p:nvSpPr>
            <p:cNvPr id="663" name="Google Shape;663;p44">
              <a:extLst>
                <a:ext uri="{FF2B5EF4-FFF2-40B4-BE49-F238E27FC236}">
                  <a16:creationId xmlns:a16="http://schemas.microsoft.com/office/drawing/2014/main" id="{27FAB2BF-F78A-EF98-E73F-FF97EE24857E}"/>
                </a:ext>
              </a:extLst>
            </p:cNvPr>
            <p:cNvSpPr/>
            <p:nvPr/>
          </p:nvSpPr>
          <p:spPr>
            <a:xfrm>
              <a:off x="4092000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4">
              <a:extLst>
                <a:ext uri="{FF2B5EF4-FFF2-40B4-BE49-F238E27FC236}">
                  <a16:creationId xmlns:a16="http://schemas.microsoft.com/office/drawing/2014/main" id="{CF0CA8A8-B6FC-43F4-7FE8-3033D9C62B3A}"/>
                </a:ext>
              </a:extLst>
            </p:cNvPr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4">
              <a:extLst>
                <a:ext uri="{FF2B5EF4-FFF2-40B4-BE49-F238E27FC236}">
                  <a16:creationId xmlns:a16="http://schemas.microsoft.com/office/drawing/2014/main" id="{F3FD1C1C-7FCC-4CEF-B774-5F246B20CBB3}"/>
                </a:ext>
              </a:extLst>
            </p:cNvPr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4">
              <a:extLst>
                <a:ext uri="{FF2B5EF4-FFF2-40B4-BE49-F238E27FC236}">
                  <a16:creationId xmlns:a16="http://schemas.microsoft.com/office/drawing/2014/main" id="{743501B8-AE09-B657-A97C-4FE65E1D22F8}"/>
                </a:ext>
              </a:extLst>
            </p:cNvPr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4">
              <a:extLst>
                <a:ext uri="{FF2B5EF4-FFF2-40B4-BE49-F238E27FC236}">
                  <a16:creationId xmlns:a16="http://schemas.microsoft.com/office/drawing/2014/main" id="{57A7EA1D-7FF9-1170-2E2E-57F5F1D639F3}"/>
                </a:ext>
              </a:extLst>
            </p:cNvPr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4">
              <a:extLst>
                <a:ext uri="{FF2B5EF4-FFF2-40B4-BE49-F238E27FC236}">
                  <a16:creationId xmlns:a16="http://schemas.microsoft.com/office/drawing/2014/main" id="{8FD39BE1-80E5-8043-46D7-0C491110F340}"/>
                </a:ext>
              </a:extLst>
            </p:cNvPr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4">
              <a:extLst>
                <a:ext uri="{FF2B5EF4-FFF2-40B4-BE49-F238E27FC236}">
                  <a16:creationId xmlns:a16="http://schemas.microsoft.com/office/drawing/2014/main" id="{E9A339B0-1313-DC7C-733F-1DA281310F24}"/>
                </a:ext>
              </a:extLst>
            </p:cNvPr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4">
              <a:extLst>
                <a:ext uri="{FF2B5EF4-FFF2-40B4-BE49-F238E27FC236}">
                  <a16:creationId xmlns:a16="http://schemas.microsoft.com/office/drawing/2014/main" id="{0470A005-DC8F-92C5-F85B-3EBE1EA41F2C}"/>
                </a:ext>
              </a:extLst>
            </p:cNvPr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4">
              <a:extLst>
                <a:ext uri="{FF2B5EF4-FFF2-40B4-BE49-F238E27FC236}">
                  <a16:creationId xmlns:a16="http://schemas.microsoft.com/office/drawing/2014/main" id="{4185CF6E-CBD7-2D8E-F8A9-A5D3EDEC7BE1}"/>
                </a:ext>
              </a:extLst>
            </p:cNvPr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4">
              <a:extLst>
                <a:ext uri="{FF2B5EF4-FFF2-40B4-BE49-F238E27FC236}">
                  <a16:creationId xmlns:a16="http://schemas.microsoft.com/office/drawing/2014/main" id="{CFBA1C43-5AA4-B372-A4C9-EFC279A3B25A}"/>
                </a:ext>
              </a:extLst>
            </p:cNvPr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4">
              <a:extLst>
                <a:ext uri="{FF2B5EF4-FFF2-40B4-BE49-F238E27FC236}">
                  <a16:creationId xmlns:a16="http://schemas.microsoft.com/office/drawing/2014/main" id="{6CB0819C-1A4E-665E-08A2-43341F92F9C1}"/>
                </a:ext>
              </a:extLst>
            </p:cNvPr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44">
            <a:extLst>
              <a:ext uri="{FF2B5EF4-FFF2-40B4-BE49-F238E27FC236}">
                <a16:creationId xmlns:a16="http://schemas.microsoft.com/office/drawing/2014/main" id="{A4690474-D4A7-9D99-C117-C7CD4B14E02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3600" y="1415800"/>
            <a:ext cx="5354005" cy="2494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쇼지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조는 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은퇴후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일본의 주요 스포츠 방송사에서 축구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해설가로 활동하기 시작했습니다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 유소년 축구 발전을 돕기 위해 여러 팀과 아카데미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에서 코칭을 맡았습니다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쇼지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조는 현재 해설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코칭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그리고 일본 축구와 관련된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다양한 프로젝트에서 활동하며 여전히 축구계에 영향을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미치고 있습니다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75" name="Google Shape;675;p44">
            <a:extLst>
              <a:ext uri="{FF2B5EF4-FFF2-40B4-BE49-F238E27FC236}">
                <a16:creationId xmlns:a16="http://schemas.microsoft.com/office/drawing/2014/main" id="{7591A3DE-715C-42CA-37E5-7247542859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0981" y="432212"/>
            <a:ext cx="1963187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은퇴 후 활동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00996-BF3D-455C-05CC-757A7633525A}"/>
              </a:ext>
            </a:extLst>
          </p:cNvPr>
          <p:cNvSpPr txBox="1"/>
          <p:nvPr/>
        </p:nvSpPr>
        <p:spPr>
          <a:xfrm>
            <a:off x="184245" y="225187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3.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쇼지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조</a:t>
            </a:r>
          </a:p>
        </p:txBody>
      </p:sp>
    </p:spTree>
    <p:extLst>
      <p:ext uri="{BB962C8B-B14F-4D97-AF65-F5344CB8AC3E}">
        <p14:creationId xmlns:p14="http://schemas.microsoft.com/office/powerpoint/2010/main" val="138548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8"/>
          <p:cNvSpPr txBox="1">
            <a:spLocks noGrp="1"/>
          </p:cNvSpPr>
          <p:nvPr>
            <p:ph type="title"/>
          </p:nvPr>
        </p:nvSpPr>
        <p:spPr>
          <a:xfrm>
            <a:off x="653256" y="1092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목차</a:t>
            </a:r>
            <a:endParaRPr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64CD5E-FD38-8C36-D41C-6E1184514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latin typeface="HY중고딕" panose="02030600000101010101" pitchFamily="18" charset="-127"/>
                <a:ea typeface="HY중고딕" panose="02030600000101010101" pitchFamily="18" charset="-127"/>
              </a:rPr>
              <a:t>축구선수 </a:t>
            </a:r>
            <a:endParaRPr lang="en-US" altLang="ko-KR" sz="2000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ko-KR" altLang="en-US" sz="2000" dirty="0">
                <a:latin typeface="HY중고딕" panose="02030600000101010101" pitchFamily="18" charset="-127"/>
                <a:ea typeface="HY중고딕" panose="02030600000101010101" pitchFamily="18" charset="-127"/>
              </a:rPr>
              <a:t>프로필</a:t>
            </a:r>
            <a:endParaRPr lang="en-US" altLang="ko-KR" sz="2000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ko-KR" altLang="en-US" sz="2000" dirty="0">
                <a:latin typeface="HY중고딕" panose="02030600000101010101" pitchFamily="18" charset="-127"/>
                <a:ea typeface="HY중고딕" panose="02030600000101010101" pitchFamily="18" charset="-127"/>
              </a:rPr>
              <a:t>선수소개</a:t>
            </a:r>
            <a:endParaRPr lang="en-US" altLang="ko-KR" sz="2000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ko-KR" altLang="en-US" sz="2000" dirty="0">
                <a:latin typeface="HY중고딕" panose="02030600000101010101" pitchFamily="18" charset="-127"/>
                <a:ea typeface="HY중고딕" panose="02030600000101010101" pitchFamily="18" charset="-127"/>
              </a:rPr>
              <a:t>업적 </a:t>
            </a:r>
            <a:endParaRPr lang="en-US" altLang="ko-KR" sz="2000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ko-KR" altLang="en-US" sz="2000" dirty="0">
                <a:latin typeface="HY중고딕" panose="02030600000101010101" pitchFamily="18" charset="-127"/>
                <a:ea typeface="HY중고딕" panose="02030600000101010101" pitchFamily="18" charset="-127"/>
              </a:rPr>
              <a:t>은퇴 후 활동</a:t>
            </a:r>
            <a:endParaRPr lang="en-US" altLang="ko-KR" sz="2000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ko-KR" altLang="en-US" sz="2000" dirty="0">
                <a:latin typeface="HY중고딕" panose="02030600000101010101" pitchFamily="18" charset="-127"/>
                <a:ea typeface="HY중고딕" panose="02030600000101010101" pitchFamily="18" charset="-127"/>
              </a:rPr>
              <a:t>여담</a:t>
            </a:r>
            <a:endParaRPr lang="en-US" altLang="ko-KR" sz="2000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endParaRPr lang="en-US" altLang="ko-KR" sz="2000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endParaRPr lang="ko-KR" altLang="en-US" sz="2000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>
          <a:extLst>
            <a:ext uri="{FF2B5EF4-FFF2-40B4-BE49-F238E27FC236}">
              <a16:creationId xmlns:a16="http://schemas.microsoft.com/office/drawing/2014/main" id="{9A9148C9-0AD1-5BBC-0F1A-BF3A3074B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7">
            <a:extLst>
              <a:ext uri="{FF2B5EF4-FFF2-40B4-BE49-F238E27FC236}">
                <a16:creationId xmlns:a16="http://schemas.microsoft.com/office/drawing/2014/main" id="{BD0A887E-AD53-AB4D-C442-97075DD6DA4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71217" y="1672259"/>
            <a:ext cx="5199125" cy="1051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쇼지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조는 한 인터뷰에서 축구를 시작한 이유에 대해 스포츠를 통해 자신을 표현하고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팀원들과 함께 목표를 이루는 과정이 즐거웠다고 회고 하기도 했습니다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0" name="Google Shape;710;p47">
            <a:extLst>
              <a:ext uri="{FF2B5EF4-FFF2-40B4-BE49-F238E27FC236}">
                <a16:creationId xmlns:a16="http://schemas.microsoft.com/office/drawing/2014/main" id="{FD90E1E8-2B58-D8F7-CFB4-4A6F9C73E30A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271217" y="3345228"/>
            <a:ext cx="4925011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해설가로 활동하면서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골을 넣는 것보다 골대를 맞히는 게 더 쉬웠다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라는 농담은 팬들에게 회자됩니다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39" name="Google Shape;739;p47">
            <a:extLst>
              <a:ext uri="{FF2B5EF4-FFF2-40B4-BE49-F238E27FC236}">
                <a16:creationId xmlns:a16="http://schemas.microsoft.com/office/drawing/2014/main" id="{1CE4B6AB-2D62-D571-A142-AFF81F46CD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50" y="540000"/>
            <a:ext cx="77040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여담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48D0D-FCC1-A067-AE2D-C572495CAE98}"/>
              </a:ext>
            </a:extLst>
          </p:cNvPr>
          <p:cNvSpPr txBox="1"/>
          <p:nvPr/>
        </p:nvSpPr>
        <p:spPr>
          <a:xfrm>
            <a:off x="250466" y="278390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3.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쇼지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조</a:t>
            </a:r>
            <a:endParaRPr lang="en-US" altLang="ko-KR" sz="1100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A85DDB2D-204B-FDC2-D832-3373DE55CF5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50466" y="1722010"/>
            <a:ext cx="2265803" cy="4761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축구를 시작한 이유</a:t>
            </a:r>
          </a:p>
        </p:txBody>
      </p:sp>
      <p:sp>
        <p:nvSpPr>
          <p:cNvPr id="3" name="제목 3">
            <a:extLst>
              <a:ext uri="{FF2B5EF4-FFF2-40B4-BE49-F238E27FC236}">
                <a16:creationId xmlns:a16="http://schemas.microsoft.com/office/drawing/2014/main" id="{FECC4F63-BDEB-C0E8-9CED-8148F1826AC2}"/>
              </a:ext>
            </a:extLst>
          </p:cNvPr>
          <p:cNvSpPr txBox="1">
            <a:spLocks/>
          </p:cNvSpPr>
          <p:nvPr/>
        </p:nvSpPr>
        <p:spPr>
          <a:xfrm>
            <a:off x="55150" y="3329328"/>
            <a:ext cx="2265803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ollkorn"/>
              <a:buNone/>
              <a:defRPr sz="1800" b="1" i="0" u="none" strike="noStrike" cap="none">
                <a:solidFill>
                  <a:schemeClr val="lt2"/>
                </a:solidFill>
                <a:latin typeface="Vollkorn"/>
                <a:ea typeface="Vollkorn"/>
                <a:cs typeface="Vollkorn"/>
                <a:sym typeface="Vollkor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농담과 유머 감각</a:t>
            </a:r>
          </a:p>
        </p:txBody>
      </p:sp>
    </p:spTree>
    <p:extLst>
      <p:ext uri="{BB962C8B-B14F-4D97-AF65-F5344CB8AC3E}">
        <p14:creationId xmlns:p14="http://schemas.microsoft.com/office/powerpoint/2010/main" val="1032489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>
          <a:extLst>
            <a:ext uri="{FF2B5EF4-FFF2-40B4-BE49-F238E27FC236}">
              <a16:creationId xmlns:a16="http://schemas.microsoft.com/office/drawing/2014/main" id="{676DBB19-A520-A19A-BE78-16A7C8B25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54">
            <a:extLst>
              <a:ext uri="{FF2B5EF4-FFF2-40B4-BE49-F238E27FC236}">
                <a16:creationId xmlns:a16="http://schemas.microsoft.com/office/drawing/2014/main" id="{658F9FB1-90FF-10F8-96FB-B7EF56F187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3851" y="2309625"/>
            <a:ext cx="3156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혼다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케이스케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33" name="Google Shape;833;p54">
            <a:extLst>
              <a:ext uri="{FF2B5EF4-FFF2-40B4-BE49-F238E27FC236}">
                <a16:creationId xmlns:a16="http://schemas.microsoft.com/office/drawing/2014/main" id="{77F809D2-AE41-2519-514A-A4A74975846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107301" y="1239850"/>
            <a:ext cx="929400" cy="11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7805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>
          <a:extLst>
            <a:ext uri="{FF2B5EF4-FFF2-40B4-BE49-F238E27FC236}">
              <a16:creationId xmlns:a16="http://schemas.microsoft.com/office/drawing/2014/main" id="{939B37B3-3C1B-D70F-B7D0-D31020BCE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9">
            <a:extLst>
              <a:ext uri="{FF2B5EF4-FFF2-40B4-BE49-F238E27FC236}">
                <a16:creationId xmlns:a16="http://schemas.microsoft.com/office/drawing/2014/main" id="{985DF2BD-9625-6183-77BC-C7011309566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57978" y="463605"/>
            <a:ext cx="5472790" cy="4075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프로필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이름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혼다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케이스케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출생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1986. 6. 13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 오사카부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셋츠시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신체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182cm, 76kg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포지션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미드필더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주발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왼발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별명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황제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케이스케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득점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113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(A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매치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37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어시스트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88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</a:p>
        </p:txBody>
      </p:sp>
      <p:sp>
        <p:nvSpPr>
          <p:cNvPr id="595" name="Google Shape;595;p39">
            <a:extLst>
              <a:ext uri="{FF2B5EF4-FFF2-40B4-BE49-F238E27FC236}">
                <a16:creationId xmlns:a16="http://schemas.microsoft.com/office/drawing/2014/main" id="{0F73B216-9ECE-4559-F8F8-DDBC0323CF48}"/>
              </a:ext>
            </a:extLst>
          </p:cNvPr>
          <p:cNvSpPr/>
          <p:nvPr/>
        </p:nvSpPr>
        <p:spPr>
          <a:xfrm>
            <a:off x="2124875" y="208175"/>
            <a:ext cx="78600" cy="77525"/>
          </a:xfrm>
          <a:custGeom>
            <a:avLst/>
            <a:gdLst/>
            <a:ahLst/>
            <a:cxnLst/>
            <a:rect l="l" t="t" r="r" b="b"/>
            <a:pathLst>
              <a:path w="3144" h="3101" extrusionOk="0">
                <a:moveTo>
                  <a:pt x="1397" y="1"/>
                </a:moveTo>
                <a:lnTo>
                  <a:pt x="1004" y="110"/>
                </a:lnTo>
                <a:lnTo>
                  <a:pt x="830" y="263"/>
                </a:lnTo>
                <a:lnTo>
                  <a:pt x="568" y="568"/>
                </a:lnTo>
                <a:lnTo>
                  <a:pt x="175" y="1289"/>
                </a:lnTo>
                <a:lnTo>
                  <a:pt x="44" y="1682"/>
                </a:lnTo>
                <a:lnTo>
                  <a:pt x="0" y="2031"/>
                </a:lnTo>
                <a:lnTo>
                  <a:pt x="44" y="2359"/>
                </a:lnTo>
                <a:lnTo>
                  <a:pt x="131" y="2621"/>
                </a:lnTo>
                <a:lnTo>
                  <a:pt x="480" y="2970"/>
                </a:lnTo>
                <a:lnTo>
                  <a:pt x="720" y="3057"/>
                </a:lnTo>
                <a:lnTo>
                  <a:pt x="982" y="3079"/>
                </a:lnTo>
                <a:lnTo>
                  <a:pt x="1266" y="3101"/>
                </a:lnTo>
                <a:lnTo>
                  <a:pt x="1637" y="3057"/>
                </a:lnTo>
                <a:lnTo>
                  <a:pt x="2008" y="2992"/>
                </a:lnTo>
                <a:lnTo>
                  <a:pt x="2227" y="2926"/>
                </a:lnTo>
                <a:lnTo>
                  <a:pt x="2620" y="2642"/>
                </a:lnTo>
                <a:lnTo>
                  <a:pt x="2925" y="2271"/>
                </a:lnTo>
                <a:lnTo>
                  <a:pt x="3100" y="1835"/>
                </a:lnTo>
                <a:lnTo>
                  <a:pt x="3122" y="1594"/>
                </a:lnTo>
                <a:lnTo>
                  <a:pt x="3144" y="1333"/>
                </a:lnTo>
                <a:lnTo>
                  <a:pt x="3034" y="896"/>
                </a:lnTo>
                <a:lnTo>
                  <a:pt x="2772" y="525"/>
                </a:lnTo>
                <a:lnTo>
                  <a:pt x="2380" y="263"/>
                </a:lnTo>
                <a:lnTo>
                  <a:pt x="2118" y="176"/>
                </a:lnTo>
                <a:lnTo>
                  <a:pt x="1877" y="110"/>
                </a:lnTo>
                <a:lnTo>
                  <a:pt x="1637" y="45"/>
                </a:lnTo>
                <a:lnTo>
                  <a:pt x="13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F84CF27-8530-B285-01EA-BC2399CC5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2" y="608274"/>
            <a:ext cx="3054463" cy="3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781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>
          <a:extLst>
            <a:ext uri="{FF2B5EF4-FFF2-40B4-BE49-F238E27FC236}">
              <a16:creationId xmlns:a16="http://schemas.microsoft.com/office/drawing/2014/main" id="{C1AACB1A-EFC8-9803-48A7-56B6A3406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41">
            <a:extLst>
              <a:ext uri="{FF2B5EF4-FFF2-40B4-BE49-F238E27FC236}">
                <a16:creationId xmlns:a16="http://schemas.microsoft.com/office/drawing/2014/main" id="{2BE0A77C-3EA2-CD78-EA76-1C0178518811}"/>
              </a:ext>
            </a:extLst>
          </p:cNvPr>
          <p:cNvGrpSpPr/>
          <p:nvPr/>
        </p:nvGrpSpPr>
        <p:grpSpPr>
          <a:xfrm>
            <a:off x="4492433" y="442531"/>
            <a:ext cx="4580291" cy="6478912"/>
            <a:chOff x="1542075" y="922500"/>
            <a:chExt cx="1774825" cy="2510525"/>
          </a:xfrm>
        </p:grpSpPr>
        <p:sp>
          <p:nvSpPr>
            <p:cNvPr id="635" name="Google Shape;635;p41">
              <a:extLst>
                <a:ext uri="{FF2B5EF4-FFF2-40B4-BE49-F238E27FC236}">
                  <a16:creationId xmlns:a16="http://schemas.microsoft.com/office/drawing/2014/main" id="{71DB1F7F-2CAF-90EC-DEBB-A4752EB2A35D}"/>
                </a:ext>
              </a:extLst>
            </p:cNvPr>
            <p:cNvSpPr/>
            <p:nvPr/>
          </p:nvSpPr>
          <p:spPr>
            <a:xfrm>
              <a:off x="1542075" y="1053475"/>
              <a:ext cx="1774825" cy="2379550"/>
            </a:xfrm>
            <a:custGeom>
              <a:avLst/>
              <a:gdLst/>
              <a:ahLst/>
              <a:cxnLst/>
              <a:rect l="l" t="t" r="r" b="b"/>
              <a:pathLst>
                <a:path w="70993" h="95182" extrusionOk="0">
                  <a:moveTo>
                    <a:pt x="12684" y="1"/>
                  </a:moveTo>
                  <a:lnTo>
                    <a:pt x="12073" y="132"/>
                  </a:lnTo>
                  <a:lnTo>
                    <a:pt x="11549" y="394"/>
                  </a:lnTo>
                  <a:lnTo>
                    <a:pt x="10981" y="830"/>
                  </a:lnTo>
                  <a:lnTo>
                    <a:pt x="10501" y="1507"/>
                  </a:lnTo>
                  <a:lnTo>
                    <a:pt x="10173" y="2489"/>
                  </a:lnTo>
                  <a:lnTo>
                    <a:pt x="10042" y="3799"/>
                  </a:lnTo>
                  <a:lnTo>
                    <a:pt x="10130" y="4629"/>
                  </a:lnTo>
                  <a:lnTo>
                    <a:pt x="10261" y="4978"/>
                  </a:lnTo>
                  <a:lnTo>
                    <a:pt x="11287" y="7598"/>
                  </a:lnTo>
                  <a:lnTo>
                    <a:pt x="11658" y="8864"/>
                  </a:lnTo>
                  <a:lnTo>
                    <a:pt x="11811" y="9453"/>
                  </a:lnTo>
                  <a:lnTo>
                    <a:pt x="12313" y="10807"/>
                  </a:lnTo>
                  <a:lnTo>
                    <a:pt x="13011" y="12204"/>
                  </a:lnTo>
                  <a:lnTo>
                    <a:pt x="13819" y="13514"/>
                  </a:lnTo>
                  <a:lnTo>
                    <a:pt x="14234" y="14081"/>
                  </a:lnTo>
                  <a:lnTo>
                    <a:pt x="14649" y="14583"/>
                  </a:lnTo>
                  <a:lnTo>
                    <a:pt x="15216" y="15522"/>
                  </a:lnTo>
                  <a:lnTo>
                    <a:pt x="15544" y="16461"/>
                  </a:lnTo>
                  <a:lnTo>
                    <a:pt x="15696" y="17552"/>
                  </a:lnTo>
                  <a:lnTo>
                    <a:pt x="15718" y="18207"/>
                  </a:lnTo>
                  <a:lnTo>
                    <a:pt x="15740" y="18818"/>
                  </a:lnTo>
                  <a:lnTo>
                    <a:pt x="15915" y="19779"/>
                  </a:lnTo>
                  <a:lnTo>
                    <a:pt x="16351" y="20936"/>
                  </a:lnTo>
                  <a:lnTo>
                    <a:pt x="16613" y="22027"/>
                  </a:lnTo>
                  <a:lnTo>
                    <a:pt x="16810" y="23425"/>
                  </a:lnTo>
                  <a:lnTo>
                    <a:pt x="17072" y="25957"/>
                  </a:lnTo>
                  <a:lnTo>
                    <a:pt x="17399" y="27463"/>
                  </a:lnTo>
                  <a:lnTo>
                    <a:pt x="17661" y="28031"/>
                  </a:lnTo>
                  <a:lnTo>
                    <a:pt x="17967" y="28555"/>
                  </a:lnTo>
                  <a:lnTo>
                    <a:pt x="18818" y="29996"/>
                  </a:lnTo>
                  <a:lnTo>
                    <a:pt x="19691" y="32069"/>
                  </a:lnTo>
                  <a:lnTo>
                    <a:pt x="20259" y="34231"/>
                  </a:lnTo>
                  <a:lnTo>
                    <a:pt x="20565" y="35933"/>
                  </a:lnTo>
                  <a:lnTo>
                    <a:pt x="20674" y="36916"/>
                  </a:lnTo>
                  <a:lnTo>
                    <a:pt x="21219" y="42242"/>
                  </a:lnTo>
                  <a:lnTo>
                    <a:pt x="20717" y="42810"/>
                  </a:lnTo>
                  <a:lnTo>
                    <a:pt x="18447" y="45823"/>
                  </a:lnTo>
                  <a:lnTo>
                    <a:pt x="17552" y="47460"/>
                  </a:lnTo>
                  <a:lnTo>
                    <a:pt x="17246" y="48420"/>
                  </a:lnTo>
                  <a:lnTo>
                    <a:pt x="17246" y="48813"/>
                  </a:lnTo>
                  <a:lnTo>
                    <a:pt x="17268" y="49185"/>
                  </a:lnTo>
                  <a:lnTo>
                    <a:pt x="17508" y="49730"/>
                  </a:lnTo>
                  <a:lnTo>
                    <a:pt x="18141" y="50342"/>
                  </a:lnTo>
                  <a:lnTo>
                    <a:pt x="19473" y="51193"/>
                  </a:lnTo>
                  <a:lnTo>
                    <a:pt x="20696" y="52284"/>
                  </a:lnTo>
                  <a:lnTo>
                    <a:pt x="21569" y="53376"/>
                  </a:lnTo>
                  <a:lnTo>
                    <a:pt x="22027" y="54075"/>
                  </a:lnTo>
                  <a:lnTo>
                    <a:pt x="21984" y="54227"/>
                  </a:lnTo>
                  <a:lnTo>
                    <a:pt x="21569" y="54795"/>
                  </a:lnTo>
                  <a:lnTo>
                    <a:pt x="21023" y="55013"/>
                  </a:lnTo>
                  <a:lnTo>
                    <a:pt x="20630" y="54948"/>
                  </a:lnTo>
                  <a:lnTo>
                    <a:pt x="19975" y="54729"/>
                  </a:lnTo>
                  <a:lnTo>
                    <a:pt x="17006" y="53332"/>
                  </a:lnTo>
                  <a:lnTo>
                    <a:pt x="13208" y="51302"/>
                  </a:lnTo>
                  <a:lnTo>
                    <a:pt x="10588" y="49687"/>
                  </a:lnTo>
                  <a:lnTo>
                    <a:pt x="9256" y="48726"/>
                  </a:lnTo>
                  <a:lnTo>
                    <a:pt x="8776" y="48289"/>
                  </a:lnTo>
                  <a:lnTo>
                    <a:pt x="8340" y="47897"/>
                  </a:lnTo>
                  <a:lnTo>
                    <a:pt x="7335" y="47242"/>
                  </a:lnTo>
                  <a:lnTo>
                    <a:pt x="6200" y="46740"/>
                  </a:lnTo>
                  <a:lnTo>
                    <a:pt x="5021" y="46390"/>
                  </a:lnTo>
                  <a:lnTo>
                    <a:pt x="3843" y="46237"/>
                  </a:lnTo>
                  <a:lnTo>
                    <a:pt x="2751" y="46259"/>
                  </a:lnTo>
                  <a:lnTo>
                    <a:pt x="1790" y="46456"/>
                  </a:lnTo>
                  <a:lnTo>
                    <a:pt x="1026" y="46870"/>
                  </a:lnTo>
                  <a:lnTo>
                    <a:pt x="764" y="47154"/>
                  </a:lnTo>
                  <a:lnTo>
                    <a:pt x="524" y="47460"/>
                  </a:lnTo>
                  <a:lnTo>
                    <a:pt x="175" y="48049"/>
                  </a:lnTo>
                  <a:lnTo>
                    <a:pt x="0" y="48617"/>
                  </a:lnTo>
                  <a:lnTo>
                    <a:pt x="0" y="49185"/>
                  </a:lnTo>
                  <a:lnTo>
                    <a:pt x="131" y="49752"/>
                  </a:lnTo>
                  <a:lnTo>
                    <a:pt x="393" y="50298"/>
                  </a:lnTo>
                  <a:lnTo>
                    <a:pt x="1026" y="51127"/>
                  </a:lnTo>
                  <a:lnTo>
                    <a:pt x="1616" y="51673"/>
                  </a:lnTo>
                  <a:lnTo>
                    <a:pt x="2271" y="52306"/>
                  </a:lnTo>
                  <a:lnTo>
                    <a:pt x="3821" y="53965"/>
                  </a:lnTo>
                  <a:lnTo>
                    <a:pt x="5916" y="56432"/>
                  </a:lnTo>
                  <a:lnTo>
                    <a:pt x="6309" y="56891"/>
                  </a:lnTo>
                  <a:lnTo>
                    <a:pt x="5676" y="57742"/>
                  </a:lnTo>
                  <a:lnTo>
                    <a:pt x="6244" y="58310"/>
                  </a:lnTo>
                  <a:lnTo>
                    <a:pt x="9344" y="61213"/>
                  </a:lnTo>
                  <a:lnTo>
                    <a:pt x="11592" y="63156"/>
                  </a:lnTo>
                  <a:lnTo>
                    <a:pt x="12553" y="63855"/>
                  </a:lnTo>
                  <a:lnTo>
                    <a:pt x="12706" y="63964"/>
                  </a:lnTo>
                  <a:lnTo>
                    <a:pt x="13623" y="64335"/>
                  </a:lnTo>
                  <a:lnTo>
                    <a:pt x="14212" y="64357"/>
                  </a:lnTo>
                  <a:lnTo>
                    <a:pt x="14605" y="64247"/>
                  </a:lnTo>
                  <a:lnTo>
                    <a:pt x="14823" y="64160"/>
                  </a:lnTo>
                  <a:lnTo>
                    <a:pt x="15020" y="64291"/>
                  </a:lnTo>
                  <a:lnTo>
                    <a:pt x="16460" y="64771"/>
                  </a:lnTo>
                  <a:lnTo>
                    <a:pt x="17465" y="64837"/>
                  </a:lnTo>
                  <a:lnTo>
                    <a:pt x="18185" y="64771"/>
                  </a:lnTo>
                  <a:lnTo>
                    <a:pt x="18578" y="64662"/>
                  </a:lnTo>
                  <a:lnTo>
                    <a:pt x="18905" y="64706"/>
                  </a:lnTo>
                  <a:lnTo>
                    <a:pt x="20499" y="65055"/>
                  </a:lnTo>
                  <a:lnTo>
                    <a:pt x="21547" y="65404"/>
                  </a:lnTo>
                  <a:lnTo>
                    <a:pt x="21874" y="65601"/>
                  </a:lnTo>
                  <a:lnTo>
                    <a:pt x="24647" y="67151"/>
                  </a:lnTo>
                  <a:lnTo>
                    <a:pt x="35256" y="72958"/>
                  </a:lnTo>
                  <a:lnTo>
                    <a:pt x="39535" y="75403"/>
                  </a:lnTo>
                  <a:lnTo>
                    <a:pt x="41238" y="76451"/>
                  </a:lnTo>
                  <a:lnTo>
                    <a:pt x="41500" y="76713"/>
                  </a:lnTo>
                  <a:lnTo>
                    <a:pt x="41784" y="76996"/>
                  </a:lnTo>
                  <a:lnTo>
                    <a:pt x="42329" y="77433"/>
                  </a:lnTo>
                  <a:lnTo>
                    <a:pt x="42701" y="77957"/>
                  </a:lnTo>
                  <a:lnTo>
                    <a:pt x="43072" y="78808"/>
                  </a:lnTo>
                  <a:lnTo>
                    <a:pt x="43421" y="80118"/>
                  </a:lnTo>
                  <a:lnTo>
                    <a:pt x="43727" y="82061"/>
                  </a:lnTo>
                  <a:lnTo>
                    <a:pt x="43967" y="84746"/>
                  </a:lnTo>
                  <a:lnTo>
                    <a:pt x="44032" y="86471"/>
                  </a:lnTo>
                  <a:lnTo>
                    <a:pt x="43836" y="87082"/>
                  </a:lnTo>
                  <a:lnTo>
                    <a:pt x="42984" y="90029"/>
                  </a:lnTo>
                  <a:lnTo>
                    <a:pt x="42766" y="91383"/>
                  </a:lnTo>
                  <a:lnTo>
                    <a:pt x="42766" y="92059"/>
                  </a:lnTo>
                  <a:lnTo>
                    <a:pt x="42832" y="92278"/>
                  </a:lnTo>
                  <a:lnTo>
                    <a:pt x="43181" y="93064"/>
                  </a:lnTo>
                  <a:lnTo>
                    <a:pt x="43639" y="94177"/>
                  </a:lnTo>
                  <a:lnTo>
                    <a:pt x="43989" y="94701"/>
                  </a:lnTo>
                  <a:lnTo>
                    <a:pt x="44185" y="94854"/>
                  </a:lnTo>
                  <a:lnTo>
                    <a:pt x="44403" y="94963"/>
                  </a:lnTo>
                  <a:lnTo>
                    <a:pt x="45036" y="95094"/>
                  </a:lnTo>
                  <a:lnTo>
                    <a:pt x="45997" y="95181"/>
                  </a:lnTo>
                  <a:lnTo>
                    <a:pt x="46193" y="95181"/>
                  </a:lnTo>
                  <a:lnTo>
                    <a:pt x="46783" y="94897"/>
                  </a:lnTo>
                  <a:lnTo>
                    <a:pt x="50756" y="92911"/>
                  </a:lnTo>
                  <a:lnTo>
                    <a:pt x="52109" y="92103"/>
                  </a:lnTo>
                  <a:lnTo>
                    <a:pt x="52677" y="91666"/>
                  </a:lnTo>
                  <a:lnTo>
                    <a:pt x="54707" y="89898"/>
                  </a:lnTo>
                  <a:lnTo>
                    <a:pt x="57109" y="87584"/>
                  </a:lnTo>
                  <a:lnTo>
                    <a:pt x="59248" y="85336"/>
                  </a:lnTo>
                  <a:lnTo>
                    <a:pt x="59925" y="84462"/>
                  </a:lnTo>
                  <a:lnTo>
                    <a:pt x="60449" y="83742"/>
                  </a:lnTo>
                  <a:lnTo>
                    <a:pt x="61322" y="83000"/>
                  </a:lnTo>
                  <a:lnTo>
                    <a:pt x="62151" y="82541"/>
                  </a:lnTo>
                  <a:lnTo>
                    <a:pt x="63243" y="81734"/>
                  </a:lnTo>
                  <a:lnTo>
                    <a:pt x="63985" y="80991"/>
                  </a:lnTo>
                  <a:lnTo>
                    <a:pt x="64356" y="80555"/>
                  </a:lnTo>
                  <a:lnTo>
                    <a:pt x="64946" y="79682"/>
                  </a:lnTo>
                  <a:lnTo>
                    <a:pt x="65557" y="78306"/>
                  </a:lnTo>
                  <a:lnTo>
                    <a:pt x="66037" y="76560"/>
                  </a:lnTo>
                  <a:lnTo>
                    <a:pt x="66408" y="75381"/>
                  </a:lnTo>
                  <a:lnTo>
                    <a:pt x="66758" y="74682"/>
                  </a:lnTo>
                  <a:lnTo>
                    <a:pt x="66998" y="74377"/>
                  </a:lnTo>
                  <a:lnTo>
                    <a:pt x="66976" y="74311"/>
                  </a:lnTo>
                  <a:lnTo>
                    <a:pt x="66736" y="74028"/>
                  </a:lnTo>
                  <a:lnTo>
                    <a:pt x="66474" y="74006"/>
                  </a:lnTo>
                  <a:lnTo>
                    <a:pt x="66277" y="74115"/>
                  </a:lnTo>
                  <a:lnTo>
                    <a:pt x="66256" y="74028"/>
                  </a:lnTo>
                  <a:lnTo>
                    <a:pt x="66081" y="73766"/>
                  </a:lnTo>
                  <a:lnTo>
                    <a:pt x="65863" y="73700"/>
                  </a:lnTo>
                  <a:lnTo>
                    <a:pt x="65732" y="73766"/>
                  </a:lnTo>
                  <a:lnTo>
                    <a:pt x="65688" y="73766"/>
                  </a:lnTo>
                  <a:lnTo>
                    <a:pt x="65404" y="74006"/>
                  </a:lnTo>
                  <a:lnTo>
                    <a:pt x="65208" y="74377"/>
                  </a:lnTo>
                  <a:lnTo>
                    <a:pt x="65099" y="74661"/>
                  </a:lnTo>
                  <a:lnTo>
                    <a:pt x="65033" y="74661"/>
                  </a:lnTo>
                  <a:lnTo>
                    <a:pt x="64749" y="74901"/>
                  </a:lnTo>
                  <a:lnTo>
                    <a:pt x="64596" y="75315"/>
                  </a:lnTo>
                  <a:lnTo>
                    <a:pt x="64553" y="75643"/>
                  </a:lnTo>
                  <a:lnTo>
                    <a:pt x="64487" y="76058"/>
                  </a:lnTo>
                  <a:lnTo>
                    <a:pt x="63854" y="77302"/>
                  </a:lnTo>
                  <a:lnTo>
                    <a:pt x="63047" y="78263"/>
                  </a:lnTo>
                  <a:lnTo>
                    <a:pt x="62413" y="78765"/>
                  </a:lnTo>
                  <a:lnTo>
                    <a:pt x="61693" y="79070"/>
                  </a:lnTo>
                  <a:lnTo>
                    <a:pt x="60929" y="79114"/>
                  </a:lnTo>
                  <a:lnTo>
                    <a:pt x="60514" y="79005"/>
                  </a:lnTo>
                  <a:lnTo>
                    <a:pt x="60536" y="78918"/>
                  </a:lnTo>
                  <a:lnTo>
                    <a:pt x="60711" y="78263"/>
                  </a:lnTo>
                  <a:lnTo>
                    <a:pt x="60973" y="77935"/>
                  </a:lnTo>
                  <a:lnTo>
                    <a:pt x="61125" y="77739"/>
                  </a:lnTo>
                  <a:lnTo>
                    <a:pt x="61256" y="77171"/>
                  </a:lnTo>
                  <a:lnTo>
                    <a:pt x="61169" y="76582"/>
                  </a:lnTo>
                  <a:lnTo>
                    <a:pt x="60885" y="76276"/>
                  </a:lnTo>
                  <a:lnTo>
                    <a:pt x="60623" y="76189"/>
                  </a:lnTo>
                  <a:lnTo>
                    <a:pt x="60427" y="76189"/>
                  </a:lnTo>
                  <a:lnTo>
                    <a:pt x="60121" y="76232"/>
                  </a:lnTo>
                  <a:lnTo>
                    <a:pt x="59816" y="76516"/>
                  </a:lnTo>
                  <a:lnTo>
                    <a:pt x="59772" y="77215"/>
                  </a:lnTo>
                  <a:lnTo>
                    <a:pt x="59663" y="77761"/>
                  </a:lnTo>
                  <a:lnTo>
                    <a:pt x="59423" y="78306"/>
                  </a:lnTo>
                  <a:lnTo>
                    <a:pt x="58680" y="79267"/>
                  </a:lnTo>
                  <a:lnTo>
                    <a:pt x="58418" y="79551"/>
                  </a:lnTo>
                  <a:lnTo>
                    <a:pt x="58156" y="79834"/>
                  </a:lnTo>
                  <a:lnTo>
                    <a:pt x="57785" y="80795"/>
                  </a:lnTo>
                  <a:lnTo>
                    <a:pt x="57720" y="81603"/>
                  </a:lnTo>
                  <a:lnTo>
                    <a:pt x="57807" y="82061"/>
                  </a:lnTo>
                  <a:lnTo>
                    <a:pt x="57829" y="82170"/>
                  </a:lnTo>
                  <a:lnTo>
                    <a:pt x="57742" y="82454"/>
                  </a:lnTo>
                  <a:lnTo>
                    <a:pt x="57327" y="82934"/>
                  </a:lnTo>
                  <a:lnTo>
                    <a:pt x="55864" y="84113"/>
                  </a:lnTo>
                  <a:lnTo>
                    <a:pt x="51957" y="86449"/>
                  </a:lnTo>
                  <a:lnTo>
                    <a:pt x="51083" y="86907"/>
                  </a:lnTo>
                  <a:lnTo>
                    <a:pt x="51171" y="86755"/>
                  </a:lnTo>
                  <a:lnTo>
                    <a:pt x="51760" y="85925"/>
                  </a:lnTo>
                  <a:lnTo>
                    <a:pt x="52328" y="85336"/>
                  </a:lnTo>
                  <a:lnTo>
                    <a:pt x="52655" y="85117"/>
                  </a:lnTo>
                  <a:lnTo>
                    <a:pt x="53026" y="84834"/>
                  </a:lnTo>
                  <a:lnTo>
                    <a:pt x="53943" y="83633"/>
                  </a:lnTo>
                  <a:lnTo>
                    <a:pt x="54882" y="81821"/>
                  </a:lnTo>
                  <a:lnTo>
                    <a:pt x="55428" y="80140"/>
                  </a:lnTo>
                  <a:lnTo>
                    <a:pt x="55668" y="78918"/>
                  </a:lnTo>
                  <a:lnTo>
                    <a:pt x="55711" y="78284"/>
                  </a:lnTo>
                  <a:lnTo>
                    <a:pt x="55799" y="78088"/>
                  </a:lnTo>
                  <a:lnTo>
                    <a:pt x="56323" y="77149"/>
                  </a:lnTo>
                  <a:lnTo>
                    <a:pt x="56716" y="76582"/>
                  </a:lnTo>
                  <a:lnTo>
                    <a:pt x="56912" y="76429"/>
                  </a:lnTo>
                  <a:lnTo>
                    <a:pt x="57545" y="76211"/>
                  </a:lnTo>
                  <a:lnTo>
                    <a:pt x="59575" y="75752"/>
                  </a:lnTo>
                  <a:lnTo>
                    <a:pt x="59881" y="75687"/>
                  </a:lnTo>
                  <a:lnTo>
                    <a:pt x="59859" y="75337"/>
                  </a:lnTo>
                  <a:lnTo>
                    <a:pt x="59794" y="73635"/>
                  </a:lnTo>
                  <a:lnTo>
                    <a:pt x="59881" y="72565"/>
                  </a:lnTo>
                  <a:lnTo>
                    <a:pt x="59990" y="72259"/>
                  </a:lnTo>
                  <a:lnTo>
                    <a:pt x="60209" y="71975"/>
                  </a:lnTo>
                  <a:lnTo>
                    <a:pt x="61191" y="71168"/>
                  </a:lnTo>
                  <a:lnTo>
                    <a:pt x="62654" y="70316"/>
                  </a:lnTo>
                  <a:lnTo>
                    <a:pt x="63963" y="69814"/>
                  </a:lnTo>
                  <a:lnTo>
                    <a:pt x="64858" y="69596"/>
                  </a:lnTo>
                  <a:lnTo>
                    <a:pt x="65317" y="69552"/>
                  </a:lnTo>
                  <a:lnTo>
                    <a:pt x="65775" y="69509"/>
                  </a:lnTo>
                  <a:lnTo>
                    <a:pt x="66605" y="69312"/>
                  </a:lnTo>
                  <a:lnTo>
                    <a:pt x="67696" y="68832"/>
                  </a:lnTo>
                  <a:lnTo>
                    <a:pt x="68810" y="68024"/>
                  </a:lnTo>
                  <a:lnTo>
                    <a:pt x="69552" y="67260"/>
                  </a:lnTo>
                  <a:lnTo>
                    <a:pt x="69770" y="66998"/>
                  </a:lnTo>
                  <a:lnTo>
                    <a:pt x="70010" y="66692"/>
                  </a:lnTo>
                  <a:lnTo>
                    <a:pt x="70491" y="65928"/>
                  </a:lnTo>
                  <a:lnTo>
                    <a:pt x="70753" y="65274"/>
                  </a:lnTo>
                  <a:lnTo>
                    <a:pt x="70949" y="64531"/>
                  </a:lnTo>
                  <a:lnTo>
                    <a:pt x="70993" y="63658"/>
                  </a:lnTo>
                  <a:lnTo>
                    <a:pt x="70818" y="62719"/>
                  </a:lnTo>
                  <a:lnTo>
                    <a:pt x="70360" y="61715"/>
                  </a:lnTo>
                  <a:lnTo>
                    <a:pt x="70010" y="61169"/>
                  </a:lnTo>
                  <a:lnTo>
                    <a:pt x="69639" y="60645"/>
                  </a:lnTo>
                  <a:lnTo>
                    <a:pt x="68832" y="59729"/>
                  </a:lnTo>
                  <a:lnTo>
                    <a:pt x="68002" y="58965"/>
                  </a:lnTo>
                  <a:lnTo>
                    <a:pt x="67172" y="58353"/>
                  </a:lnTo>
                  <a:lnTo>
                    <a:pt x="66365" y="57895"/>
                  </a:lnTo>
                  <a:lnTo>
                    <a:pt x="65601" y="57611"/>
                  </a:lnTo>
                  <a:lnTo>
                    <a:pt x="64924" y="57480"/>
                  </a:lnTo>
                  <a:lnTo>
                    <a:pt x="64334" y="57502"/>
                  </a:lnTo>
                  <a:lnTo>
                    <a:pt x="64094" y="57567"/>
                  </a:lnTo>
                  <a:lnTo>
                    <a:pt x="63701" y="57633"/>
                  </a:lnTo>
                  <a:lnTo>
                    <a:pt x="61868" y="58004"/>
                  </a:lnTo>
                  <a:lnTo>
                    <a:pt x="61060" y="58288"/>
                  </a:lnTo>
                  <a:lnTo>
                    <a:pt x="60667" y="58484"/>
                  </a:lnTo>
                  <a:lnTo>
                    <a:pt x="60580" y="58615"/>
                  </a:lnTo>
                  <a:lnTo>
                    <a:pt x="60514" y="58746"/>
                  </a:lnTo>
                  <a:lnTo>
                    <a:pt x="60165" y="59314"/>
                  </a:lnTo>
                  <a:lnTo>
                    <a:pt x="59837" y="59598"/>
                  </a:lnTo>
                  <a:lnTo>
                    <a:pt x="59641" y="59619"/>
                  </a:lnTo>
                  <a:lnTo>
                    <a:pt x="58615" y="59641"/>
                  </a:lnTo>
                  <a:lnTo>
                    <a:pt x="58091" y="59685"/>
                  </a:lnTo>
                  <a:lnTo>
                    <a:pt x="57982" y="59467"/>
                  </a:lnTo>
                  <a:lnTo>
                    <a:pt x="57502" y="58288"/>
                  </a:lnTo>
                  <a:lnTo>
                    <a:pt x="57240" y="57327"/>
                  </a:lnTo>
                  <a:lnTo>
                    <a:pt x="57196" y="56847"/>
                  </a:lnTo>
                  <a:lnTo>
                    <a:pt x="57130" y="55581"/>
                  </a:lnTo>
                  <a:lnTo>
                    <a:pt x="57218" y="52437"/>
                  </a:lnTo>
                  <a:lnTo>
                    <a:pt x="57458" y="50211"/>
                  </a:lnTo>
                  <a:lnTo>
                    <a:pt x="57676" y="49206"/>
                  </a:lnTo>
                  <a:lnTo>
                    <a:pt x="57785" y="48661"/>
                  </a:lnTo>
                  <a:lnTo>
                    <a:pt x="57873" y="47132"/>
                  </a:lnTo>
                  <a:lnTo>
                    <a:pt x="57829" y="44207"/>
                  </a:lnTo>
                  <a:lnTo>
                    <a:pt x="57654" y="39972"/>
                  </a:lnTo>
                  <a:lnTo>
                    <a:pt x="57589" y="37418"/>
                  </a:lnTo>
                  <a:lnTo>
                    <a:pt x="57633" y="36305"/>
                  </a:lnTo>
                  <a:lnTo>
                    <a:pt x="57720" y="36021"/>
                  </a:lnTo>
                  <a:lnTo>
                    <a:pt x="58244" y="34776"/>
                  </a:lnTo>
                  <a:lnTo>
                    <a:pt x="59881" y="31174"/>
                  </a:lnTo>
                  <a:lnTo>
                    <a:pt x="60165" y="30432"/>
                  </a:lnTo>
                  <a:lnTo>
                    <a:pt x="60187" y="29865"/>
                  </a:lnTo>
                  <a:lnTo>
                    <a:pt x="60078" y="28184"/>
                  </a:lnTo>
                  <a:lnTo>
                    <a:pt x="59859" y="27114"/>
                  </a:lnTo>
                  <a:lnTo>
                    <a:pt x="59685" y="26721"/>
                  </a:lnTo>
                  <a:lnTo>
                    <a:pt x="59488" y="26415"/>
                  </a:lnTo>
                  <a:lnTo>
                    <a:pt x="59139" y="26350"/>
                  </a:lnTo>
                  <a:lnTo>
                    <a:pt x="58899" y="26677"/>
                  </a:lnTo>
                  <a:lnTo>
                    <a:pt x="58768" y="27158"/>
                  </a:lnTo>
                  <a:lnTo>
                    <a:pt x="58746" y="27398"/>
                  </a:lnTo>
                  <a:lnTo>
                    <a:pt x="58790" y="27791"/>
                  </a:lnTo>
                  <a:lnTo>
                    <a:pt x="58746" y="28642"/>
                  </a:lnTo>
                  <a:lnTo>
                    <a:pt x="58375" y="29559"/>
                  </a:lnTo>
                  <a:lnTo>
                    <a:pt x="58004" y="30214"/>
                  </a:lnTo>
                  <a:lnTo>
                    <a:pt x="57611" y="30847"/>
                  </a:lnTo>
                  <a:lnTo>
                    <a:pt x="56934" y="31611"/>
                  </a:lnTo>
                  <a:lnTo>
                    <a:pt x="56257" y="32026"/>
                  </a:lnTo>
                  <a:lnTo>
                    <a:pt x="56148" y="32026"/>
                  </a:lnTo>
                  <a:lnTo>
                    <a:pt x="56148" y="31982"/>
                  </a:lnTo>
                  <a:lnTo>
                    <a:pt x="56170" y="31524"/>
                  </a:lnTo>
                  <a:lnTo>
                    <a:pt x="56323" y="31153"/>
                  </a:lnTo>
                  <a:lnTo>
                    <a:pt x="56388" y="30956"/>
                  </a:lnTo>
                  <a:lnTo>
                    <a:pt x="56345" y="30410"/>
                  </a:lnTo>
                  <a:lnTo>
                    <a:pt x="56083" y="29886"/>
                  </a:lnTo>
                  <a:lnTo>
                    <a:pt x="55777" y="29668"/>
                  </a:lnTo>
                  <a:lnTo>
                    <a:pt x="55515" y="29624"/>
                  </a:lnTo>
                  <a:lnTo>
                    <a:pt x="55362" y="29668"/>
                  </a:lnTo>
                  <a:lnTo>
                    <a:pt x="55231" y="29712"/>
                  </a:lnTo>
                  <a:lnTo>
                    <a:pt x="55057" y="29865"/>
                  </a:lnTo>
                  <a:lnTo>
                    <a:pt x="54969" y="30170"/>
                  </a:lnTo>
                  <a:lnTo>
                    <a:pt x="55166" y="31022"/>
                  </a:lnTo>
                  <a:lnTo>
                    <a:pt x="55231" y="31567"/>
                  </a:lnTo>
                  <a:lnTo>
                    <a:pt x="55078" y="32113"/>
                  </a:lnTo>
                  <a:lnTo>
                    <a:pt x="54511" y="33314"/>
                  </a:lnTo>
                  <a:lnTo>
                    <a:pt x="54467" y="33707"/>
                  </a:lnTo>
                  <a:lnTo>
                    <a:pt x="54598" y="34100"/>
                  </a:lnTo>
                  <a:lnTo>
                    <a:pt x="55057" y="35453"/>
                  </a:lnTo>
                  <a:lnTo>
                    <a:pt x="55122" y="36370"/>
                  </a:lnTo>
                  <a:lnTo>
                    <a:pt x="55057" y="37047"/>
                  </a:lnTo>
                  <a:lnTo>
                    <a:pt x="54991" y="37418"/>
                  </a:lnTo>
                  <a:lnTo>
                    <a:pt x="54402" y="39645"/>
                  </a:lnTo>
                  <a:lnTo>
                    <a:pt x="53354" y="44709"/>
                  </a:lnTo>
                  <a:lnTo>
                    <a:pt x="53048" y="46783"/>
                  </a:lnTo>
                  <a:lnTo>
                    <a:pt x="52874" y="48770"/>
                  </a:lnTo>
                  <a:lnTo>
                    <a:pt x="52895" y="50538"/>
                  </a:lnTo>
                  <a:lnTo>
                    <a:pt x="53026" y="51280"/>
                  </a:lnTo>
                  <a:lnTo>
                    <a:pt x="52895" y="51433"/>
                  </a:lnTo>
                  <a:lnTo>
                    <a:pt x="51891" y="52219"/>
                  </a:lnTo>
                  <a:lnTo>
                    <a:pt x="50778" y="52765"/>
                  </a:lnTo>
                  <a:lnTo>
                    <a:pt x="50036" y="52939"/>
                  </a:lnTo>
                  <a:lnTo>
                    <a:pt x="49992" y="52939"/>
                  </a:lnTo>
                  <a:lnTo>
                    <a:pt x="49883" y="53354"/>
                  </a:lnTo>
                  <a:lnTo>
                    <a:pt x="49926" y="54075"/>
                  </a:lnTo>
                  <a:lnTo>
                    <a:pt x="50036" y="54664"/>
                  </a:lnTo>
                  <a:lnTo>
                    <a:pt x="49948" y="54839"/>
                  </a:lnTo>
                  <a:lnTo>
                    <a:pt x="49468" y="55886"/>
                  </a:lnTo>
                  <a:lnTo>
                    <a:pt x="49206" y="56716"/>
                  </a:lnTo>
                  <a:lnTo>
                    <a:pt x="49141" y="57131"/>
                  </a:lnTo>
                  <a:lnTo>
                    <a:pt x="48704" y="57633"/>
                  </a:lnTo>
                  <a:lnTo>
                    <a:pt x="47831" y="58943"/>
                  </a:lnTo>
                  <a:lnTo>
                    <a:pt x="47722" y="58965"/>
                  </a:lnTo>
                  <a:lnTo>
                    <a:pt x="46630" y="58703"/>
                  </a:lnTo>
                  <a:lnTo>
                    <a:pt x="45320" y="58091"/>
                  </a:lnTo>
                  <a:lnTo>
                    <a:pt x="44425" y="57546"/>
                  </a:lnTo>
                  <a:lnTo>
                    <a:pt x="44185" y="57546"/>
                  </a:lnTo>
                  <a:lnTo>
                    <a:pt x="42810" y="57371"/>
                  </a:lnTo>
                  <a:lnTo>
                    <a:pt x="41718" y="57109"/>
                  </a:lnTo>
                  <a:lnTo>
                    <a:pt x="41172" y="56912"/>
                  </a:lnTo>
                  <a:lnTo>
                    <a:pt x="40627" y="56651"/>
                  </a:lnTo>
                  <a:lnTo>
                    <a:pt x="39470" y="55755"/>
                  </a:lnTo>
                  <a:lnTo>
                    <a:pt x="38378" y="54751"/>
                  </a:lnTo>
                  <a:lnTo>
                    <a:pt x="37570" y="54075"/>
                  </a:lnTo>
                  <a:lnTo>
                    <a:pt x="37352" y="54009"/>
                  </a:lnTo>
                  <a:lnTo>
                    <a:pt x="37352" y="53834"/>
                  </a:lnTo>
                  <a:lnTo>
                    <a:pt x="37243" y="53048"/>
                  </a:lnTo>
                  <a:lnTo>
                    <a:pt x="37090" y="52568"/>
                  </a:lnTo>
                  <a:lnTo>
                    <a:pt x="36981" y="52415"/>
                  </a:lnTo>
                  <a:lnTo>
                    <a:pt x="36654" y="52241"/>
                  </a:lnTo>
                  <a:lnTo>
                    <a:pt x="36020" y="52110"/>
                  </a:lnTo>
                  <a:lnTo>
                    <a:pt x="35759" y="52001"/>
                  </a:lnTo>
                  <a:lnTo>
                    <a:pt x="35737" y="51935"/>
                  </a:lnTo>
                  <a:lnTo>
                    <a:pt x="35802" y="51717"/>
                  </a:lnTo>
                  <a:lnTo>
                    <a:pt x="35890" y="51302"/>
                  </a:lnTo>
                  <a:lnTo>
                    <a:pt x="35824" y="50996"/>
                  </a:lnTo>
                  <a:lnTo>
                    <a:pt x="35737" y="50844"/>
                  </a:lnTo>
                  <a:lnTo>
                    <a:pt x="35475" y="50516"/>
                  </a:lnTo>
                  <a:lnTo>
                    <a:pt x="34558" y="49708"/>
                  </a:lnTo>
                  <a:lnTo>
                    <a:pt x="34034" y="49315"/>
                  </a:lnTo>
                  <a:lnTo>
                    <a:pt x="33772" y="49054"/>
                  </a:lnTo>
                  <a:lnTo>
                    <a:pt x="33270" y="48246"/>
                  </a:lnTo>
                  <a:lnTo>
                    <a:pt x="32637" y="46914"/>
                  </a:lnTo>
                  <a:lnTo>
                    <a:pt x="32353" y="46499"/>
                  </a:lnTo>
                  <a:lnTo>
                    <a:pt x="31742" y="45321"/>
                  </a:lnTo>
                  <a:lnTo>
                    <a:pt x="29471" y="40692"/>
                  </a:lnTo>
                  <a:lnTo>
                    <a:pt x="28424" y="38837"/>
                  </a:lnTo>
                  <a:lnTo>
                    <a:pt x="27878" y="38138"/>
                  </a:lnTo>
                  <a:lnTo>
                    <a:pt x="27703" y="38029"/>
                  </a:lnTo>
                  <a:lnTo>
                    <a:pt x="27332" y="37571"/>
                  </a:lnTo>
                  <a:lnTo>
                    <a:pt x="27157" y="37156"/>
                  </a:lnTo>
                  <a:lnTo>
                    <a:pt x="25891" y="32113"/>
                  </a:lnTo>
                  <a:lnTo>
                    <a:pt x="26219" y="31458"/>
                  </a:lnTo>
                  <a:lnTo>
                    <a:pt x="26110" y="30956"/>
                  </a:lnTo>
                  <a:lnTo>
                    <a:pt x="25629" y="28358"/>
                  </a:lnTo>
                  <a:lnTo>
                    <a:pt x="25455" y="26612"/>
                  </a:lnTo>
                  <a:lnTo>
                    <a:pt x="25476" y="26001"/>
                  </a:lnTo>
                  <a:lnTo>
                    <a:pt x="25498" y="25739"/>
                  </a:lnTo>
                  <a:lnTo>
                    <a:pt x="25345" y="25149"/>
                  </a:lnTo>
                  <a:lnTo>
                    <a:pt x="24822" y="24080"/>
                  </a:lnTo>
                  <a:lnTo>
                    <a:pt x="23490" y="21809"/>
                  </a:lnTo>
                  <a:lnTo>
                    <a:pt x="22093" y="19080"/>
                  </a:lnTo>
                  <a:lnTo>
                    <a:pt x="21023" y="16701"/>
                  </a:lnTo>
                  <a:lnTo>
                    <a:pt x="20434" y="15282"/>
                  </a:lnTo>
                  <a:lnTo>
                    <a:pt x="20259" y="15195"/>
                  </a:lnTo>
                  <a:lnTo>
                    <a:pt x="19408" y="14474"/>
                  </a:lnTo>
                  <a:lnTo>
                    <a:pt x="18840" y="13623"/>
                  </a:lnTo>
                  <a:lnTo>
                    <a:pt x="18665" y="13077"/>
                  </a:lnTo>
                  <a:lnTo>
                    <a:pt x="18382" y="11986"/>
                  </a:lnTo>
                  <a:lnTo>
                    <a:pt x="18120" y="10872"/>
                  </a:lnTo>
                  <a:lnTo>
                    <a:pt x="18076" y="10305"/>
                  </a:lnTo>
                  <a:lnTo>
                    <a:pt x="18120" y="10064"/>
                  </a:lnTo>
                  <a:lnTo>
                    <a:pt x="18163" y="9715"/>
                  </a:lnTo>
                  <a:lnTo>
                    <a:pt x="18098" y="8929"/>
                  </a:lnTo>
                  <a:lnTo>
                    <a:pt x="17814" y="7576"/>
                  </a:lnTo>
                  <a:lnTo>
                    <a:pt x="16788" y="4781"/>
                  </a:lnTo>
                  <a:lnTo>
                    <a:pt x="16308" y="3624"/>
                  </a:lnTo>
                  <a:lnTo>
                    <a:pt x="16133" y="3166"/>
                  </a:lnTo>
                  <a:lnTo>
                    <a:pt x="15522" y="2031"/>
                  </a:lnTo>
                  <a:lnTo>
                    <a:pt x="14605" y="939"/>
                  </a:lnTo>
                  <a:lnTo>
                    <a:pt x="13754" y="328"/>
                  </a:lnTo>
                  <a:lnTo>
                    <a:pt x="13142" y="66"/>
                  </a:lnTo>
                  <a:lnTo>
                    <a:pt x="12793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1">
              <a:extLst>
                <a:ext uri="{FF2B5EF4-FFF2-40B4-BE49-F238E27FC236}">
                  <a16:creationId xmlns:a16="http://schemas.microsoft.com/office/drawing/2014/main" id="{5B89A133-4DD6-CB00-2D89-53CE1FA230F3}"/>
                </a:ext>
              </a:extLst>
            </p:cNvPr>
            <p:cNvSpPr/>
            <p:nvPr/>
          </p:nvSpPr>
          <p:spPr>
            <a:xfrm>
              <a:off x="2176250" y="922500"/>
              <a:ext cx="329100" cy="329125"/>
            </a:xfrm>
            <a:custGeom>
              <a:avLst/>
              <a:gdLst/>
              <a:ahLst/>
              <a:cxnLst/>
              <a:rect l="l" t="t" r="r" b="b"/>
              <a:pathLst>
                <a:path w="13164" h="13165" extrusionOk="0">
                  <a:moveTo>
                    <a:pt x="5960" y="0"/>
                  </a:moveTo>
                  <a:lnTo>
                    <a:pt x="4716" y="240"/>
                  </a:lnTo>
                  <a:lnTo>
                    <a:pt x="3537" y="721"/>
                  </a:lnTo>
                  <a:lnTo>
                    <a:pt x="2445" y="1419"/>
                  </a:lnTo>
                  <a:lnTo>
                    <a:pt x="1507" y="2336"/>
                  </a:lnTo>
                  <a:lnTo>
                    <a:pt x="1114" y="2882"/>
                  </a:lnTo>
                  <a:lnTo>
                    <a:pt x="743" y="3471"/>
                  </a:lnTo>
                  <a:lnTo>
                    <a:pt x="240" y="4672"/>
                  </a:lnTo>
                  <a:lnTo>
                    <a:pt x="0" y="5938"/>
                  </a:lnTo>
                  <a:lnTo>
                    <a:pt x="0" y="7204"/>
                  </a:lnTo>
                  <a:lnTo>
                    <a:pt x="240" y="8449"/>
                  </a:lnTo>
                  <a:lnTo>
                    <a:pt x="699" y="9649"/>
                  </a:lnTo>
                  <a:lnTo>
                    <a:pt x="1397" y="10719"/>
                  </a:lnTo>
                  <a:lnTo>
                    <a:pt x="2336" y="11658"/>
                  </a:lnTo>
                  <a:lnTo>
                    <a:pt x="2882" y="12051"/>
                  </a:lnTo>
                  <a:lnTo>
                    <a:pt x="3449" y="12422"/>
                  </a:lnTo>
                  <a:lnTo>
                    <a:pt x="4672" y="12924"/>
                  </a:lnTo>
                  <a:lnTo>
                    <a:pt x="5938" y="13164"/>
                  </a:lnTo>
                  <a:lnTo>
                    <a:pt x="7204" y="13164"/>
                  </a:lnTo>
                  <a:lnTo>
                    <a:pt x="8449" y="12924"/>
                  </a:lnTo>
                  <a:lnTo>
                    <a:pt x="9627" y="12465"/>
                  </a:lnTo>
                  <a:lnTo>
                    <a:pt x="10697" y="11767"/>
                  </a:lnTo>
                  <a:lnTo>
                    <a:pt x="11658" y="10850"/>
                  </a:lnTo>
                  <a:lnTo>
                    <a:pt x="12051" y="10282"/>
                  </a:lnTo>
                  <a:lnTo>
                    <a:pt x="12400" y="9715"/>
                  </a:lnTo>
                  <a:lnTo>
                    <a:pt x="12902" y="8492"/>
                  </a:lnTo>
                  <a:lnTo>
                    <a:pt x="13164" y="7248"/>
                  </a:lnTo>
                  <a:lnTo>
                    <a:pt x="13164" y="5960"/>
                  </a:lnTo>
                  <a:lnTo>
                    <a:pt x="12924" y="4716"/>
                  </a:lnTo>
                  <a:lnTo>
                    <a:pt x="12444" y="3537"/>
                  </a:lnTo>
                  <a:lnTo>
                    <a:pt x="11745" y="2467"/>
                  </a:lnTo>
                  <a:lnTo>
                    <a:pt x="10828" y="1528"/>
                  </a:lnTo>
                  <a:lnTo>
                    <a:pt x="10282" y="1114"/>
                  </a:lnTo>
                  <a:lnTo>
                    <a:pt x="9693" y="764"/>
                  </a:lnTo>
                  <a:lnTo>
                    <a:pt x="8492" y="262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" name="Google Shape;637;p41">
            <a:extLst>
              <a:ext uri="{FF2B5EF4-FFF2-40B4-BE49-F238E27FC236}">
                <a16:creationId xmlns:a16="http://schemas.microsoft.com/office/drawing/2014/main" id="{F0AD0D16-7FC9-651D-4978-BAC4F1E735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90318" y="617767"/>
            <a:ext cx="2163364" cy="4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선수 소개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A8707-2C04-33D6-21E1-1245C3C4ABEC}"/>
              </a:ext>
            </a:extLst>
          </p:cNvPr>
          <p:cNvSpPr txBox="1"/>
          <p:nvPr/>
        </p:nvSpPr>
        <p:spPr>
          <a:xfrm>
            <a:off x="857100" y="1895913"/>
            <a:ext cx="7429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혼다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케이스케는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아버지의 영향으로 어린 시절부터 자연스럽게 축구와 가까워 졌고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집에서도 아버지와 축구를 자주 하면서 관심을 가지게 되었습니다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혼다는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중학교 시절부터 축구 명문인 오사카의 고등학교에 진학해 본격적으로 축구를 배웠습니다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혼다는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2005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 나고야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그램퍼스에서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프로로 데뷔하였습니다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06E38-C768-D172-21AE-A6F51181035F}"/>
              </a:ext>
            </a:extLst>
          </p:cNvPr>
          <p:cNvSpPr txBox="1"/>
          <p:nvPr/>
        </p:nvSpPr>
        <p:spPr>
          <a:xfrm>
            <a:off x="300351" y="180921"/>
            <a:ext cx="1252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4.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혼다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케이스케</a:t>
            </a:r>
            <a:endParaRPr lang="ko-KR" altLang="en-US" sz="1100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3533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>
          <a:extLst>
            <a:ext uri="{FF2B5EF4-FFF2-40B4-BE49-F238E27FC236}">
              <a16:creationId xmlns:a16="http://schemas.microsoft.com/office/drawing/2014/main" id="{A6DCD681-598D-987B-A03B-90F2DCB86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45">
            <a:extLst>
              <a:ext uri="{FF2B5EF4-FFF2-40B4-BE49-F238E27FC236}">
                <a16:creationId xmlns:a16="http://schemas.microsoft.com/office/drawing/2014/main" id="{31D45BE7-DCF3-B95F-2FAE-648ED66A574C}"/>
              </a:ext>
            </a:extLst>
          </p:cNvPr>
          <p:cNvGrpSpPr/>
          <p:nvPr/>
        </p:nvGrpSpPr>
        <p:grpSpPr>
          <a:xfrm flipH="1">
            <a:off x="4978099" y="460868"/>
            <a:ext cx="3912271" cy="4011015"/>
            <a:chOff x="719993" y="-6695875"/>
            <a:chExt cx="9543110" cy="11206841"/>
          </a:xfrm>
        </p:grpSpPr>
        <p:sp>
          <p:nvSpPr>
            <p:cNvPr id="681" name="Google Shape;681;p45">
              <a:extLst>
                <a:ext uri="{FF2B5EF4-FFF2-40B4-BE49-F238E27FC236}">
                  <a16:creationId xmlns:a16="http://schemas.microsoft.com/office/drawing/2014/main" id="{3DD20E1A-7BBB-9823-34FD-9EED62D6ACFC}"/>
                </a:ext>
              </a:extLst>
            </p:cNvPr>
            <p:cNvSpPr/>
            <p:nvPr/>
          </p:nvSpPr>
          <p:spPr>
            <a:xfrm>
              <a:off x="719993" y="-6695875"/>
              <a:ext cx="8352919" cy="11206841"/>
            </a:xfrm>
            <a:custGeom>
              <a:avLst/>
              <a:gdLst/>
              <a:ahLst/>
              <a:cxnLst/>
              <a:rect l="l" t="t" r="r" b="b"/>
              <a:pathLst>
                <a:path w="56869" h="76298" extrusionOk="0">
                  <a:moveTo>
                    <a:pt x="41063" y="0"/>
                  </a:moveTo>
                  <a:lnTo>
                    <a:pt x="40867" y="131"/>
                  </a:lnTo>
                  <a:lnTo>
                    <a:pt x="40801" y="262"/>
                  </a:lnTo>
                  <a:lnTo>
                    <a:pt x="40583" y="437"/>
                  </a:lnTo>
                  <a:lnTo>
                    <a:pt x="40125" y="699"/>
                  </a:lnTo>
                  <a:lnTo>
                    <a:pt x="39841" y="764"/>
                  </a:lnTo>
                  <a:lnTo>
                    <a:pt x="39710" y="764"/>
                  </a:lnTo>
                  <a:lnTo>
                    <a:pt x="39644" y="699"/>
                  </a:lnTo>
                  <a:lnTo>
                    <a:pt x="39601" y="655"/>
                  </a:lnTo>
                  <a:lnTo>
                    <a:pt x="39666" y="633"/>
                  </a:lnTo>
                  <a:lnTo>
                    <a:pt x="39710" y="524"/>
                  </a:lnTo>
                  <a:lnTo>
                    <a:pt x="39732" y="284"/>
                  </a:lnTo>
                  <a:lnTo>
                    <a:pt x="39644" y="197"/>
                  </a:lnTo>
                  <a:lnTo>
                    <a:pt x="39622" y="218"/>
                  </a:lnTo>
                  <a:lnTo>
                    <a:pt x="39601" y="197"/>
                  </a:lnTo>
                  <a:lnTo>
                    <a:pt x="39470" y="175"/>
                  </a:lnTo>
                  <a:lnTo>
                    <a:pt x="39404" y="262"/>
                  </a:lnTo>
                  <a:lnTo>
                    <a:pt x="39077" y="459"/>
                  </a:lnTo>
                  <a:lnTo>
                    <a:pt x="38684" y="546"/>
                  </a:lnTo>
                  <a:lnTo>
                    <a:pt x="38531" y="524"/>
                  </a:lnTo>
                  <a:lnTo>
                    <a:pt x="38247" y="633"/>
                  </a:lnTo>
                  <a:lnTo>
                    <a:pt x="38138" y="742"/>
                  </a:lnTo>
                  <a:lnTo>
                    <a:pt x="38007" y="742"/>
                  </a:lnTo>
                  <a:lnTo>
                    <a:pt x="37636" y="764"/>
                  </a:lnTo>
                  <a:lnTo>
                    <a:pt x="36894" y="895"/>
                  </a:lnTo>
                  <a:lnTo>
                    <a:pt x="36544" y="1070"/>
                  </a:lnTo>
                  <a:lnTo>
                    <a:pt x="35846" y="1070"/>
                  </a:lnTo>
                  <a:lnTo>
                    <a:pt x="35300" y="1266"/>
                  </a:lnTo>
                  <a:lnTo>
                    <a:pt x="34973" y="1506"/>
                  </a:lnTo>
                  <a:lnTo>
                    <a:pt x="34820" y="1659"/>
                  </a:lnTo>
                  <a:lnTo>
                    <a:pt x="34492" y="1899"/>
                  </a:lnTo>
                  <a:lnTo>
                    <a:pt x="34034" y="2314"/>
                  </a:lnTo>
                  <a:lnTo>
                    <a:pt x="33816" y="2663"/>
                  </a:lnTo>
                  <a:lnTo>
                    <a:pt x="33728" y="2860"/>
                  </a:lnTo>
                  <a:lnTo>
                    <a:pt x="33575" y="2991"/>
                  </a:lnTo>
                  <a:lnTo>
                    <a:pt x="33444" y="3362"/>
                  </a:lnTo>
                  <a:lnTo>
                    <a:pt x="33401" y="3537"/>
                  </a:lnTo>
                  <a:lnTo>
                    <a:pt x="33335" y="3646"/>
                  </a:lnTo>
                  <a:lnTo>
                    <a:pt x="33292" y="3755"/>
                  </a:lnTo>
                  <a:lnTo>
                    <a:pt x="33182" y="3864"/>
                  </a:lnTo>
                  <a:lnTo>
                    <a:pt x="33095" y="4082"/>
                  </a:lnTo>
                  <a:lnTo>
                    <a:pt x="33117" y="4454"/>
                  </a:lnTo>
                  <a:lnTo>
                    <a:pt x="33095" y="4716"/>
                  </a:lnTo>
                  <a:lnTo>
                    <a:pt x="33051" y="4999"/>
                  </a:lnTo>
                  <a:lnTo>
                    <a:pt x="33139" y="5632"/>
                  </a:lnTo>
                  <a:lnTo>
                    <a:pt x="33292" y="5916"/>
                  </a:lnTo>
                  <a:lnTo>
                    <a:pt x="33313" y="5938"/>
                  </a:lnTo>
                  <a:lnTo>
                    <a:pt x="33292" y="5982"/>
                  </a:lnTo>
                  <a:lnTo>
                    <a:pt x="33357" y="6200"/>
                  </a:lnTo>
                  <a:lnTo>
                    <a:pt x="33292" y="6440"/>
                  </a:lnTo>
                  <a:lnTo>
                    <a:pt x="33182" y="6527"/>
                  </a:lnTo>
                  <a:lnTo>
                    <a:pt x="33073" y="6637"/>
                  </a:lnTo>
                  <a:lnTo>
                    <a:pt x="33008" y="6658"/>
                  </a:lnTo>
                  <a:lnTo>
                    <a:pt x="32964" y="6746"/>
                  </a:lnTo>
                  <a:lnTo>
                    <a:pt x="32899" y="6920"/>
                  </a:lnTo>
                  <a:lnTo>
                    <a:pt x="32833" y="7095"/>
                  </a:lnTo>
                  <a:lnTo>
                    <a:pt x="32702" y="7466"/>
                  </a:lnTo>
                  <a:lnTo>
                    <a:pt x="32746" y="8187"/>
                  </a:lnTo>
                  <a:lnTo>
                    <a:pt x="32899" y="8536"/>
                  </a:lnTo>
                  <a:lnTo>
                    <a:pt x="32942" y="8558"/>
                  </a:lnTo>
                  <a:lnTo>
                    <a:pt x="32942" y="8601"/>
                  </a:lnTo>
                  <a:lnTo>
                    <a:pt x="32920" y="8710"/>
                  </a:lnTo>
                  <a:lnTo>
                    <a:pt x="32942" y="8994"/>
                  </a:lnTo>
                  <a:lnTo>
                    <a:pt x="33073" y="9082"/>
                  </a:lnTo>
                  <a:lnTo>
                    <a:pt x="33139" y="9147"/>
                  </a:lnTo>
                  <a:lnTo>
                    <a:pt x="33226" y="9322"/>
                  </a:lnTo>
                  <a:lnTo>
                    <a:pt x="33313" y="9322"/>
                  </a:lnTo>
                  <a:lnTo>
                    <a:pt x="33444" y="9300"/>
                  </a:lnTo>
                  <a:lnTo>
                    <a:pt x="33619" y="9344"/>
                  </a:lnTo>
                  <a:lnTo>
                    <a:pt x="33750" y="9562"/>
                  </a:lnTo>
                  <a:lnTo>
                    <a:pt x="33816" y="9737"/>
                  </a:lnTo>
                  <a:lnTo>
                    <a:pt x="33881" y="9955"/>
                  </a:lnTo>
                  <a:lnTo>
                    <a:pt x="33925" y="10457"/>
                  </a:lnTo>
                  <a:lnTo>
                    <a:pt x="33925" y="10697"/>
                  </a:lnTo>
                  <a:lnTo>
                    <a:pt x="33859" y="10915"/>
                  </a:lnTo>
                  <a:lnTo>
                    <a:pt x="33554" y="11221"/>
                  </a:lnTo>
                  <a:lnTo>
                    <a:pt x="33444" y="11439"/>
                  </a:lnTo>
                  <a:lnTo>
                    <a:pt x="33313" y="11527"/>
                  </a:lnTo>
                  <a:lnTo>
                    <a:pt x="33117" y="11548"/>
                  </a:lnTo>
                  <a:lnTo>
                    <a:pt x="32811" y="11570"/>
                  </a:lnTo>
                  <a:lnTo>
                    <a:pt x="32418" y="11723"/>
                  </a:lnTo>
                  <a:lnTo>
                    <a:pt x="32200" y="11920"/>
                  </a:lnTo>
                  <a:lnTo>
                    <a:pt x="32113" y="12094"/>
                  </a:lnTo>
                  <a:lnTo>
                    <a:pt x="32069" y="12203"/>
                  </a:lnTo>
                  <a:lnTo>
                    <a:pt x="32004" y="12334"/>
                  </a:lnTo>
                  <a:lnTo>
                    <a:pt x="31960" y="12553"/>
                  </a:lnTo>
                  <a:lnTo>
                    <a:pt x="31916" y="12793"/>
                  </a:lnTo>
                  <a:lnTo>
                    <a:pt x="31873" y="13120"/>
                  </a:lnTo>
                  <a:lnTo>
                    <a:pt x="31545" y="13579"/>
                  </a:lnTo>
                  <a:lnTo>
                    <a:pt x="31240" y="13731"/>
                  </a:lnTo>
                  <a:lnTo>
                    <a:pt x="31087" y="13841"/>
                  </a:lnTo>
                  <a:lnTo>
                    <a:pt x="30912" y="13972"/>
                  </a:lnTo>
                  <a:lnTo>
                    <a:pt x="30868" y="14015"/>
                  </a:lnTo>
                  <a:lnTo>
                    <a:pt x="30825" y="13993"/>
                  </a:lnTo>
                  <a:lnTo>
                    <a:pt x="30606" y="14015"/>
                  </a:lnTo>
                  <a:lnTo>
                    <a:pt x="30454" y="14168"/>
                  </a:lnTo>
                  <a:lnTo>
                    <a:pt x="30235" y="14299"/>
                  </a:lnTo>
                  <a:lnTo>
                    <a:pt x="30017" y="14430"/>
                  </a:lnTo>
                  <a:lnTo>
                    <a:pt x="29886" y="14474"/>
                  </a:lnTo>
                  <a:lnTo>
                    <a:pt x="29646" y="14517"/>
                  </a:lnTo>
                  <a:lnTo>
                    <a:pt x="29559" y="14627"/>
                  </a:lnTo>
                  <a:lnTo>
                    <a:pt x="29384" y="14692"/>
                  </a:lnTo>
                  <a:lnTo>
                    <a:pt x="29231" y="14758"/>
                  </a:lnTo>
                  <a:lnTo>
                    <a:pt x="28249" y="15325"/>
                  </a:lnTo>
                  <a:lnTo>
                    <a:pt x="27223" y="15849"/>
                  </a:lnTo>
                  <a:lnTo>
                    <a:pt x="26917" y="16024"/>
                  </a:lnTo>
                  <a:lnTo>
                    <a:pt x="26415" y="16569"/>
                  </a:lnTo>
                  <a:lnTo>
                    <a:pt x="26306" y="16941"/>
                  </a:lnTo>
                  <a:lnTo>
                    <a:pt x="26131" y="17268"/>
                  </a:lnTo>
                  <a:lnTo>
                    <a:pt x="25957" y="17595"/>
                  </a:lnTo>
                  <a:lnTo>
                    <a:pt x="25869" y="17770"/>
                  </a:lnTo>
                  <a:lnTo>
                    <a:pt x="25782" y="17945"/>
                  </a:lnTo>
                  <a:lnTo>
                    <a:pt x="25738" y="18010"/>
                  </a:lnTo>
                  <a:lnTo>
                    <a:pt x="25695" y="18054"/>
                  </a:lnTo>
                  <a:lnTo>
                    <a:pt x="25564" y="18338"/>
                  </a:lnTo>
                  <a:lnTo>
                    <a:pt x="25433" y="18665"/>
                  </a:lnTo>
                  <a:lnTo>
                    <a:pt x="25236" y="19124"/>
                  </a:lnTo>
                  <a:lnTo>
                    <a:pt x="25040" y="19582"/>
                  </a:lnTo>
                  <a:lnTo>
                    <a:pt x="24887" y="19844"/>
                  </a:lnTo>
                  <a:lnTo>
                    <a:pt x="24778" y="20106"/>
                  </a:lnTo>
                  <a:lnTo>
                    <a:pt x="24734" y="20171"/>
                  </a:lnTo>
                  <a:lnTo>
                    <a:pt x="24690" y="20215"/>
                  </a:lnTo>
                  <a:lnTo>
                    <a:pt x="24538" y="20412"/>
                  </a:lnTo>
                  <a:lnTo>
                    <a:pt x="24494" y="20674"/>
                  </a:lnTo>
                  <a:lnTo>
                    <a:pt x="24407" y="20957"/>
                  </a:lnTo>
                  <a:lnTo>
                    <a:pt x="24232" y="21197"/>
                  </a:lnTo>
                  <a:lnTo>
                    <a:pt x="24036" y="21459"/>
                  </a:lnTo>
                  <a:lnTo>
                    <a:pt x="23948" y="21809"/>
                  </a:lnTo>
                  <a:lnTo>
                    <a:pt x="23905" y="22005"/>
                  </a:lnTo>
                  <a:lnTo>
                    <a:pt x="23795" y="22180"/>
                  </a:lnTo>
                  <a:lnTo>
                    <a:pt x="23599" y="22376"/>
                  </a:lnTo>
                  <a:lnTo>
                    <a:pt x="23402" y="22835"/>
                  </a:lnTo>
                  <a:lnTo>
                    <a:pt x="23337" y="23119"/>
                  </a:lnTo>
                  <a:lnTo>
                    <a:pt x="23337" y="23140"/>
                  </a:lnTo>
                  <a:lnTo>
                    <a:pt x="23293" y="23162"/>
                  </a:lnTo>
                  <a:lnTo>
                    <a:pt x="23140" y="23315"/>
                  </a:lnTo>
                  <a:lnTo>
                    <a:pt x="22922" y="23686"/>
                  </a:lnTo>
                  <a:lnTo>
                    <a:pt x="22900" y="23904"/>
                  </a:lnTo>
                  <a:lnTo>
                    <a:pt x="22726" y="24101"/>
                  </a:lnTo>
                  <a:lnTo>
                    <a:pt x="22638" y="24341"/>
                  </a:lnTo>
                  <a:lnTo>
                    <a:pt x="22573" y="24385"/>
                  </a:lnTo>
                  <a:lnTo>
                    <a:pt x="22420" y="24494"/>
                  </a:lnTo>
                  <a:lnTo>
                    <a:pt x="22420" y="24603"/>
                  </a:lnTo>
                  <a:lnTo>
                    <a:pt x="22289" y="24952"/>
                  </a:lnTo>
                  <a:lnTo>
                    <a:pt x="21918" y="25585"/>
                  </a:lnTo>
                  <a:lnTo>
                    <a:pt x="21831" y="25957"/>
                  </a:lnTo>
                  <a:lnTo>
                    <a:pt x="21700" y="26284"/>
                  </a:lnTo>
                  <a:lnTo>
                    <a:pt x="21350" y="26852"/>
                  </a:lnTo>
                  <a:lnTo>
                    <a:pt x="20674" y="27616"/>
                  </a:lnTo>
                  <a:lnTo>
                    <a:pt x="20193" y="28096"/>
                  </a:lnTo>
                  <a:lnTo>
                    <a:pt x="20084" y="28161"/>
                  </a:lnTo>
                  <a:lnTo>
                    <a:pt x="20019" y="28271"/>
                  </a:lnTo>
                  <a:lnTo>
                    <a:pt x="19407" y="28685"/>
                  </a:lnTo>
                  <a:lnTo>
                    <a:pt x="18796" y="29122"/>
                  </a:lnTo>
                  <a:lnTo>
                    <a:pt x="18643" y="29253"/>
                  </a:lnTo>
                  <a:lnTo>
                    <a:pt x="18578" y="29471"/>
                  </a:lnTo>
                  <a:lnTo>
                    <a:pt x="18578" y="29559"/>
                  </a:lnTo>
                  <a:lnTo>
                    <a:pt x="18534" y="29733"/>
                  </a:lnTo>
                  <a:lnTo>
                    <a:pt x="18578" y="29908"/>
                  </a:lnTo>
                  <a:lnTo>
                    <a:pt x="18643" y="30104"/>
                  </a:lnTo>
                  <a:lnTo>
                    <a:pt x="18556" y="30366"/>
                  </a:lnTo>
                  <a:lnTo>
                    <a:pt x="18229" y="30650"/>
                  </a:lnTo>
                  <a:lnTo>
                    <a:pt x="17988" y="30803"/>
                  </a:lnTo>
                  <a:lnTo>
                    <a:pt x="17617" y="31065"/>
                  </a:lnTo>
                  <a:lnTo>
                    <a:pt x="17072" y="31480"/>
                  </a:lnTo>
                  <a:lnTo>
                    <a:pt x="16788" y="31829"/>
                  </a:lnTo>
                  <a:lnTo>
                    <a:pt x="16701" y="32047"/>
                  </a:lnTo>
                  <a:lnTo>
                    <a:pt x="16657" y="32265"/>
                  </a:lnTo>
                  <a:lnTo>
                    <a:pt x="16613" y="32462"/>
                  </a:lnTo>
                  <a:lnTo>
                    <a:pt x="16635" y="32527"/>
                  </a:lnTo>
                  <a:lnTo>
                    <a:pt x="16635" y="32593"/>
                  </a:lnTo>
                  <a:lnTo>
                    <a:pt x="16744" y="32942"/>
                  </a:lnTo>
                  <a:lnTo>
                    <a:pt x="16919" y="33226"/>
                  </a:lnTo>
                  <a:lnTo>
                    <a:pt x="16941" y="33248"/>
                  </a:lnTo>
                  <a:lnTo>
                    <a:pt x="16919" y="33292"/>
                  </a:lnTo>
                  <a:lnTo>
                    <a:pt x="16984" y="33510"/>
                  </a:lnTo>
                  <a:lnTo>
                    <a:pt x="17159" y="33859"/>
                  </a:lnTo>
                  <a:lnTo>
                    <a:pt x="17399" y="34099"/>
                  </a:lnTo>
                  <a:lnTo>
                    <a:pt x="17727" y="34208"/>
                  </a:lnTo>
                  <a:lnTo>
                    <a:pt x="17923" y="34208"/>
                  </a:lnTo>
                  <a:lnTo>
                    <a:pt x="18272" y="34165"/>
                  </a:lnTo>
                  <a:lnTo>
                    <a:pt x="18600" y="34230"/>
                  </a:lnTo>
                  <a:lnTo>
                    <a:pt x="18665" y="34318"/>
                  </a:lnTo>
                  <a:lnTo>
                    <a:pt x="18862" y="34318"/>
                  </a:lnTo>
                  <a:lnTo>
                    <a:pt x="18905" y="34405"/>
                  </a:lnTo>
                  <a:lnTo>
                    <a:pt x="18993" y="34514"/>
                  </a:lnTo>
                  <a:lnTo>
                    <a:pt x="19211" y="34580"/>
                  </a:lnTo>
                  <a:lnTo>
                    <a:pt x="19342" y="34514"/>
                  </a:lnTo>
                  <a:lnTo>
                    <a:pt x="19517" y="34470"/>
                  </a:lnTo>
                  <a:lnTo>
                    <a:pt x="19691" y="34427"/>
                  </a:lnTo>
                  <a:lnTo>
                    <a:pt x="19800" y="34449"/>
                  </a:lnTo>
                  <a:lnTo>
                    <a:pt x="19888" y="34339"/>
                  </a:lnTo>
                  <a:lnTo>
                    <a:pt x="19910" y="34274"/>
                  </a:lnTo>
                  <a:lnTo>
                    <a:pt x="19975" y="34143"/>
                  </a:lnTo>
                  <a:lnTo>
                    <a:pt x="20041" y="33881"/>
                  </a:lnTo>
                  <a:lnTo>
                    <a:pt x="19975" y="33750"/>
                  </a:lnTo>
                  <a:lnTo>
                    <a:pt x="19953" y="33684"/>
                  </a:lnTo>
                  <a:lnTo>
                    <a:pt x="19910" y="33641"/>
                  </a:lnTo>
                  <a:lnTo>
                    <a:pt x="19866" y="33532"/>
                  </a:lnTo>
                  <a:lnTo>
                    <a:pt x="19757" y="33292"/>
                  </a:lnTo>
                  <a:lnTo>
                    <a:pt x="19779" y="33161"/>
                  </a:lnTo>
                  <a:lnTo>
                    <a:pt x="19888" y="33030"/>
                  </a:lnTo>
                  <a:lnTo>
                    <a:pt x="19975" y="32877"/>
                  </a:lnTo>
                  <a:lnTo>
                    <a:pt x="20150" y="32680"/>
                  </a:lnTo>
                  <a:lnTo>
                    <a:pt x="20324" y="32527"/>
                  </a:lnTo>
                  <a:lnTo>
                    <a:pt x="20521" y="32440"/>
                  </a:lnTo>
                  <a:lnTo>
                    <a:pt x="20783" y="32156"/>
                  </a:lnTo>
                  <a:lnTo>
                    <a:pt x="20870" y="31982"/>
                  </a:lnTo>
                  <a:lnTo>
                    <a:pt x="20957" y="31894"/>
                  </a:lnTo>
                  <a:lnTo>
                    <a:pt x="21263" y="31720"/>
                  </a:lnTo>
                  <a:lnTo>
                    <a:pt x="21787" y="31327"/>
                  </a:lnTo>
                  <a:lnTo>
                    <a:pt x="22420" y="30585"/>
                  </a:lnTo>
                  <a:lnTo>
                    <a:pt x="22748" y="29995"/>
                  </a:lnTo>
                  <a:lnTo>
                    <a:pt x="22900" y="29733"/>
                  </a:lnTo>
                  <a:lnTo>
                    <a:pt x="23119" y="29559"/>
                  </a:lnTo>
                  <a:lnTo>
                    <a:pt x="23359" y="29362"/>
                  </a:lnTo>
                  <a:lnTo>
                    <a:pt x="23664" y="28904"/>
                  </a:lnTo>
                  <a:lnTo>
                    <a:pt x="23774" y="28620"/>
                  </a:lnTo>
                  <a:lnTo>
                    <a:pt x="23992" y="28336"/>
                  </a:lnTo>
                  <a:lnTo>
                    <a:pt x="24319" y="28161"/>
                  </a:lnTo>
                  <a:lnTo>
                    <a:pt x="24516" y="28030"/>
                  </a:lnTo>
                  <a:lnTo>
                    <a:pt x="24603" y="27834"/>
                  </a:lnTo>
                  <a:lnTo>
                    <a:pt x="24712" y="27681"/>
                  </a:lnTo>
                  <a:lnTo>
                    <a:pt x="24865" y="27616"/>
                  </a:lnTo>
                  <a:lnTo>
                    <a:pt x="24909" y="27616"/>
                  </a:lnTo>
                  <a:lnTo>
                    <a:pt x="24931" y="27594"/>
                  </a:lnTo>
                  <a:lnTo>
                    <a:pt x="25171" y="27375"/>
                  </a:lnTo>
                  <a:lnTo>
                    <a:pt x="25520" y="27266"/>
                  </a:lnTo>
                  <a:lnTo>
                    <a:pt x="25760" y="27375"/>
                  </a:lnTo>
                  <a:lnTo>
                    <a:pt x="25891" y="27528"/>
                  </a:lnTo>
                  <a:lnTo>
                    <a:pt x="26000" y="27616"/>
                  </a:lnTo>
                  <a:lnTo>
                    <a:pt x="26284" y="27681"/>
                  </a:lnTo>
                  <a:lnTo>
                    <a:pt x="26393" y="27594"/>
                  </a:lnTo>
                  <a:lnTo>
                    <a:pt x="26590" y="27332"/>
                  </a:lnTo>
                  <a:lnTo>
                    <a:pt x="27092" y="26873"/>
                  </a:lnTo>
                  <a:lnTo>
                    <a:pt x="27223" y="26568"/>
                  </a:lnTo>
                  <a:lnTo>
                    <a:pt x="27332" y="26415"/>
                  </a:lnTo>
                  <a:lnTo>
                    <a:pt x="27485" y="26306"/>
                  </a:lnTo>
                  <a:lnTo>
                    <a:pt x="27681" y="26175"/>
                  </a:lnTo>
                  <a:lnTo>
                    <a:pt x="27878" y="26022"/>
                  </a:lnTo>
                  <a:lnTo>
                    <a:pt x="27965" y="26175"/>
                  </a:lnTo>
                  <a:lnTo>
                    <a:pt x="27943" y="26328"/>
                  </a:lnTo>
                  <a:lnTo>
                    <a:pt x="27943" y="27114"/>
                  </a:lnTo>
                  <a:lnTo>
                    <a:pt x="27703" y="28663"/>
                  </a:lnTo>
                  <a:lnTo>
                    <a:pt x="27550" y="29449"/>
                  </a:lnTo>
                  <a:lnTo>
                    <a:pt x="27310" y="30541"/>
                  </a:lnTo>
                  <a:lnTo>
                    <a:pt x="27070" y="31676"/>
                  </a:lnTo>
                  <a:lnTo>
                    <a:pt x="26961" y="32004"/>
                  </a:lnTo>
                  <a:lnTo>
                    <a:pt x="26873" y="32331"/>
                  </a:lnTo>
                  <a:lnTo>
                    <a:pt x="26611" y="32746"/>
                  </a:lnTo>
                  <a:lnTo>
                    <a:pt x="26415" y="33204"/>
                  </a:lnTo>
                  <a:lnTo>
                    <a:pt x="26371" y="33313"/>
                  </a:lnTo>
                  <a:lnTo>
                    <a:pt x="26415" y="33532"/>
                  </a:lnTo>
                  <a:lnTo>
                    <a:pt x="26502" y="33619"/>
                  </a:lnTo>
                  <a:lnTo>
                    <a:pt x="26611" y="33706"/>
                  </a:lnTo>
                  <a:lnTo>
                    <a:pt x="26742" y="33903"/>
                  </a:lnTo>
                  <a:lnTo>
                    <a:pt x="26742" y="34230"/>
                  </a:lnTo>
                  <a:lnTo>
                    <a:pt x="26590" y="34470"/>
                  </a:lnTo>
                  <a:lnTo>
                    <a:pt x="26546" y="34601"/>
                  </a:lnTo>
                  <a:lnTo>
                    <a:pt x="26524" y="34732"/>
                  </a:lnTo>
                  <a:lnTo>
                    <a:pt x="26328" y="35082"/>
                  </a:lnTo>
                  <a:lnTo>
                    <a:pt x="26153" y="35409"/>
                  </a:lnTo>
                  <a:lnTo>
                    <a:pt x="25913" y="35715"/>
                  </a:lnTo>
                  <a:lnTo>
                    <a:pt x="25585" y="36413"/>
                  </a:lnTo>
                  <a:lnTo>
                    <a:pt x="25389" y="36719"/>
                  </a:lnTo>
                  <a:lnTo>
                    <a:pt x="25236" y="36981"/>
                  </a:lnTo>
                  <a:lnTo>
                    <a:pt x="25018" y="37134"/>
                  </a:lnTo>
                  <a:lnTo>
                    <a:pt x="24909" y="37177"/>
                  </a:lnTo>
                  <a:lnTo>
                    <a:pt x="24800" y="37330"/>
                  </a:lnTo>
                  <a:lnTo>
                    <a:pt x="24734" y="37614"/>
                  </a:lnTo>
                  <a:lnTo>
                    <a:pt x="24669" y="37789"/>
                  </a:lnTo>
                  <a:lnTo>
                    <a:pt x="24538" y="38138"/>
                  </a:lnTo>
                  <a:lnTo>
                    <a:pt x="24145" y="38749"/>
                  </a:lnTo>
                  <a:lnTo>
                    <a:pt x="23905" y="39055"/>
                  </a:lnTo>
                  <a:lnTo>
                    <a:pt x="23664" y="39317"/>
                  </a:lnTo>
                  <a:lnTo>
                    <a:pt x="23293" y="39906"/>
                  </a:lnTo>
                  <a:lnTo>
                    <a:pt x="23162" y="40212"/>
                  </a:lnTo>
                  <a:lnTo>
                    <a:pt x="23140" y="40408"/>
                  </a:lnTo>
                  <a:lnTo>
                    <a:pt x="23031" y="40583"/>
                  </a:lnTo>
                  <a:lnTo>
                    <a:pt x="22551" y="41369"/>
                  </a:lnTo>
                  <a:lnTo>
                    <a:pt x="22158" y="42176"/>
                  </a:lnTo>
                  <a:lnTo>
                    <a:pt x="21983" y="42417"/>
                  </a:lnTo>
                  <a:lnTo>
                    <a:pt x="21874" y="42657"/>
                  </a:lnTo>
                  <a:lnTo>
                    <a:pt x="21787" y="42831"/>
                  </a:lnTo>
                  <a:lnTo>
                    <a:pt x="21700" y="43006"/>
                  </a:lnTo>
                  <a:lnTo>
                    <a:pt x="21503" y="43377"/>
                  </a:lnTo>
                  <a:lnTo>
                    <a:pt x="21329" y="43792"/>
                  </a:lnTo>
                  <a:lnTo>
                    <a:pt x="21219" y="44054"/>
                  </a:lnTo>
                  <a:lnTo>
                    <a:pt x="20848" y="44534"/>
                  </a:lnTo>
                  <a:lnTo>
                    <a:pt x="20717" y="44796"/>
                  </a:lnTo>
                  <a:lnTo>
                    <a:pt x="20586" y="44905"/>
                  </a:lnTo>
                  <a:lnTo>
                    <a:pt x="20543" y="45102"/>
                  </a:lnTo>
                  <a:lnTo>
                    <a:pt x="20324" y="45451"/>
                  </a:lnTo>
                  <a:lnTo>
                    <a:pt x="19997" y="45713"/>
                  </a:lnTo>
                  <a:lnTo>
                    <a:pt x="19538" y="46171"/>
                  </a:lnTo>
                  <a:lnTo>
                    <a:pt x="18578" y="47154"/>
                  </a:lnTo>
                  <a:lnTo>
                    <a:pt x="17639" y="48180"/>
                  </a:lnTo>
                  <a:lnTo>
                    <a:pt x="17443" y="48333"/>
                  </a:lnTo>
                  <a:lnTo>
                    <a:pt x="17377" y="48485"/>
                  </a:lnTo>
                  <a:lnTo>
                    <a:pt x="17399" y="48747"/>
                  </a:lnTo>
                  <a:lnTo>
                    <a:pt x="17268" y="49184"/>
                  </a:lnTo>
                  <a:lnTo>
                    <a:pt x="16919" y="49773"/>
                  </a:lnTo>
                  <a:lnTo>
                    <a:pt x="16635" y="50145"/>
                  </a:lnTo>
                  <a:lnTo>
                    <a:pt x="16482" y="50363"/>
                  </a:lnTo>
                  <a:lnTo>
                    <a:pt x="16242" y="50734"/>
                  </a:lnTo>
                  <a:lnTo>
                    <a:pt x="16177" y="50996"/>
                  </a:lnTo>
                  <a:lnTo>
                    <a:pt x="16177" y="51171"/>
                  </a:lnTo>
                  <a:lnTo>
                    <a:pt x="16177" y="51345"/>
                  </a:lnTo>
                  <a:lnTo>
                    <a:pt x="16002" y="51367"/>
                  </a:lnTo>
                  <a:lnTo>
                    <a:pt x="15849" y="51302"/>
                  </a:lnTo>
                  <a:lnTo>
                    <a:pt x="15456" y="51061"/>
                  </a:lnTo>
                  <a:lnTo>
                    <a:pt x="14758" y="50538"/>
                  </a:lnTo>
                  <a:lnTo>
                    <a:pt x="14343" y="50363"/>
                  </a:lnTo>
                  <a:lnTo>
                    <a:pt x="14103" y="50254"/>
                  </a:lnTo>
                  <a:lnTo>
                    <a:pt x="13863" y="50123"/>
                  </a:lnTo>
                  <a:lnTo>
                    <a:pt x="13120" y="49817"/>
                  </a:lnTo>
                  <a:lnTo>
                    <a:pt x="12356" y="49490"/>
                  </a:lnTo>
                  <a:lnTo>
                    <a:pt x="12247" y="49424"/>
                  </a:lnTo>
                  <a:lnTo>
                    <a:pt x="12007" y="49424"/>
                  </a:lnTo>
                  <a:lnTo>
                    <a:pt x="11898" y="49381"/>
                  </a:lnTo>
                  <a:lnTo>
                    <a:pt x="11396" y="49381"/>
                  </a:lnTo>
                  <a:lnTo>
                    <a:pt x="11156" y="49446"/>
                  </a:lnTo>
                  <a:lnTo>
                    <a:pt x="10653" y="49424"/>
                  </a:lnTo>
                  <a:lnTo>
                    <a:pt x="10392" y="49468"/>
                  </a:lnTo>
                  <a:lnTo>
                    <a:pt x="9802" y="49468"/>
                  </a:lnTo>
                  <a:lnTo>
                    <a:pt x="9540" y="49533"/>
                  </a:lnTo>
                  <a:lnTo>
                    <a:pt x="9300" y="49468"/>
                  </a:lnTo>
                  <a:lnTo>
                    <a:pt x="9235" y="49315"/>
                  </a:lnTo>
                  <a:lnTo>
                    <a:pt x="9278" y="49031"/>
                  </a:lnTo>
                  <a:lnTo>
                    <a:pt x="9322" y="48900"/>
                  </a:lnTo>
                  <a:lnTo>
                    <a:pt x="9365" y="48638"/>
                  </a:lnTo>
                  <a:lnTo>
                    <a:pt x="9322" y="48136"/>
                  </a:lnTo>
                  <a:lnTo>
                    <a:pt x="9409" y="47918"/>
                  </a:lnTo>
                  <a:lnTo>
                    <a:pt x="9496" y="47809"/>
                  </a:lnTo>
                  <a:lnTo>
                    <a:pt x="9475" y="47569"/>
                  </a:lnTo>
                  <a:lnTo>
                    <a:pt x="9496" y="47459"/>
                  </a:lnTo>
                  <a:lnTo>
                    <a:pt x="9518" y="47219"/>
                  </a:lnTo>
                  <a:lnTo>
                    <a:pt x="9496" y="46783"/>
                  </a:lnTo>
                  <a:lnTo>
                    <a:pt x="9322" y="46412"/>
                  </a:lnTo>
                  <a:lnTo>
                    <a:pt x="9060" y="46084"/>
                  </a:lnTo>
                  <a:lnTo>
                    <a:pt x="8863" y="45953"/>
                  </a:lnTo>
                  <a:lnTo>
                    <a:pt x="8754" y="45844"/>
                  </a:lnTo>
                  <a:lnTo>
                    <a:pt x="8645" y="45669"/>
                  </a:lnTo>
                  <a:lnTo>
                    <a:pt x="8405" y="45386"/>
                  </a:lnTo>
                  <a:lnTo>
                    <a:pt x="7925" y="45167"/>
                  </a:lnTo>
                  <a:lnTo>
                    <a:pt x="7575" y="45145"/>
                  </a:lnTo>
                  <a:lnTo>
                    <a:pt x="7357" y="45189"/>
                  </a:lnTo>
                  <a:lnTo>
                    <a:pt x="7073" y="45276"/>
                  </a:lnTo>
                  <a:lnTo>
                    <a:pt x="6549" y="45560"/>
                  </a:lnTo>
                  <a:lnTo>
                    <a:pt x="6309" y="45735"/>
                  </a:lnTo>
                  <a:lnTo>
                    <a:pt x="6047" y="45866"/>
                  </a:lnTo>
                  <a:lnTo>
                    <a:pt x="5676" y="46062"/>
                  </a:lnTo>
                  <a:lnTo>
                    <a:pt x="5458" y="46259"/>
                  </a:lnTo>
                  <a:lnTo>
                    <a:pt x="5392" y="46412"/>
                  </a:lnTo>
                  <a:lnTo>
                    <a:pt x="5283" y="46695"/>
                  </a:lnTo>
                  <a:lnTo>
                    <a:pt x="4868" y="47045"/>
                  </a:lnTo>
                  <a:lnTo>
                    <a:pt x="4585" y="47154"/>
                  </a:lnTo>
                  <a:lnTo>
                    <a:pt x="4126" y="47328"/>
                  </a:lnTo>
                  <a:lnTo>
                    <a:pt x="3253" y="47809"/>
                  </a:lnTo>
                  <a:lnTo>
                    <a:pt x="2882" y="48158"/>
                  </a:lnTo>
                  <a:lnTo>
                    <a:pt x="2751" y="48224"/>
                  </a:lnTo>
                  <a:lnTo>
                    <a:pt x="2642" y="48333"/>
                  </a:lnTo>
                  <a:lnTo>
                    <a:pt x="1659" y="49271"/>
                  </a:lnTo>
                  <a:lnTo>
                    <a:pt x="742" y="50319"/>
                  </a:lnTo>
                  <a:lnTo>
                    <a:pt x="590" y="50516"/>
                  </a:lnTo>
                  <a:lnTo>
                    <a:pt x="415" y="50734"/>
                  </a:lnTo>
                  <a:lnTo>
                    <a:pt x="197" y="51018"/>
                  </a:lnTo>
                  <a:lnTo>
                    <a:pt x="44" y="51389"/>
                  </a:lnTo>
                  <a:lnTo>
                    <a:pt x="0" y="51607"/>
                  </a:lnTo>
                  <a:lnTo>
                    <a:pt x="44" y="51847"/>
                  </a:lnTo>
                  <a:lnTo>
                    <a:pt x="219" y="52022"/>
                  </a:lnTo>
                  <a:lnTo>
                    <a:pt x="633" y="52131"/>
                  </a:lnTo>
                  <a:lnTo>
                    <a:pt x="852" y="52109"/>
                  </a:lnTo>
                  <a:lnTo>
                    <a:pt x="1310" y="52087"/>
                  </a:lnTo>
                  <a:lnTo>
                    <a:pt x="1769" y="52066"/>
                  </a:lnTo>
                  <a:lnTo>
                    <a:pt x="1943" y="51957"/>
                  </a:lnTo>
                  <a:lnTo>
                    <a:pt x="2118" y="51957"/>
                  </a:lnTo>
                  <a:lnTo>
                    <a:pt x="2642" y="51891"/>
                  </a:lnTo>
                  <a:lnTo>
                    <a:pt x="3166" y="51957"/>
                  </a:lnTo>
                  <a:lnTo>
                    <a:pt x="3318" y="52044"/>
                  </a:lnTo>
                  <a:lnTo>
                    <a:pt x="3668" y="52022"/>
                  </a:lnTo>
                  <a:lnTo>
                    <a:pt x="3842" y="52066"/>
                  </a:lnTo>
                  <a:lnTo>
                    <a:pt x="3952" y="52109"/>
                  </a:lnTo>
                  <a:lnTo>
                    <a:pt x="4170" y="52087"/>
                  </a:lnTo>
                  <a:lnTo>
                    <a:pt x="4279" y="52153"/>
                  </a:lnTo>
                  <a:lnTo>
                    <a:pt x="4563" y="52328"/>
                  </a:lnTo>
                  <a:lnTo>
                    <a:pt x="4737" y="52546"/>
                  </a:lnTo>
                  <a:lnTo>
                    <a:pt x="4868" y="52742"/>
                  </a:lnTo>
                  <a:lnTo>
                    <a:pt x="5174" y="52786"/>
                  </a:lnTo>
                  <a:lnTo>
                    <a:pt x="5349" y="52742"/>
                  </a:lnTo>
                  <a:lnTo>
                    <a:pt x="5916" y="52546"/>
                  </a:lnTo>
                  <a:lnTo>
                    <a:pt x="6528" y="52328"/>
                  </a:lnTo>
                  <a:lnTo>
                    <a:pt x="6702" y="52284"/>
                  </a:lnTo>
                  <a:lnTo>
                    <a:pt x="7073" y="52218"/>
                  </a:lnTo>
                  <a:lnTo>
                    <a:pt x="7292" y="52262"/>
                  </a:lnTo>
                  <a:lnTo>
                    <a:pt x="7728" y="52349"/>
                  </a:lnTo>
                  <a:lnTo>
                    <a:pt x="8470" y="52764"/>
                  </a:lnTo>
                  <a:lnTo>
                    <a:pt x="8820" y="53048"/>
                  </a:lnTo>
                  <a:lnTo>
                    <a:pt x="9235" y="53375"/>
                  </a:lnTo>
                  <a:lnTo>
                    <a:pt x="10108" y="53987"/>
                  </a:lnTo>
                  <a:lnTo>
                    <a:pt x="10501" y="54358"/>
                  </a:lnTo>
                  <a:lnTo>
                    <a:pt x="11658" y="55471"/>
                  </a:lnTo>
                  <a:lnTo>
                    <a:pt x="12858" y="56519"/>
                  </a:lnTo>
                  <a:lnTo>
                    <a:pt x="13426" y="56978"/>
                  </a:lnTo>
                  <a:lnTo>
                    <a:pt x="13994" y="57436"/>
                  </a:lnTo>
                  <a:lnTo>
                    <a:pt x="14299" y="57720"/>
                  </a:lnTo>
                  <a:lnTo>
                    <a:pt x="14823" y="58069"/>
                  </a:lnTo>
                  <a:lnTo>
                    <a:pt x="15238" y="58222"/>
                  </a:lnTo>
                  <a:lnTo>
                    <a:pt x="15478" y="58265"/>
                  </a:lnTo>
                  <a:lnTo>
                    <a:pt x="15915" y="58309"/>
                  </a:lnTo>
                  <a:lnTo>
                    <a:pt x="16373" y="58265"/>
                  </a:lnTo>
                  <a:lnTo>
                    <a:pt x="16701" y="58091"/>
                  </a:lnTo>
                  <a:lnTo>
                    <a:pt x="17028" y="57960"/>
                  </a:lnTo>
                  <a:lnTo>
                    <a:pt x="18818" y="56847"/>
                  </a:lnTo>
                  <a:lnTo>
                    <a:pt x="20543" y="55668"/>
                  </a:lnTo>
                  <a:lnTo>
                    <a:pt x="20892" y="55428"/>
                  </a:lnTo>
                  <a:lnTo>
                    <a:pt x="21634" y="55013"/>
                  </a:lnTo>
                  <a:lnTo>
                    <a:pt x="22049" y="54904"/>
                  </a:lnTo>
                  <a:lnTo>
                    <a:pt x="22245" y="54838"/>
                  </a:lnTo>
                  <a:lnTo>
                    <a:pt x="22420" y="54729"/>
                  </a:lnTo>
                  <a:lnTo>
                    <a:pt x="22682" y="54533"/>
                  </a:lnTo>
                  <a:lnTo>
                    <a:pt x="23184" y="54118"/>
                  </a:lnTo>
                  <a:lnTo>
                    <a:pt x="23490" y="54009"/>
                  </a:lnTo>
                  <a:lnTo>
                    <a:pt x="23883" y="53943"/>
                  </a:lnTo>
                  <a:lnTo>
                    <a:pt x="24276" y="54009"/>
                  </a:lnTo>
                  <a:lnTo>
                    <a:pt x="24494" y="54009"/>
                  </a:lnTo>
                  <a:lnTo>
                    <a:pt x="24603" y="53943"/>
                  </a:lnTo>
                  <a:lnTo>
                    <a:pt x="24865" y="53965"/>
                  </a:lnTo>
                  <a:lnTo>
                    <a:pt x="24974" y="53899"/>
                  </a:lnTo>
                  <a:lnTo>
                    <a:pt x="25695" y="53310"/>
                  </a:lnTo>
                  <a:lnTo>
                    <a:pt x="26415" y="52742"/>
                  </a:lnTo>
                  <a:lnTo>
                    <a:pt x="26524" y="52699"/>
                  </a:lnTo>
                  <a:lnTo>
                    <a:pt x="26721" y="52568"/>
                  </a:lnTo>
                  <a:lnTo>
                    <a:pt x="26764" y="52437"/>
                  </a:lnTo>
                  <a:lnTo>
                    <a:pt x="26873" y="52284"/>
                  </a:lnTo>
                  <a:lnTo>
                    <a:pt x="27157" y="52066"/>
                  </a:lnTo>
                  <a:lnTo>
                    <a:pt x="27310" y="52000"/>
                  </a:lnTo>
                  <a:lnTo>
                    <a:pt x="27507" y="51891"/>
                  </a:lnTo>
                  <a:lnTo>
                    <a:pt x="27594" y="51716"/>
                  </a:lnTo>
                  <a:lnTo>
                    <a:pt x="28511" y="50974"/>
                  </a:lnTo>
                  <a:lnTo>
                    <a:pt x="29449" y="50254"/>
                  </a:lnTo>
                  <a:lnTo>
                    <a:pt x="30737" y="49184"/>
                  </a:lnTo>
                  <a:lnTo>
                    <a:pt x="32113" y="48224"/>
                  </a:lnTo>
                  <a:lnTo>
                    <a:pt x="32331" y="48093"/>
                  </a:lnTo>
                  <a:lnTo>
                    <a:pt x="32724" y="48136"/>
                  </a:lnTo>
                  <a:lnTo>
                    <a:pt x="32920" y="48333"/>
                  </a:lnTo>
                  <a:lnTo>
                    <a:pt x="33073" y="48529"/>
                  </a:lnTo>
                  <a:lnTo>
                    <a:pt x="33466" y="48835"/>
                  </a:lnTo>
                  <a:lnTo>
                    <a:pt x="33706" y="48922"/>
                  </a:lnTo>
                  <a:lnTo>
                    <a:pt x="33859" y="49053"/>
                  </a:lnTo>
                  <a:lnTo>
                    <a:pt x="33968" y="49206"/>
                  </a:lnTo>
                  <a:lnTo>
                    <a:pt x="35234" y="50341"/>
                  </a:lnTo>
                  <a:lnTo>
                    <a:pt x="36544" y="51454"/>
                  </a:lnTo>
                  <a:lnTo>
                    <a:pt x="37527" y="52284"/>
                  </a:lnTo>
                  <a:lnTo>
                    <a:pt x="38509" y="53157"/>
                  </a:lnTo>
                  <a:lnTo>
                    <a:pt x="39011" y="53572"/>
                  </a:lnTo>
                  <a:lnTo>
                    <a:pt x="40103" y="54380"/>
                  </a:lnTo>
                  <a:lnTo>
                    <a:pt x="40605" y="54838"/>
                  </a:lnTo>
                  <a:lnTo>
                    <a:pt x="40758" y="54991"/>
                  </a:lnTo>
                  <a:lnTo>
                    <a:pt x="41085" y="55013"/>
                  </a:lnTo>
                  <a:lnTo>
                    <a:pt x="41260" y="54838"/>
                  </a:lnTo>
                  <a:lnTo>
                    <a:pt x="41543" y="54576"/>
                  </a:lnTo>
                  <a:lnTo>
                    <a:pt x="41827" y="54336"/>
                  </a:lnTo>
                  <a:lnTo>
                    <a:pt x="42002" y="54227"/>
                  </a:lnTo>
                  <a:lnTo>
                    <a:pt x="42264" y="54271"/>
                  </a:lnTo>
                  <a:lnTo>
                    <a:pt x="42373" y="54402"/>
                  </a:lnTo>
                  <a:lnTo>
                    <a:pt x="42526" y="54620"/>
                  </a:lnTo>
                  <a:lnTo>
                    <a:pt x="42897" y="54947"/>
                  </a:lnTo>
                  <a:lnTo>
                    <a:pt x="43530" y="55384"/>
                  </a:lnTo>
                  <a:lnTo>
                    <a:pt x="43901" y="55711"/>
                  </a:lnTo>
                  <a:lnTo>
                    <a:pt x="44010" y="55864"/>
                  </a:lnTo>
                  <a:lnTo>
                    <a:pt x="44163" y="55973"/>
                  </a:lnTo>
                  <a:lnTo>
                    <a:pt x="44294" y="56082"/>
                  </a:lnTo>
                  <a:lnTo>
                    <a:pt x="44425" y="56192"/>
                  </a:lnTo>
                  <a:lnTo>
                    <a:pt x="44578" y="56366"/>
                  </a:lnTo>
                  <a:lnTo>
                    <a:pt x="44796" y="56628"/>
                  </a:lnTo>
                  <a:lnTo>
                    <a:pt x="44884" y="56825"/>
                  </a:lnTo>
                  <a:lnTo>
                    <a:pt x="44862" y="56956"/>
                  </a:lnTo>
                  <a:lnTo>
                    <a:pt x="44709" y="57370"/>
                  </a:lnTo>
                  <a:lnTo>
                    <a:pt x="44556" y="57785"/>
                  </a:lnTo>
                  <a:lnTo>
                    <a:pt x="44360" y="58331"/>
                  </a:lnTo>
                  <a:lnTo>
                    <a:pt x="44032" y="59161"/>
                  </a:lnTo>
                  <a:lnTo>
                    <a:pt x="43901" y="59728"/>
                  </a:lnTo>
                  <a:lnTo>
                    <a:pt x="43879" y="60034"/>
                  </a:lnTo>
                  <a:lnTo>
                    <a:pt x="43836" y="60143"/>
                  </a:lnTo>
                  <a:lnTo>
                    <a:pt x="43857" y="60361"/>
                  </a:lnTo>
                  <a:lnTo>
                    <a:pt x="43792" y="60470"/>
                  </a:lnTo>
                  <a:lnTo>
                    <a:pt x="43748" y="60536"/>
                  </a:lnTo>
                  <a:lnTo>
                    <a:pt x="43792" y="60601"/>
                  </a:lnTo>
                  <a:lnTo>
                    <a:pt x="43857" y="60776"/>
                  </a:lnTo>
                  <a:lnTo>
                    <a:pt x="43836" y="61147"/>
                  </a:lnTo>
                  <a:lnTo>
                    <a:pt x="43879" y="61322"/>
                  </a:lnTo>
                  <a:lnTo>
                    <a:pt x="43901" y="61431"/>
                  </a:lnTo>
                  <a:lnTo>
                    <a:pt x="43857" y="61693"/>
                  </a:lnTo>
                  <a:lnTo>
                    <a:pt x="43967" y="61802"/>
                  </a:lnTo>
                  <a:lnTo>
                    <a:pt x="44010" y="61933"/>
                  </a:lnTo>
                  <a:lnTo>
                    <a:pt x="43988" y="62195"/>
                  </a:lnTo>
                  <a:lnTo>
                    <a:pt x="44054" y="62326"/>
                  </a:lnTo>
                  <a:lnTo>
                    <a:pt x="44141" y="62806"/>
                  </a:lnTo>
                  <a:lnTo>
                    <a:pt x="44229" y="63286"/>
                  </a:lnTo>
                  <a:lnTo>
                    <a:pt x="44338" y="63658"/>
                  </a:lnTo>
                  <a:lnTo>
                    <a:pt x="44403" y="64051"/>
                  </a:lnTo>
                  <a:lnTo>
                    <a:pt x="44534" y="64880"/>
                  </a:lnTo>
                  <a:lnTo>
                    <a:pt x="44753" y="65688"/>
                  </a:lnTo>
                  <a:lnTo>
                    <a:pt x="44796" y="65797"/>
                  </a:lnTo>
                  <a:lnTo>
                    <a:pt x="44774" y="66059"/>
                  </a:lnTo>
                  <a:lnTo>
                    <a:pt x="44840" y="66190"/>
                  </a:lnTo>
                  <a:lnTo>
                    <a:pt x="44949" y="66452"/>
                  </a:lnTo>
                  <a:lnTo>
                    <a:pt x="45080" y="66736"/>
                  </a:lnTo>
                  <a:lnTo>
                    <a:pt x="45342" y="67980"/>
                  </a:lnTo>
                  <a:lnTo>
                    <a:pt x="45648" y="69224"/>
                  </a:lnTo>
                  <a:lnTo>
                    <a:pt x="45779" y="69552"/>
                  </a:lnTo>
                  <a:lnTo>
                    <a:pt x="45931" y="70250"/>
                  </a:lnTo>
                  <a:lnTo>
                    <a:pt x="45953" y="70622"/>
                  </a:lnTo>
                  <a:lnTo>
                    <a:pt x="45975" y="71167"/>
                  </a:lnTo>
                  <a:lnTo>
                    <a:pt x="45757" y="72237"/>
                  </a:lnTo>
                  <a:lnTo>
                    <a:pt x="45626" y="72783"/>
                  </a:lnTo>
                  <a:lnTo>
                    <a:pt x="45538" y="73241"/>
                  </a:lnTo>
                  <a:lnTo>
                    <a:pt x="45517" y="74136"/>
                  </a:lnTo>
                  <a:lnTo>
                    <a:pt x="45735" y="74966"/>
                  </a:lnTo>
                  <a:lnTo>
                    <a:pt x="46215" y="75730"/>
                  </a:lnTo>
                  <a:lnTo>
                    <a:pt x="46564" y="76079"/>
                  </a:lnTo>
                  <a:lnTo>
                    <a:pt x="46674" y="76166"/>
                  </a:lnTo>
                  <a:lnTo>
                    <a:pt x="46957" y="76276"/>
                  </a:lnTo>
                  <a:lnTo>
                    <a:pt x="47132" y="76297"/>
                  </a:lnTo>
                  <a:lnTo>
                    <a:pt x="48267" y="76232"/>
                  </a:lnTo>
                  <a:lnTo>
                    <a:pt x="49359" y="76101"/>
                  </a:lnTo>
                  <a:lnTo>
                    <a:pt x="52022" y="75926"/>
                  </a:lnTo>
                  <a:lnTo>
                    <a:pt x="54642" y="75686"/>
                  </a:lnTo>
                  <a:lnTo>
                    <a:pt x="54991" y="75730"/>
                  </a:lnTo>
                  <a:lnTo>
                    <a:pt x="55646" y="75642"/>
                  </a:lnTo>
                  <a:lnTo>
                    <a:pt x="56213" y="75359"/>
                  </a:lnTo>
                  <a:lnTo>
                    <a:pt x="56672" y="74900"/>
                  </a:lnTo>
                  <a:lnTo>
                    <a:pt x="56868" y="74595"/>
                  </a:lnTo>
                  <a:lnTo>
                    <a:pt x="56868" y="74442"/>
                  </a:lnTo>
                  <a:lnTo>
                    <a:pt x="56803" y="74136"/>
                  </a:lnTo>
                  <a:lnTo>
                    <a:pt x="56672" y="74027"/>
                  </a:lnTo>
                  <a:lnTo>
                    <a:pt x="56519" y="73874"/>
                  </a:lnTo>
                  <a:lnTo>
                    <a:pt x="56170" y="73656"/>
                  </a:lnTo>
                  <a:lnTo>
                    <a:pt x="55602" y="73525"/>
                  </a:lnTo>
                  <a:lnTo>
                    <a:pt x="55187" y="73547"/>
                  </a:lnTo>
                  <a:lnTo>
                    <a:pt x="55035" y="73547"/>
                  </a:lnTo>
                  <a:lnTo>
                    <a:pt x="54904" y="73569"/>
                  </a:lnTo>
                  <a:lnTo>
                    <a:pt x="54860" y="73525"/>
                  </a:lnTo>
                  <a:lnTo>
                    <a:pt x="54795" y="73503"/>
                  </a:lnTo>
                  <a:lnTo>
                    <a:pt x="54358" y="73547"/>
                  </a:lnTo>
                  <a:lnTo>
                    <a:pt x="53943" y="73481"/>
                  </a:lnTo>
                  <a:lnTo>
                    <a:pt x="53703" y="73350"/>
                  </a:lnTo>
                  <a:lnTo>
                    <a:pt x="53441" y="73263"/>
                  </a:lnTo>
                  <a:lnTo>
                    <a:pt x="53223" y="73241"/>
                  </a:lnTo>
                  <a:lnTo>
                    <a:pt x="53048" y="73132"/>
                  </a:lnTo>
                  <a:lnTo>
                    <a:pt x="52786" y="72957"/>
                  </a:lnTo>
                  <a:lnTo>
                    <a:pt x="52459" y="72892"/>
                  </a:lnTo>
                  <a:lnTo>
                    <a:pt x="52240" y="72805"/>
                  </a:lnTo>
                  <a:lnTo>
                    <a:pt x="52088" y="72674"/>
                  </a:lnTo>
                  <a:lnTo>
                    <a:pt x="51695" y="72346"/>
                  </a:lnTo>
                  <a:lnTo>
                    <a:pt x="50865" y="71779"/>
                  </a:lnTo>
                  <a:lnTo>
                    <a:pt x="50385" y="71604"/>
                  </a:lnTo>
                  <a:lnTo>
                    <a:pt x="50166" y="71429"/>
                  </a:lnTo>
                  <a:lnTo>
                    <a:pt x="50014" y="71167"/>
                  </a:lnTo>
                  <a:lnTo>
                    <a:pt x="49992" y="71080"/>
                  </a:lnTo>
                  <a:lnTo>
                    <a:pt x="50014" y="70905"/>
                  </a:lnTo>
                  <a:lnTo>
                    <a:pt x="50079" y="70840"/>
                  </a:lnTo>
                  <a:lnTo>
                    <a:pt x="50014" y="70578"/>
                  </a:lnTo>
                  <a:lnTo>
                    <a:pt x="50014" y="70338"/>
                  </a:lnTo>
                  <a:lnTo>
                    <a:pt x="50014" y="70250"/>
                  </a:lnTo>
                  <a:lnTo>
                    <a:pt x="49992" y="70141"/>
                  </a:lnTo>
                  <a:lnTo>
                    <a:pt x="49926" y="69857"/>
                  </a:lnTo>
                  <a:lnTo>
                    <a:pt x="49905" y="69595"/>
                  </a:lnTo>
                  <a:lnTo>
                    <a:pt x="49905" y="69530"/>
                  </a:lnTo>
                  <a:lnTo>
                    <a:pt x="49883" y="69464"/>
                  </a:lnTo>
                  <a:lnTo>
                    <a:pt x="49817" y="68853"/>
                  </a:lnTo>
                  <a:lnTo>
                    <a:pt x="49883" y="67653"/>
                  </a:lnTo>
                  <a:lnTo>
                    <a:pt x="49905" y="67063"/>
                  </a:lnTo>
                  <a:lnTo>
                    <a:pt x="49883" y="67019"/>
                  </a:lnTo>
                  <a:lnTo>
                    <a:pt x="49905" y="66976"/>
                  </a:lnTo>
                  <a:lnTo>
                    <a:pt x="49970" y="66779"/>
                  </a:lnTo>
                  <a:lnTo>
                    <a:pt x="49948" y="66343"/>
                  </a:lnTo>
                  <a:lnTo>
                    <a:pt x="49992" y="66146"/>
                  </a:lnTo>
                  <a:lnTo>
                    <a:pt x="49926" y="66081"/>
                  </a:lnTo>
                  <a:lnTo>
                    <a:pt x="49926" y="65950"/>
                  </a:lnTo>
                  <a:lnTo>
                    <a:pt x="49970" y="65884"/>
                  </a:lnTo>
                  <a:lnTo>
                    <a:pt x="50035" y="65862"/>
                  </a:lnTo>
                  <a:lnTo>
                    <a:pt x="50079" y="65775"/>
                  </a:lnTo>
                  <a:lnTo>
                    <a:pt x="50123" y="65535"/>
                  </a:lnTo>
                  <a:lnTo>
                    <a:pt x="50123" y="65295"/>
                  </a:lnTo>
                  <a:lnTo>
                    <a:pt x="50101" y="64662"/>
                  </a:lnTo>
                  <a:lnTo>
                    <a:pt x="50188" y="64007"/>
                  </a:lnTo>
                  <a:lnTo>
                    <a:pt x="50210" y="63963"/>
                  </a:lnTo>
                  <a:lnTo>
                    <a:pt x="50210" y="63876"/>
                  </a:lnTo>
                  <a:lnTo>
                    <a:pt x="50210" y="63592"/>
                  </a:lnTo>
                  <a:lnTo>
                    <a:pt x="50232" y="63330"/>
                  </a:lnTo>
                  <a:lnTo>
                    <a:pt x="50188" y="63199"/>
                  </a:lnTo>
                  <a:lnTo>
                    <a:pt x="50254" y="63046"/>
                  </a:lnTo>
                  <a:lnTo>
                    <a:pt x="50319" y="62806"/>
                  </a:lnTo>
                  <a:lnTo>
                    <a:pt x="50363" y="62588"/>
                  </a:lnTo>
                  <a:lnTo>
                    <a:pt x="50407" y="62304"/>
                  </a:lnTo>
                  <a:lnTo>
                    <a:pt x="50407" y="62020"/>
                  </a:lnTo>
                  <a:lnTo>
                    <a:pt x="50363" y="61606"/>
                  </a:lnTo>
                  <a:lnTo>
                    <a:pt x="50428" y="61169"/>
                  </a:lnTo>
                  <a:lnTo>
                    <a:pt x="50450" y="61103"/>
                  </a:lnTo>
                  <a:lnTo>
                    <a:pt x="50450" y="61038"/>
                  </a:lnTo>
                  <a:lnTo>
                    <a:pt x="50450" y="60536"/>
                  </a:lnTo>
                  <a:lnTo>
                    <a:pt x="50472" y="60056"/>
                  </a:lnTo>
                  <a:lnTo>
                    <a:pt x="50450" y="59466"/>
                  </a:lnTo>
                  <a:lnTo>
                    <a:pt x="50538" y="58855"/>
                  </a:lnTo>
                  <a:lnTo>
                    <a:pt x="50581" y="58375"/>
                  </a:lnTo>
                  <a:lnTo>
                    <a:pt x="50559" y="57894"/>
                  </a:lnTo>
                  <a:lnTo>
                    <a:pt x="50559" y="57720"/>
                  </a:lnTo>
                  <a:lnTo>
                    <a:pt x="50472" y="57349"/>
                  </a:lnTo>
                  <a:lnTo>
                    <a:pt x="50559" y="57152"/>
                  </a:lnTo>
                  <a:lnTo>
                    <a:pt x="50603" y="57065"/>
                  </a:lnTo>
                  <a:lnTo>
                    <a:pt x="50581" y="56890"/>
                  </a:lnTo>
                  <a:lnTo>
                    <a:pt x="50516" y="56803"/>
                  </a:lnTo>
                  <a:lnTo>
                    <a:pt x="50450" y="56803"/>
                  </a:lnTo>
                  <a:lnTo>
                    <a:pt x="50472" y="56759"/>
                  </a:lnTo>
                  <a:lnTo>
                    <a:pt x="50494" y="56694"/>
                  </a:lnTo>
                  <a:lnTo>
                    <a:pt x="50516" y="56606"/>
                  </a:lnTo>
                  <a:lnTo>
                    <a:pt x="50494" y="56279"/>
                  </a:lnTo>
                  <a:lnTo>
                    <a:pt x="50538" y="55908"/>
                  </a:lnTo>
                  <a:lnTo>
                    <a:pt x="50538" y="55690"/>
                  </a:lnTo>
                  <a:lnTo>
                    <a:pt x="50516" y="55384"/>
                  </a:lnTo>
                  <a:lnTo>
                    <a:pt x="50472" y="55056"/>
                  </a:lnTo>
                  <a:lnTo>
                    <a:pt x="50450" y="55035"/>
                  </a:lnTo>
                  <a:lnTo>
                    <a:pt x="50472" y="55013"/>
                  </a:lnTo>
                  <a:lnTo>
                    <a:pt x="50581" y="54685"/>
                  </a:lnTo>
                  <a:lnTo>
                    <a:pt x="50538" y="53943"/>
                  </a:lnTo>
                  <a:lnTo>
                    <a:pt x="50276" y="53201"/>
                  </a:lnTo>
                  <a:lnTo>
                    <a:pt x="49795" y="52568"/>
                  </a:lnTo>
                  <a:lnTo>
                    <a:pt x="49490" y="52306"/>
                  </a:lnTo>
                  <a:lnTo>
                    <a:pt x="49490" y="52218"/>
                  </a:lnTo>
                  <a:lnTo>
                    <a:pt x="49533" y="52131"/>
                  </a:lnTo>
                  <a:lnTo>
                    <a:pt x="49468" y="52022"/>
                  </a:lnTo>
                  <a:lnTo>
                    <a:pt x="49381" y="51978"/>
                  </a:lnTo>
                  <a:lnTo>
                    <a:pt x="49206" y="51782"/>
                  </a:lnTo>
                  <a:lnTo>
                    <a:pt x="49119" y="51520"/>
                  </a:lnTo>
                  <a:lnTo>
                    <a:pt x="48966" y="51214"/>
                  </a:lnTo>
                  <a:lnTo>
                    <a:pt x="48595" y="50690"/>
                  </a:lnTo>
                  <a:lnTo>
                    <a:pt x="48333" y="50494"/>
                  </a:lnTo>
                  <a:lnTo>
                    <a:pt x="48202" y="50428"/>
                  </a:lnTo>
                  <a:lnTo>
                    <a:pt x="48136" y="50188"/>
                  </a:lnTo>
                  <a:lnTo>
                    <a:pt x="48114" y="50057"/>
                  </a:lnTo>
                  <a:lnTo>
                    <a:pt x="48005" y="49773"/>
                  </a:lnTo>
                  <a:lnTo>
                    <a:pt x="47831" y="49490"/>
                  </a:lnTo>
                  <a:lnTo>
                    <a:pt x="47743" y="49381"/>
                  </a:lnTo>
                  <a:lnTo>
                    <a:pt x="47700" y="49140"/>
                  </a:lnTo>
                  <a:lnTo>
                    <a:pt x="47721" y="49009"/>
                  </a:lnTo>
                  <a:lnTo>
                    <a:pt x="47721" y="48944"/>
                  </a:lnTo>
                  <a:lnTo>
                    <a:pt x="47678" y="48900"/>
                  </a:lnTo>
                  <a:lnTo>
                    <a:pt x="47590" y="48747"/>
                  </a:lnTo>
                  <a:lnTo>
                    <a:pt x="47503" y="48616"/>
                  </a:lnTo>
                  <a:lnTo>
                    <a:pt x="47438" y="48398"/>
                  </a:lnTo>
                  <a:lnTo>
                    <a:pt x="47219" y="48049"/>
                  </a:lnTo>
                  <a:lnTo>
                    <a:pt x="46761" y="47612"/>
                  </a:lnTo>
                  <a:lnTo>
                    <a:pt x="46412" y="47372"/>
                  </a:lnTo>
                  <a:lnTo>
                    <a:pt x="46346" y="47350"/>
                  </a:lnTo>
                  <a:lnTo>
                    <a:pt x="46324" y="47285"/>
                  </a:lnTo>
                  <a:lnTo>
                    <a:pt x="46281" y="47110"/>
                  </a:lnTo>
                  <a:lnTo>
                    <a:pt x="46150" y="46957"/>
                  </a:lnTo>
                  <a:lnTo>
                    <a:pt x="45386" y="46128"/>
                  </a:lnTo>
                  <a:lnTo>
                    <a:pt x="44643" y="45298"/>
                  </a:lnTo>
                  <a:lnTo>
                    <a:pt x="44338" y="44927"/>
                  </a:lnTo>
                  <a:lnTo>
                    <a:pt x="43792" y="44163"/>
                  </a:lnTo>
                  <a:lnTo>
                    <a:pt x="43443" y="43836"/>
                  </a:lnTo>
                  <a:lnTo>
                    <a:pt x="43355" y="43705"/>
                  </a:lnTo>
                  <a:lnTo>
                    <a:pt x="43268" y="43574"/>
                  </a:lnTo>
                  <a:lnTo>
                    <a:pt x="43203" y="43377"/>
                  </a:lnTo>
                  <a:lnTo>
                    <a:pt x="42941" y="43072"/>
                  </a:lnTo>
                  <a:lnTo>
                    <a:pt x="42766" y="42941"/>
                  </a:lnTo>
                  <a:lnTo>
                    <a:pt x="42504" y="42657"/>
                  </a:lnTo>
                  <a:lnTo>
                    <a:pt x="42351" y="42351"/>
                  </a:lnTo>
                  <a:lnTo>
                    <a:pt x="42220" y="41893"/>
                  </a:lnTo>
                  <a:lnTo>
                    <a:pt x="41958" y="41500"/>
                  </a:lnTo>
                  <a:lnTo>
                    <a:pt x="41827" y="41303"/>
                  </a:lnTo>
                  <a:lnTo>
                    <a:pt x="41805" y="40889"/>
                  </a:lnTo>
                  <a:lnTo>
                    <a:pt x="41893" y="40670"/>
                  </a:lnTo>
                  <a:lnTo>
                    <a:pt x="41936" y="40539"/>
                  </a:lnTo>
                  <a:lnTo>
                    <a:pt x="41849" y="40277"/>
                  </a:lnTo>
                  <a:lnTo>
                    <a:pt x="41784" y="40168"/>
                  </a:lnTo>
                  <a:lnTo>
                    <a:pt x="41609" y="39731"/>
                  </a:lnTo>
                  <a:lnTo>
                    <a:pt x="41412" y="38815"/>
                  </a:lnTo>
                  <a:lnTo>
                    <a:pt x="41456" y="38356"/>
                  </a:lnTo>
                  <a:lnTo>
                    <a:pt x="41565" y="37308"/>
                  </a:lnTo>
                  <a:lnTo>
                    <a:pt x="41718" y="36260"/>
                  </a:lnTo>
                  <a:lnTo>
                    <a:pt x="41762" y="35998"/>
                  </a:lnTo>
                  <a:lnTo>
                    <a:pt x="41784" y="35453"/>
                  </a:lnTo>
                  <a:lnTo>
                    <a:pt x="41718" y="35191"/>
                  </a:lnTo>
                  <a:lnTo>
                    <a:pt x="41740" y="35060"/>
                  </a:lnTo>
                  <a:lnTo>
                    <a:pt x="41740" y="34929"/>
                  </a:lnTo>
                  <a:lnTo>
                    <a:pt x="41827" y="34710"/>
                  </a:lnTo>
                  <a:lnTo>
                    <a:pt x="41915" y="34274"/>
                  </a:lnTo>
                  <a:lnTo>
                    <a:pt x="41915" y="34012"/>
                  </a:lnTo>
                  <a:lnTo>
                    <a:pt x="41958" y="33881"/>
                  </a:lnTo>
                  <a:lnTo>
                    <a:pt x="41936" y="33553"/>
                  </a:lnTo>
                  <a:lnTo>
                    <a:pt x="42002" y="33401"/>
                  </a:lnTo>
                  <a:lnTo>
                    <a:pt x="42111" y="33270"/>
                  </a:lnTo>
                  <a:lnTo>
                    <a:pt x="42133" y="33117"/>
                  </a:lnTo>
                  <a:lnTo>
                    <a:pt x="42177" y="32440"/>
                  </a:lnTo>
                  <a:lnTo>
                    <a:pt x="42373" y="31108"/>
                  </a:lnTo>
                  <a:lnTo>
                    <a:pt x="42351" y="30410"/>
                  </a:lnTo>
                  <a:lnTo>
                    <a:pt x="42482" y="30279"/>
                  </a:lnTo>
                  <a:lnTo>
                    <a:pt x="42482" y="30061"/>
                  </a:lnTo>
                  <a:lnTo>
                    <a:pt x="42526" y="29318"/>
                  </a:lnTo>
                  <a:lnTo>
                    <a:pt x="42679" y="27856"/>
                  </a:lnTo>
                  <a:lnTo>
                    <a:pt x="42613" y="27092"/>
                  </a:lnTo>
                  <a:lnTo>
                    <a:pt x="42700" y="26983"/>
                  </a:lnTo>
                  <a:lnTo>
                    <a:pt x="42700" y="26852"/>
                  </a:lnTo>
                  <a:lnTo>
                    <a:pt x="42679" y="25433"/>
                  </a:lnTo>
                  <a:lnTo>
                    <a:pt x="42700" y="24035"/>
                  </a:lnTo>
                  <a:lnTo>
                    <a:pt x="42744" y="23402"/>
                  </a:lnTo>
                  <a:lnTo>
                    <a:pt x="42722" y="22136"/>
                  </a:lnTo>
                  <a:lnTo>
                    <a:pt x="42657" y="21503"/>
                  </a:lnTo>
                  <a:lnTo>
                    <a:pt x="42591" y="20564"/>
                  </a:lnTo>
                  <a:lnTo>
                    <a:pt x="42591" y="19626"/>
                  </a:lnTo>
                  <a:lnTo>
                    <a:pt x="42635" y="19014"/>
                  </a:lnTo>
                  <a:lnTo>
                    <a:pt x="42831" y="18119"/>
                  </a:lnTo>
                  <a:lnTo>
                    <a:pt x="43093" y="17574"/>
                  </a:lnTo>
                  <a:lnTo>
                    <a:pt x="43268" y="17290"/>
                  </a:lnTo>
                  <a:lnTo>
                    <a:pt x="43967" y="16417"/>
                  </a:lnTo>
                  <a:lnTo>
                    <a:pt x="44622" y="15522"/>
                  </a:lnTo>
                  <a:lnTo>
                    <a:pt x="45429" y="14430"/>
                  </a:lnTo>
                  <a:lnTo>
                    <a:pt x="46302" y="13360"/>
                  </a:lnTo>
                  <a:lnTo>
                    <a:pt x="47001" y="12553"/>
                  </a:lnTo>
                  <a:lnTo>
                    <a:pt x="47612" y="11679"/>
                  </a:lnTo>
                  <a:lnTo>
                    <a:pt x="47896" y="11243"/>
                  </a:lnTo>
                  <a:lnTo>
                    <a:pt x="48049" y="10741"/>
                  </a:lnTo>
                  <a:lnTo>
                    <a:pt x="48398" y="10151"/>
                  </a:lnTo>
                  <a:lnTo>
                    <a:pt x="48769" y="9584"/>
                  </a:lnTo>
                  <a:lnTo>
                    <a:pt x="48900" y="9344"/>
                  </a:lnTo>
                  <a:lnTo>
                    <a:pt x="49075" y="8994"/>
                  </a:lnTo>
                  <a:lnTo>
                    <a:pt x="48988" y="8776"/>
                  </a:lnTo>
                  <a:lnTo>
                    <a:pt x="48813" y="8645"/>
                  </a:lnTo>
                  <a:lnTo>
                    <a:pt x="48769" y="8514"/>
                  </a:lnTo>
                  <a:lnTo>
                    <a:pt x="48813" y="8339"/>
                  </a:lnTo>
                  <a:lnTo>
                    <a:pt x="49009" y="7815"/>
                  </a:lnTo>
                  <a:lnTo>
                    <a:pt x="49599" y="6899"/>
                  </a:lnTo>
                  <a:lnTo>
                    <a:pt x="49883" y="6440"/>
                  </a:lnTo>
                  <a:lnTo>
                    <a:pt x="49948" y="6265"/>
                  </a:lnTo>
                  <a:lnTo>
                    <a:pt x="49883" y="6091"/>
                  </a:lnTo>
                  <a:lnTo>
                    <a:pt x="49861" y="6025"/>
                  </a:lnTo>
                  <a:lnTo>
                    <a:pt x="49883" y="5916"/>
                  </a:lnTo>
                  <a:lnTo>
                    <a:pt x="49926" y="5894"/>
                  </a:lnTo>
                  <a:lnTo>
                    <a:pt x="50035" y="5742"/>
                  </a:lnTo>
                  <a:lnTo>
                    <a:pt x="50101" y="5414"/>
                  </a:lnTo>
                  <a:lnTo>
                    <a:pt x="50057" y="4934"/>
                  </a:lnTo>
                  <a:lnTo>
                    <a:pt x="49970" y="4628"/>
                  </a:lnTo>
                  <a:lnTo>
                    <a:pt x="49861" y="4213"/>
                  </a:lnTo>
                  <a:lnTo>
                    <a:pt x="49861" y="3755"/>
                  </a:lnTo>
                  <a:lnTo>
                    <a:pt x="49795" y="3275"/>
                  </a:lnTo>
                  <a:lnTo>
                    <a:pt x="49795" y="2773"/>
                  </a:lnTo>
                  <a:lnTo>
                    <a:pt x="49795" y="2642"/>
                  </a:lnTo>
                  <a:lnTo>
                    <a:pt x="49774" y="2511"/>
                  </a:lnTo>
                  <a:lnTo>
                    <a:pt x="49708" y="2205"/>
                  </a:lnTo>
                  <a:lnTo>
                    <a:pt x="49577" y="1943"/>
                  </a:lnTo>
                  <a:lnTo>
                    <a:pt x="49533" y="1856"/>
                  </a:lnTo>
                  <a:lnTo>
                    <a:pt x="49424" y="1856"/>
                  </a:lnTo>
                  <a:lnTo>
                    <a:pt x="49271" y="1878"/>
                  </a:lnTo>
                  <a:lnTo>
                    <a:pt x="49119" y="1899"/>
                  </a:lnTo>
                  <a:lnTo>
                    <a:pt x="48966" y="1943"/>
                  </a:lnTo>
                  <a:lnTo>
                    <a:pt x="48769" y="2118"/>
                  </a:lnTo>
                  <a:lnTo>
                    <a:pt x="48529" y="2467"/>
                  </a:lnTo>
                  <a:lnTo>
                    <a:pt x="48355" y="2663"/>
                  </a:lnTo>
                  <a:lnTo>
                    <a:pt x="48202" y="2707"/>
                  </a:lnTo>
                  <a:lnTo>
                    <a:pt x="48027" y="2882"/>
                  </a:lnTo>
                  <a:lnTo>
                    <a:pt x="48005" y="3035"/>
                  </a:lnTo>
                  <a:lnTo>
                    <a:pt x="47787" y="3297"/>
                  </a:lnTo>
                  <a:lnTo>
                    <a:pt x="47525" y="3580"/>
                  </a:lnTo>
                  <a:lnTo>
                    <a:pt x="47285" y="3799"/>
                  </a:lnTo>
                  <a:lnTo>
                    <a:pt x="47045" y="4017"/>
                  </a:lnTo>
                  <a:lnTo>
                    <a:pt x="46870" y="4257"/>
                  </a:lnTo>
                  <a:lnTo>
                    <a:pt x="46739" y="4825"/>
                  </a:lnTo>
                  <a:lnTo>
                    <a:pt x="46695" y="5130"/>
                  </a:lnTo>
                  <a:lnTo>
                    <a:pt x="46739" y="5370"/>
                  </a:lnTo>
                  <a:lnTo>
                    <a:pt x="46695" y="5611"/>
                  </a:lnTo>
                  <a:lnTo>
                    <a:pt x="46695" y="5763"/>
                  </a:lnTo>
                  <a:lnTo>
                    <a:pt x="46761" y="6025"/>
                  </a:lnTo>
                  <a:lnTo>
                    <a:pt x="46848" y="6135"/>
                  </a:lnTo>
                  <a:lnTo>
                    <a:pt x="46979" y="6331"/>
                  </a:lnTo>
                  <a:lnTo>
                    <a:pt x="47154" y="6549"/>
                  </a:lnTo>
                  <a:lnTo>
                    <a:pt x="47198" y="6658"/>
                  </a:lnTo>
                  <a:lnTo>
                    <a:pt x="47154" y="6746"/>
                  </a:lnTo>
                  <a:lnTo>
                    <a:pt x="47088" y="6942"/>
                  </a:lnTo>
                  <a:lnTo>
                    <a:pt x="46979" y="7139"/>
                  </a:lnTo>
                  <a:lnTo>
                    <a:pt x="46936" y="7270"/>
                  </a:lnTo>
                  <a:lnTo>
                    <a:pt x="46870" y="7553"/>
                  </a:lnTo>
                  <a:lnTo>
                    <a:pt x="46914" y="7728"/>
                  </a:lnTo>
                  <a:lnTo>
                    <a:pt x="46914" y="7750"/>
                  </a:lnTo>
                  <a:lnTo>
                    <a:pt x="46870" y="7794"/>
                  </a:lnTo>
                  <a:lnTo>
                    <a:pt x="46652" y="8012"/>
                  </a:lnTo>
                  <a:lnTo>
                    <a:pt x="46521" y="8274"/>
                  </a:lnTo>
                  <a:lnTo>
                    <a:pt x="46455" y="8449"/>
                  </a:lnTo>
                  <a:lnTo>
                    <a:pt x="46215" y="8710"/>
                  </a:lnTo>
                  <a:lnTo>
                    <a:pt x="46062" y="8820"/>
                  </a:lnTo>
                  <a:lnTo>
                    <a:pt x="45910" y="8841"/>
                  </a:lnTo>
                  <a:lnTo>
                    <a:pt x="45669" y="8972"/>
                  </a:lnTo>
                  <a:lnTo>
                    <a:pt x="45604" y="9103"/>
                  </a:lnTo>
                  <a:lnTo>
                    <a:pt x="45495" y="9256"/>
                  </a:lnTo>
                  <a:lnTo>
                    <a:pt x="45320" y="9365"/>
                  </a:lnTo>
                  <a:lnTo>
                    <a:pt x="45145" y="9365"/>
                  </a:lnTo>
                  <a:lnTo>
                    <a:pt x="44971" y="9606"/>
                  </a:lnTo>
                  <a:lnTo>
                    <a:pt x="44884" y="9737"/>
                  </a:lnTo>
                  <a:lnTo>
                    <a:pt x="44753" y="9955"/>
                  </a:lnTo>
                  <a:lnTo>
                    <a:pt x="44534" y="10086"/>
                  </a:lnTo>
                  <a:lnTo>
                    <a:pt x="44316" y="10173"/>
                  </a:lnTo>
                  <a:lnTo>
                    <a:pt x="43967" y="10435"/>
                  </a:lnTo>
                  <a:lnTo>
                    <a:pt x="43814" y="10632"/>
                  </a:lnTo>
                  <a:lnTo>
                    <a:pt x="43770" y="10806"/>
                  </a:lnTo>
                  <a:lnTo>
                    <a:pt x="43639" y="10915"/>
                  </a:lnTo>
                  <a:lnTo>
                    <a:pt x="43421" y="11003"/>
                  </a:lnTo>
                  <a:lnTo>
                    <a:pt x="43268" y="11177"/>
                  </a:lnTo>
                  <a:lnTo>
                    <a:pt x="43028" y="11483"/>
                  </a:lnTo>
                  <a:lnTo>
                    <a:pt x="42722" y="11723"/>
                  </a:lnTo>
                  <a:lnTo>
                    <a:pt x="42548" y="11789"/>
                  </a:lnTo>
                  <a:lnTo>
                    <a:pt x="42460" y="11985"/>
                  </a:lnTo>
                  <a:lnTo>
                    <a:pt x="42133" y="12269"/>
                  </a:lnTo>
                  <a:lnTo>
                    <a:pt x="41740" y="12531"/>
                  </a:lnTo>
                  <a:lnTo>
                    <a:pt x="41500" y="12618"/>
                  </a:lnTo>
                  <a:lnTo>
                    <a:pt x="41085" y="12531"/>
                  </a:lnTo>
                  <a:lnTo>
                    <a:pt x="40910" y="12334"/>
                  </a:lnTo>
                  <a:lnTo>
                    <a:pt x="40845" y="12291"/>
                  </a:lnTo>
                  <a:lnTo>
                    <a:pt x="40736" y="12269"/>
                  </a:lnTo>
                  <a:lnTo>
                    <a:pt x="40605" y="12160"/>
                  </a:lnTo>
                  <a:lnTo>
                    <a:pt x="40408" y="12007"/>
                  </a:lnTo>
                  <a:lnTo>
                    <a:pt x="40365" y="11832"/>
                  </a:lnTo>
                  <a:lnTo>
                    <a:pt x="40386" y="11723"/>
                  </a:lnTo>
                  <a:lnTo>
                    <a:pt x="40517" y="11243"/>
                  </a:lnTo>
                  <a:lnTo>
                    <a:pt x="40692" y="10806"/>
                  </a:lnTo>
                  <a:lnTo>
                    <a:pt x="40714" y="10632"/>
                  </a:lnTo>
                  <a:lnTo>
                    <a:pt x="40714" y="10457"/>
                  </a:lnTo>
                  <a:lnTo>
                    <a:pt x="40758" y="10217"/>
                  </a:lnTo>
                  <a:lnTo>
                    <a:pt x="40736" y="9977"/>
                  </a:lnTo>
                  <a:lnTo>
                    <a:pt x="40736" y="9933"/>
                  </a:lnTo>
                  <a:lnTo>
                    <a:pt x="40758" y="9780"/>
                  </a:lnTo>
                  <a:lnTo>
                    <a:pt x="40758" y="9649"/>
                  </a:lnTo>
                  <a:lnTo>
                    <a:pt x="40910" y="9584"/>
                  </a:lnTo>
                  <a:lnTo>
                    <a:pt x="41194" y="9365"/>
                  </a:lnTo>
                  <a:lnTo>
                    <a:pt x="41282" y="9191"/>
                  </a:lnTo>
                  <a:lnTo>
                    <a:pt x="41391" y="9060"/>
                  </a:lnTo>
                  <a:lnTo>
                    <a:pt x="41478" y="8951"/>
                  </a:lnTo>
                  <a:lnTo>
                    <a:pt x="41631" y="8863"/>
                  </a:lnTo>
                  <a:lnTo>
                    <a:pt x="41740" y="8580"/>
                  </a:lnTo>
                  <a:lnTo>
                    <a:pt x="41674" y="8405"/>
                  </a:lnTo>
                  <a:lnTo>
                    <a:pt x="41762" y="8121"/>
                  </a:lnTo>
                  <a:lnTo>
                    <a:pt x="41740" y="7859"/>
                  </a:lnTo>
                  <a:lnTo>
                    <a:pt x="41674" y="7532"/>
                  </a:lnTo>
                  <a:lnTo>
                    <a:pt x="41827" y="6964"/>
                  </a:lnTo>
                  <a:lnTo>
                    <a:pt x="41915" y="6680"/>
                  </a:lnTo>
                  <a:lnTo>
                    <a:pt x="41958" y="6549"/>
                  </a:lnTo>
                  <a:lnTo>
                    <a:pt x="41958" y="6265"/>
                  </a:lnTo>
                  <a:lnTo>
                    <a:pt x="42002" y="6135"/>
                  </a:lnTo>
                  <a:lnTo>
                    <a:pt x="42089" y="6047"/>
                  </a:lnTo>
                  <a:lnTo>
                    <a:pt x="42111" y="5894"/>
                  </a:lnTo>
                  <a:lnTo>
                    <a:pt x="42111" y="5763"/>
                  </a:lnTo>
                  <a:lnTo>
                    <a:pt x="42024" y="5523"/>
                  </a:lnTo>
                  <a:lnTo>
                    <a:pt x="42067" y="5392"/>
                  </a:lnTo>
                  <a:lnTo>
                    <a:pt x="42046" y="5349"/>
                  </a:lnTo>
                  <a:lnTo>
                    <a:pt x="42067" y="5327"/>
                  </a:lnTo>
                  <a:lnTo>
                    <a:pt x="42133" y="5152"/>
                  </a:lnTo>
                  <a:lnTo>
                    <a:pt x="42177" y="4847"/>
                  </a:lnTo>
                  <a:lnTo>
                    <a:pt x="42067" y="4694"/>
                  </a:lnTo>
                  <a:lnTo>
                    <a:pt x="42067" y="4606"/>
                  </a:lnTo>
                  <a:lnTo>
                    <a:pt x="42155" y="4279"/>
                  </a:lnTo>
                  <a:lnTo>
                    <a:pt x="42133" y="3951"/>
                  </a:lnTo>
                  <a:lnTo>
                    <a:pt x="42133" y="3646"/>
                  </a:lnTo>
                  <a:lnTo>
                    <a:pt x="42286" y="3035"/>
                  </a:lnTo>
                  <a:lnTo>
                    <a:pt x="42264" y="2729"/>
                  </a:lnTo>
                  <a:lnTo>
                    <a:pt x="42308" y="2402"/>
                  </a:lnTo>
                  <a:lnTo>
                    <a:pt x="42351" y="2096"/>
                  </a:lnTo>
                  <a:lnTo>
                    <a:pt x="42395" y="2052"/>
                  </a:lnTo>
                  <a:lnTo>
                    <a:pt x="42373" y="1987"/>
                  </a:lnTo>
                  <a:lnTo>
                    <a:pt x="42242" y="1834"/>
                  </a:lnTo>
                  <a:lnTo>
                    <a:pt x="42067" y="1725"/>
                  </a:lnTo>
                  <a:lnTo>
                    <a:pt x="42024" y="1550"/>
                  </a:lnTo>
                  <a:lnTo>
                    <a:pt x="42067" y="1288"/>
                  </a:lnTo>
                  <a:lnTo>
                    <a:pt x="42111" y="1135"/>
                  </a:lnTo>
                  <a:lnTo>
                    <a:pt x="42111" y="1026"/>
                  </a:lnTo>
                  <a:lnTo>
                    <a:pt x="42089" y="808"/>
                  </a:lnTo>
                  <a:lnTo>
                    <a:pt x="41958" y="742"/>
                  </a:lnTo>
                  <a:lnTo>
                    <a:pt x="41893" y="742"/>
                  </a:lnTo>
                  <a:lnTo>
                    <a:pt x="41805" y="764"/>
                  </a:lnTo>
                  <a:lnTo>
                    <a:pt x="41609" y="786"/>
                  </a:lnTo>
                  <a:lnTo>
                    <a:pt x="41456" y="895"/>
                  </a:lnTo>
                  <a:lnTo>
                    <a:pt x="41325" y="852"/>
                  </a:lnTo>
                  <a:lnTo>
                    <a:pt x="41369" y="721"/>
                  </a:lnTo>
                  <a:lnTo>
                    <a:pt x="41391" y="655"/>
                  </a:lnTo>
                  <a:lnTo>
                    <a:pt x="41412" y="590"/>
                  </a:lnTo>
                  <a:lnTo>
                    <a:pt x="41412" y="546"/>
                  </a:lnTo>
                  <a:lnTo>
                    <a:pt x="41434" y="459"/>
                  </a:lnTo>
                  <a:lnTo>
                    <a:pt x="41391" y="306"/>
                  </a:lnTo>
                  <a:lnTo>
                    <a:pt x="41303" y="262"/>
                  </a:lnTo>
                  <a:lnTo>
                    <a:pt x="41238" y="197"/>
                  </a:lnTo>
                  <a:lnTo>
                    <a:pt x="41238" y="109"/>
                  </a:lnTo>
                  <a:lnTo>
                    <a:pt x="41063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>
              <a:extLst>
                <a:ext uri="{FF2B5EF4-FFF2-40B4-BE49-F238E27FC236}">
                  <a16:creationId xmlns:a16="http://schemas.microsoft.com/office/drawing/2014/main" id="{81AD4692-BC9E-1964-3298-057A522C52BA}"/>
                </a:ext>
              </a:extLst>
            </p:cNvPr>
            <p:cNvSpPr/>
            <p:nvPr/>
          </p:nvSpPr>
          <p:spPr>
            <a:xfrm>
              <a:off x="8743188" y="2187033"/>
              <a:ext cx="1519915" cy="1520064"/>
            </a:xfrm>
            <a:custGeom>
              <a:avLst/>
              <a:gdLst/>
              <a:ahLst/>
              <a:cxnLst/>
              <a:rect l="l" t="t" r="r" b="b"/>
              <a:pathLst>
                <a:path w="13164" h="13165" extrusionOk="0">
                  <a:moveTo>
                    <a:pt x="5960" y="0"/>
                  </a:moveTo>
                  <a:lnTo>
                    <a:pt x="4716" y="240"/>
                  </a:lnTo>
                  <a:lnTo>
                    <a:pt x="3537" y="721"/>
                  </a:lnTo>
                  <a:lnTo>
                    <a:pt x="2445" y="1419"/>
                  </a:lnTo>
                  <a:lnTo>
                    <a:pt x="1507" y="2336"/>
                  </a:lnTo>
                  <a:lnTo>
                    <a:pt x="1114" y="2882"/>
                  </a:lnTo>
                  <a:lnTo>
                    <a:pt x="743" y="3471"/>
                  </a:lnTo>
                  <a:lnTo>
                    <a:pt x="240" y="4672"/>
                  </a:lnTo>
                  <a:lnTo>
                    <a:pt x="0" y="5938"/>
                  </a:lnTo>
                  <a:lnTo>
                    <a:pt x="0" y="7204"/>
                  </a:lnTo>
                  <a:lnTo>
                    <a:pt x="240" y="8449"/>
                  </a:lnTo>
                  <a:lnTo>
                    <a:pt x="699" y="9649"/>
                  </a:lnTo>
                  <a:lnTo>
                    <a:pt x="1397" y="10719"/>
                  </a:lnTo>
                  <a:lnTo>
                    <a:pt x="2336" y="11658"/>
                  </a:lnTo>
                  <a:lnTo>
                    <a:pt x="2882" y="12051"/>
                  </a:lnTo>
                  <a:lnTo>
                    <a:pt x="3449" y="12422"/>
                  </a:lnTo>
                  <a:lnTo>
                    <a:pt x="4672" y="12924"/>
                  </a:lnTo>
                  <a:lnTo>
                    <a:pt x="5938" y="13164"/>
                  </a:lnTo>
                  <a:lnTo>
                    <a:pt x="7204" y="13164"/>
                  </a:lnTo>
                  <a:lnTo>
                    <a:pt x="8449" y="12924"/>
                  </a:lnTo>
                  <a:lnTo>
                    <a:pt x="9627" y="12465"/>
                  </a:lnTo>
                  <a:lnTo>
                    <a:pt x="10697" y="11767"/>
                  </a:lnTo>
                  <a:lnTo>
                    <a:pt x="11658" y="10850"/>
                  </a:lnTo>
                  <a:lnTo>
                    <a:pt x="12051" y="10282"/>
                  </a:lnTo>
                  <a:lnTo>
                    <a:pt x="12400" y="9715"/>
                  </a:lnTo>
                  <a:lnTo>
                    <a:pt x="12902" y="8492"/>
                  </a:lnTo>
                  <a:lnTo>
                    <a:pt x="13164" y="7248"/>
                  </a:lnTo>
                  <a:lnTo>
                    <a:pt x="13164" y="5960"/>
                  </a:lnTo>
                  <a:lnTo>
                    <a:pt x="12924" y="4716"/>
                  </a:lnTo>
                  <a:lnTo>
                    <a:pt x="12444" y="3537"/>
                  </a:lnTo>
                  <a:lnTo>
                    <a:pt x="11745" y="2467"/>
                  </a:lnTo>
                  <a:lnTo>
                    <a:pt x="10828" y="1528"/>
                  </a:lnTo>
                  <a:lnTo>
                    <a:pt x="10282" y="1114"/>
                  </a:lnTo>
                  <a:lnTo>
                    <a:pt x="9693" y="764"/>
                  </a:lnTo>
                  <a:lnTo>
                    <a:pt x="8492" y="262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45">
            <a:extLst>
              <a:ext uri="{FF2B5EF4-FFF2-40B4-BE49-F238E27FC236}">
                <a16:creationId xmlns:a16="http://schemas.microsoft.com/office/drawing/2014/main" id="{8B5278A9-F37C-AB0A-D8A0-3E7600C0729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2974" y="1847483"/>
            <a:ext cx="4952261" cy="26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J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리그 최우수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신인상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(2006)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에레디비시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올해의 선수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(2009)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AFC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아시안컵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MVP (2011)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CSKA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모스크바 리그 우승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(2012)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러시아 컵 우승 </a:t>
            </a: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(2013)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세리에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A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올해의 해외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선수상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(14-15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시즌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endParaRPr dirty="0">
              <a:solidFill>
                <a:schemeClr val="lt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84" name="Google Shape;684;p45">
            <a:extLst>
              <a:ext uri="{FF2B5EF4-FFF2-40B4-BE49-F238E27FC236}">
                <a16:creationId xmlns:a16="http://schemas.microsoft.com/office/drawing/2014/main" id="{9F98E998-87D8-AE56-8BCE-6FEE3F8AA7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6396" y="574282"/>
            <a:ext cx="871208" cy="496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ko-KR" altLang="en-US">
                <a:latin typeface="HY견고딕" panose="02030600000101010101" pitchFamily="18" charset="-127"/>
                <a:ea typeface="HY견고딕" panose="02030600000101010101" pitchFamily="18" charset="-127"/>
              </a:rPr>
              <a:t>업적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816DFF-FBDB-CA21-F3CE-554039286C37}"/>
              </a:ext>
            </a:extLst>
          </p:cNvPr>
          <p:cNvSpPr txBox="1"/>
          <p:nvPr/>
        </p:nvSpPr>
        <p:spPr>
          <a:xfrm>
            <a:off x="313898" y="199258"/>
            <a:ext cx="1252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4.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혼다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케이스케</a:t>
            </a:r>
            <a:endParaRPr lang="ko-KR" altLang="en-US" sz="1100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9826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>
          <a:extLst>
            <a:ext uri="{FF2B5EF4-FFF2-40B4-BE49-F238E27FC236}">
              <a16:creationId xmlns:a16="http://schemas.microsoft.com/office/drawing/2014/main" id="{93576DC5-9395-58C8-2C38-621D4AA05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44">
            <a:extLst>
              <a:ext uri="{FF2B5EF4-FFF2-40B4-BE49-F238E27FC236}">
                <a16:creationId xmlns:a16="http://schemas.microsoft.com/office/drawing/2014/main" id="{0AE146DA-F0A6-C721-B596-F4BA65F7BB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3450" b="-8486"/>
          <a:stretch/>
        </p:blipFill>
        <p:spPr>
          <a:xfrm>
            <a:off x="4952575" y="-549200"/>
            <a:ext cx="6176400" cy="69501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62" name="Google Shape;662;p44">
            <a:extLst>
              <a:ext uri="{FF2B5EF4-FFF2-40B4-BE49-F238E27FC236}">
                <a16:creationId xmlns:a16="http://schemas.microsoft.com/office/drawing/2014/main" id="{98520973-9241-60EE-B2E6-62C438D52E5D}"/>
              </a:ext>
            </a:extLst>
          </p:cNvPr>
          <p:cNvGrpSpPr/>
          <p:nvPr/>
        </p:nvGrpSpPr>
        <p:grpSpPr>
          <a:xfrm>
            <a:off x="2381236" y="-845323"/>
            <a:ext cx="7072495" cy="6836698"/>
            <a:chOff x="3319625" y="2830275"/>
            <a:chExt cx="1130550" cy="1092875"/>
          </a:xfrm>
        </p:grpSpPr>
        <p:sp>
          <p:nvSpPr>
            <p:cNvPr id="663" name="Google Shape;663;p44">
              <a:extLst>
                <a:ext uri="{FF2B5EF4-FFF2-40B4-BE49-F238E27FC236}">
                  <a16:creationId xmlns:a16="http://schemas.microsoft.com/office/drawing/2014/main" id="{24FBC281-0138-594B-8AA3-8DBD6EB0251D}"/>
                </a:ext>
              </a:extLst>
            </p:cNvPr>
            <p:cNvSpPr/>
            <p:nvPr/>
          </p:nvSpPr>
          <p:spPr>
            <a:xfrm>
              <a:off x="4092000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4">
              <a:extLst>
                <a:ext uri="{FF2B5EF4-FFF2-40B4-BE49-F238E27FC236}">
                  <a16:creationId xmlns:a16="http://schemas.microsoft.com/office/drawing/2014/main" id="{D0CB8866-FDA3-E07A-B768-874413FDC7F2}"/>
                </a:ext>
              </a:extLst>
            </p:cNvPr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4">
              <a:extLst>
                <a:ext uri="{FF2B5EF4-FFF2-40B4-BE49-F238E27FC236}">
                  <a16:creationId xmlns:a16="http://schemas.microsoft.com/office/drawing/2014/main" id="{993A47A6-F7A5-152B-D08B-5429B676915F}"/>
                </a:ext>
              </a:extLst>
            </p:cNvPr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4">
              <a:extLst>
                <a:ext uri="{FF2B5EF4-FFF2-40B4-BE49-F238E27FC236}">
                  <a16:creationId xmlns:a16="http://schemas.microsoft.com/office/drawing/2014/main" id="{3926910C-D043-7530-8E83-BF61166B277E}"/>
                </a:ext>
              </a:extLst>
            </p:cNvPr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4">
              <a:extLst>
                <a:ext uri="{FF2B5EF4-FFF2-40B4-BE49-F238E27FC236}">
                  <a16:creationId xmlns:a16="http://schemas.microsoft.com/office/drawing/2014/main" id="{61CA5819-CF9C-696B-6184-39D64AF98E9C}"/>
                </a:ext>
              </a:extLst>
            </p:cNvPr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4">
              <a:extLst>
                <a:ext uri="{FF2B5EF4-FFF2-40B4-BE49-F238E27FC236}">
                  <a16:creationId xmlns:a16="http://schemas.microsoft.com/office/drawing/2014/main" id="{5B94080F-7A8D-9B7A-FA14-0D74C851BCDE}"/>
                </a:ext>
              </a:extLst>
            </p:cNvPr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4">
              <a:extLst>
                <a:ext uri="{FF2B5EF4-FFF2-40B4-BE49-F238E27FC236}">
                  <a16:creationId xmlns:a16="http://schemas.microsoft.com/office/drawing/2014/main" id="{EE5AEDE6-DDAD-EB98-760E-E448FE2EBEFD}"/>
                </a:ext>
              </a:extLst>
            </p:cNvPr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4">
              <a:extLst>
                <a:ext uri="{FF2B5EF4-FFF2-40B4-BE49-F238E27FC236}">
                  <a16:creationId xmlns:a16="http://schemas.microsoft.com/office/drawing/2014/main" id="{3AD7D7B5-AC98-6DE8-DF1C-16D45FAF4B82}"/>
                </a:ext>
              </a:extLst>
            </p:cNvPr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4">
              <a:extLst>
                <a:ext uri="{FF2B5EF4-FFF2-40B4-BE49-F238E27FC236}">
                  <a16:creationId xmlns:a16="http://schemas.microsoft.com/office/drawing/2014/main" id="{F92A2218-1589-2619-3850-54092B82AD6F}"/>
                </a:ext>
              </a:extLst>
            </p:cNvPr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4">
              <a:extLst>
                <a:ext uri="{FF2B5EF4-FFF2-40B4-BE49-F238E27FC236}">
                  <a16:creationId xmlns:a16="http://schemas.microsoft.com/office/drawing/2014/main" id="{9FAD9D6E-9C3C-1CDD-6321-B1F2C5A3D9DB}"/>
                </a:ext>
              </a:extLst>
            </p:cNvPr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4">
              <a:extLst>
                <a:ext uri="{FF2B5EF4-FFF2-40B4-BE49-F238E27FC236}">
                  <a16:creationId xmlns:a16="http://schemas.microsoft.com/office/drawing/2014/main" id="{08BBCA55-453C-A0C6-8D8F-DED98388B83F}"/>
                </a:ext>
              </a:extLst>
            </p:cNvPr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44">
            <a:extLst>
              <a:ext uri="{FF2B5EF4-FFF2-40B4-BE49-F238E27FC236}">
                <a16:creationId xmlns:a16="http://schemas.microsoft.com/office/drawing/2014/main" id="{51AB6741-A8A9-FE8C-F08E-CEAE6223657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3600" y="1415800"/>
            <a:ext cx="5354005" cy="2494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혼다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케이스케는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은퇴 후 캄보디아 국가대표 감독을 맡기도 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했습니다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자신의 이름을 딴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HONDA ESTILO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라는 스포츠 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매니저먼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트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회사를 운영하며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젊은 인재 발굴과 육성에 힘쓰고 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있습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니다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TED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강연과 다양한 방송 프로그램에서 자신의 축구 철학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과 인생 이야기를 공유하며 영감을 주고 있습니다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75" name="Google Shape;675;p44">
            <a:extLst>
              <a:ext uri="{FF2B5EF4-FFF2-40B4-BE49-F238E27FC236}">
                <a16:creationId xmlns:a16="http://schemas.microsoft.com/office/drawing/2014/main" id="{A0C28BB0-908E-F480-63F5-C77DD5894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0981" y="432212"/>
            <a:ext cx="1963187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은퇴 후 활동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B561A4-2FE8-79F3-A40E-5E3C2CFE3DB0}"/>
              </a:ext>
            </a:extLst>
          </p:cNvPr>
          <p:cNvSpPr txBox="1"/>
          <p:nvPr/>
        </p:nvSpPr>
        <p:spPr>
          <a:xfrm>
            <a:off x="184245" y="225187"/>
            <a:ext cx="1252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4.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혼다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케이스케</a:t>
            </a:r>
            <a:endParaRPr lang="ko-KR" altLang="en-US" sz="1100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2531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>
          <a:extLst>
            <a:ext uri="{FF2B5EF4-FFF2-40B4-BE49-F238E27FC236}">
              <a16:creationId xmlns:a16="http://schemas.microsoft.com/office/drawing/2014/main" id="{59F01886-7B9E-2F0D-0F7A-99638783D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7">
            <a:extLst>
              <a:ext uri="{FF2B5EF4-FFF2-40B4-BE49-F238E27FC236}">
                <a16:creationId xmlns:a16="http://schemas.microsoft.com/office/drawing/2014/main" id="{7EDDD243-C68B-692E-CB7E-11C83E45686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71217" y="1672259"/>
            <a:ext cx="5199125" cy="1051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영어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네덜란드어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이탈리아어 등 여러 언어를 구사하며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국제적인 감각을 갖춘 인물로 평가받습니다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0" name="Google Shape;710;p47">
            <a:extLst>
              <a:ext uri="{FF2B5EF4-FFF2-40B4-BE49-F238E27FC236}">
                <a16:creationId xmlns:a16="http://schemas.microsoft.com/office/drawing/2014/main" id="{3B79B7C4-390E-7C22-942F-F59E7B449EEA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271217" y="3345228"/>
            <a:ext cx="4925011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혼다는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성공은 멈추지 않는 도전에서 온다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는 철학을 가지고 있으며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도전정신을 강조합니다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39" name="Google Shape;739;p47">
            <a:extLst>
              <a:ext uri="{FF2B5EF4-FFF2-40B4-BE49-F238E27FC236}">
                <a16:creationId xmlns:a16="http://schemas.microsoft.com/office/drawing/2014/main" id="{E22C3F94-A799-638F-5335-F06526AF4A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50" y="540000"/>
            <a:ext cx="77040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여담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750BF9-66F0-CA7E-EC70-DEDC491F3EA0}"/>
              </a:ext>
            </a:extLst>
          </p:cNvPr>
          <p:cNvSpPr txBox="1"/>
          <p:nvPr/>
        </p:nvSpPr>
        <p:spPr>
          <a:xfrm>
            <a:off x="250466" y="278390"/>
            <a:ext cx="1252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4.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혼다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케이스케</a:t>
            </a:r>
            <a:endParaRPr lang="en-US" altLang="ko-KR" sz="1100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9297BED7-6797-286A-B345-2BE92F03EA9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50466" y="1722010"/>
            <a:ext cx="2265803" cy="4761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다국어 능력</a:t>
            </a:r>
          </a:p>
        </p:txBody>
      </p:sp>
      <p:sp>
        <p:nvSpPr>
          <p:cNvPr id="3" name="제목 3">
            <a:extLst>
              <a:ext uri="{FF2B5EF4-FFF2-40B4-BE49-F238E27FC236}">
                <a16:creationId xmlns:a16="http://schemas.microsoft.com/office/drawing/2014/main" id="{60343327-3842-4BAA-C929-95E0FC371BF5}"/>
              </a:ext>
            </a:extLst>
          </p:cNvPr>
          <p:cNvSpPr txBox="1">
            <a:spLocks/>
          </p:cNvSpPr>
          <p:nvPr/>
        </p:nvSpPr>
        <p:spPr>
          <a:xfrm>
            <a:off x="159059" y="3329328"/>
            <a:ext cx="2265803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ollkorn"/>
              <a:buNone/>
              <a:defRPr sz="1800" b="1" i="0" u="none" strike="noStrike" cap="none">
                <a:solidFill>
                  <a:schemeClr val="lt2"/>
                </a:solidFill>
                <a:latin typeface="Vollkorn"/>
                <a:ea typeface="Vollkorn"/>
                <a:cs typeface="Vollkorn"/>
                <a:sym typeface="Vollkor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철학과 비전</a:t>
            </a:r>
          </a:p>
        </p:txBody>
      </p:sp>
    </p:spTree>
    <p:extLst>
      <p:ext uri="{BB962C8B-B14F-4D97-AF65-F5344CB8AC3E}">
        <p14:creationId xmlns:p14="http://schemas.microsoft.com/office/powerpoint/2010/main" val="1758157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>
          <a:extLst>
            <a:ext uri="{FF2B5EF4-FFF2-40B4-BE49-F238E27FC236}">
              <a16:creationId xmlns:a16="http://schemas.microsoft.com/office/drawing/2014/main" id="{1EF2C64E-2FBC-6C9C-879C-0B9670A7C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3">
            <a:extLst>
              <a:ext uri="{FF2B5EF4-FFF2-40B4-BE49-F238E27FC236}">
                <a16:creationId xmlns:a16="http://schemas.microsoft.com/office/drawing/2014/main" id="{D7A26208-0932-35FC-01EF-2ACBB3DF90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0516" y="2738751"/>
            <a:ext cx="3156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마키노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토모아키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653" name="Google Shape;653;p43">
            <a:extLst>
              <a:ext uri="{FF2B5EF4-FFF2-40B4-BE49-F238E27FC236}">
                <a16:creationId xmlns:a16="http://schemas.microsoft.com/office/drawing/2014/main" id="{A3C9A232-7F78-61D1-9BD1-5BDCC3C6B8CC}"/>
              </a:ext>
            </a:extLst>
          </p:cNvPr>
          <p:cNvGrpSpPr/>
          <p:nvPr/>
        </p:nvGrpSpPr>
        <p:grpSpPr>
          <a:xfrm>
            <a:off x="4405131" y="-1466895"/>
            <a:ext cx="4572146" cy="6524192"/>
            <a:chOff x="4711809" y="-3574466"/>
            <a:chExt cx="5168018" cy="7374469"/>
          </a:xfrm>
        </p:grpSpPr>
        <p:sp>
          <p:nvSpPr>
            <p:cNvPr id="654" name="Google Shape;654;p43">
              <a:extLst>
                <a:ext uri="{FF2B5EF4-FFF2-40B4-BE49-F238E27FC236}">
                  <a16:creationId xmlns:a16="http://schemas.microsoft.com/office/drawing/2014/main" id="{BD23E635-5E0A-2397-52F6-5648978B5945}"/>
                </a:ext>
              </a:extLst>
            </p:cNvPr>
            <p:cNvSpPr/>
            <p:nvPr/>
          </p:nvSpPr>
          <p:spPr>
            <a:xfrm>
              <a:off x="4711809" y="-3574466"/>
              <a:ext cx="5168018" cy="7374469"/>
            </a:xfrm>
            <a:custGeom>
              <a:avLst/>
              <a:gdLst/>
              <a:ahLst/>
              <a:cxnLst/>
              <a:rect l="l" t="t" r="r" b="b"/>
              <a:pathLst>
                <a:path w="59926" h="85511" extrusionOk="0">
                  <a:moveTo>
                    <a:pt x="51259" y="1"/>
                  </a:moveTo>
                  <a:lnTo>
                    <a:pt x="51106" y="66"/>
                  </a:lnTo>
                  <a:lnTo>
                    <a:pt x="50975" y="88"/>
                  </a:lnTo>
                  <a:lnTo>
                    <a:pt x="50320" y="132"/>
                  </a:lnTo>
                  <a:lnTo>
                    <a:pt x="49665" y="219"/>
                  </a:lnTo>
                  <a:lnTo>
                    <a:pt x="49141" y="372"/>
                  </a:lnTo>
                  <a:lnTo>
                    <a:pt x="48050" y="961"/>
                  </a:lnTo>
                  <a:lnTo>
                    <a:pt x="47351" y="1660"/>
                  </a:lnTo>
                  <a:lnTo>
                    <a:pt x="46958" y="2227"/>
                  </a:lnTo>
                  <a:lnTo>
                    <a:pt x="46652" y="2882"/>
                  </a:lnTo>
                  <a:lnTo>
                    <a:pt x="46500" y="3625"/>
                  </a:lnTo>
                  <a:lnTo>
                    <a:pt x="46478" y="4039"/>
                  </a:lnTo>
                  <a:lnTo>
                    <a:pt x="46456" y="4432"/>
                  </a:lnTo>
                  <a:lnTo>
                    <a:pt x="46303" y="4934"/>
                  </a:lnTo>
                  <a:lnTo>
                    <a:pt x="46063" y="5196"/>
                  </a:lnTo>
                  <a:lnTo>
                    <a:pt x="45867" y="5305"/>
                  </a:lnTo>
                  <a:lnTo>
                    <a:pt x="45801" y="5349"/>
                  </a:lnTo>
                  <a:lnTo>
                    <a:pt x="45736" y="5436"/>
                  </a:lnTo>
                  <a:lnTo>
                    <a:pt x="45539" y="5698"/>
                  </a:lnTo>
                  <a:lnTo>
                    <a:pt x="45343" y="6353"/>
                  </a:lnTo>
                  <a:lnTo>
                    <a:pt x="45408" y="7030"/>
                  </a:lnTo>
                  <a:lnTo>
                    <a:pt x="45714" y="7663"/>
                  </a:lnTo>
                  <a:lnTo>
                    <a:pt x="45976" y="7947"/>
                  </a:lnTo>
                  <a:lnTo>
                    <a:pt x="46150" y="8122"/>
                  </a:lnTo>
                  <a:lnTo>
                    <a:pt x="46347" y="8515"/>
                  </a:lnTo>
                  <a:lnTo>
                    <a:pt x="46325" y="8733"/>
                  </a:lnTo>
                  <a:lnTo>
                    <a:pt x="46194" y="9366"/>
                  </a:lnTo>
                  <a:lnTo>
                    <a:pt x="45954" y="9999"/>
                  </a:lnTo>
                  <a:lnTo>
                    <a:pt x="45845" y="10217"/>
                  </a:lnTo>
                  <a:lnTo>
                    <a:pt x="45452" y="10457"/>
                  </a:lnTo>
                  <a:lnTo>
                    <a:pt x="45190" y="10479"/>
                  </a:lnTo>
                  <a:lnTo>
                    <a:pt x="43684" y="10501"/>
                  </a:lnTo>
                  <a:lnTo>
                    <a:pt x="42199" y="10545"/>
                  </a:lnTo>
                  <a:lnTo>
                    <a:pt x="41239" y="10567"/>
                  </a:lnTo>
                  <a:lnTo>
                    <a:pt x="40300" y="10676"/>
                  </a:lnTo>
                  <a:lnTo>
                    <a:pt x="37855" y="11069"/>
                  </a:lnTo>
                  <a:lnTo>
                    <a:pt x="35388" y="11549"/>
                  </a:lnTo>
                  <a:lnTo>
                    <a:pt x="34668" y="11702"/>
                  </a:lnTo>
                  <a:lnTo>
                    <a:pt x="33270" y="12095"/>
                  </a:lnTo>
                  <a:lnTo>
                    <a:pt x="31895" y="12619"/>
                  </a:lnTo>
                  <a:lnTo>
                    <a:pt x="30585" y="13295"/>
                  </a:lnTo>
                  <a:lnTo>
                    <a:pt x="29974" y="13710"/>
                  </a:lnTo>
                  <a:lnTo>
                    <a:pt x="29581" y="13928"/>
                  </a:lnTo>
                  <a:lnTo>
                    <a:pt x="28752" y="14212"/>
                  </a:lnTo>
                  <a:lnTo>
                    <a:pt x="28293" y="14278"/>
                  </a:lnTo>
                  <a:lnTo>
                    <a:pt x="28075" y="14300"/>
                  </a:lnTo>
                  <a:lnTo>
                    <a:pt x="27726" y="14409"/>
                  </a:lnTo>
                  <a:lnTo>
                    <a:pt x="27464" y="14627"/>
                  </a:lnTo>
                  <a:lnTo>
                    <a:pt x="27289" y="14955"/>
                  </a:lnTo>
                  <a:lnTo>
                    <a:pt x="27245" y="15173"/>
                  </a:lnTo>
                  <a:lnTo>
                    <a:pt x="27136" y="15609"/>
                  </a:lnTo>
                  <a:lnTo>
                    <a:pt x="27136" y="16439"/>
                  </a:lnTo>
                  <a:lnTo>
                    <a:pt x="27245" y="16876"/>
                  </a:lnTo>
                  <a:lnTo>
                    <a:pt x="27289" y="17116"/>
                  </a:lnTo>
                  <a:lnTo>
                    <a:pt x="27311" y="17531"/>
                  </a:lnTo>
                  <a:lnTo>
                    <a:pt x="27202" y="17880"/>
                  </a:lnTo>
                  <a:lnTo>
                    <a:pt x="26940" y="18185"/>
                  </a:lnTo>
                  <a:lnTo>
                    <a:pt x="26743" y="18360"/>
                  </a:lnTo>
                  <a:lnTo>
                    <a:pt x="26241" y="18753"/>
                  </a:lnTo>
                  <a:lnTo>
                    <a:pt x="25739" y="19190"/>
                  </a:lnTo>
                  <a:lnTo>
                    <a:pt x="25171" y="19714"/>
                  </a:lnTo>
                  <a:lnTo>
                    <a:pt x="24276" y="20871"/>
                  </a:lnTo>
                  <a:lnTo>
                    <a:pt x="23687" y="22159"/>
                  </a:lnTo>
                  <a:lnTo>
                    <a:pt x="23359" y="23578"/>
                  </a:lnTo>
                  <a:lnTo>
                    <a:pt x="23338" y="24342"/>
                  </a:lnTo>
                  <a:lnTo>
                    <a:pt x="23338" y="25935"/>
                  </a:lnTo>
                  <a:lnTo>
                    <a:pt x="23381" y="27507"/>
                  </a:lnTo>
                  <a:lnTo>
                    <a:pt x="23359" y="28031"/>
                  </a:lnTo>
                  <a:lnTo>
                    <a:pt x="23163" y="28751"/>
                  </a:lnTo>
                  <a:lnTo>
                    <a:pt x="22879" y="29210"/>
                  </a:lnTo>
                  <a:lnTo>
                    <a:pt x="22705" y="29428"/>
                  </a:lnTo>
                  <a:lnTo>
                    <a:pt x="22421" y="29756"/>
                  </a:lnTo>
                  <a:lnTo>
                    <a:pt x="22137" y="30105"/>
                  </a:lnTo>
                  <a:lnTo>
                    <a:pt x="21941" y="30367"/>
                  </a:lnTo>
                  <a:lnTo>
                    <a:pt x="21744" y="30978"/>
                  </a:lnTo>
                  <a:lnTo>
                    <a:pt x="21788" y="31567"/>
                  </a:lnTo>
                  <a:lnTo>
                    <a:pt x="22050" y="32091"/>
                  </a:lnTo>
                  <a:lnTo>
                    <a:pt x="22268" y="32288"/>
                  </a:lnTo>
                  <a:lnTo>
                    <a:pt x="22770" y="32659"/>
                  </a:lnTo>
                  <a:lnTo>
                    <a:pt x="23883" y="33227"/>
                  </a:lnTo>
                  <a:lnTo>
                    <a:pt x="24473" y="33401"/>
                  </a:lnTo>
                  <a:lnTo>
                    <a:pt x="24778" y="33445"/>
                  </a:lnTo>
                  <a:lnTo>
                    <a:pt x="25171" y="33358"/>
                  </a:lnTo>
                  <a:lnTo>
                    <a:pt x="25390" y="33205"/>
                  </a:lnTo>
                  <a:lnTo>
                    <a:pt x="25499" y="33074"/>
                  </a:lnTo>
                  <a:lnTo>
                    <a:pt x="26110" y="32091"/>
                  </a:lnTo>
                  <a:lnTo>
                    <a:pt x="26612" y="31065"/>
                  </a:lnTo>
                  <a:lnTo>
                    <a:pt x="26721" y="30782"/>
                  </a:lnTo>
                  <a:lnTo>
                    <a:pt x="26809" y="30236"/>
                  </a:lnTo>
                  <a:lnTo>
                    <a:pt x="26743" y="29690"/>
                  </a:lnTo>
                  <a:lnTo>
                    <a:pt x="26569" y="29166"/>
                  </a:lnTo>
                  <a:lnTo>
                    <a:pt x="26416" y="28904"/>
                  </a:lnTo>
                  <a:lnTo>
                    <a:pt x="26328" y="28729"/>
                  </a:lnTo>
                  <a:lnTo>
                    <a:pt x="26219" y="28358"/>
                  </a:lnTo>
                  <a:lnTo>
                    <a:pt x="26219" y="28162"/>
                  </a:lnTo>
                  <a:lnTo>
                    <a:pt x="26263" y="27769"/>
                  </a:lnTo>
                  <a:lnTo>
                    <a:pt x="26416" y="27005"/>
                  </a:lnTo>
                  <a:lnTo>
                    <a:pt x="26678" y="26284"/>
                  </a:lnTo>
                  <a:lnTo>
                    <a:pt x="27071" y="25608"/>
                  </a:lnTo>
                  <a:lnTo>
                    <a:pt x="27354" y="25302"/>
                  </a:lnTo>
                  <a:lnTo>
                    <a:pt x="27638" y="24975"/>
                  </a:lnTo>
                  <a:lnTo>
                    <a:pt x="28075" y="24254"/>
                  </a:lnTo>
                  <a:lnTo>
                    <a:pt x="28402" y="23468"/>
                  </a:lnTo>
                  <a:lnTo>
                    <a:pt x="28621" y="22639"/>
                  </a:lnTo>
                  <a:lnTo>
                    <a:pt x="28686" y="22224"/>
                  </a:lnTo>
                  <a:lnTo>
                    <a:pt x="28730" y="21940"/>
                  </a:lnTo>
                  <a:lnTo>
                    <a:pt x="29014" y="21635"/>
                  </a:lnTo>
                  <a:lnTo>
                    <a:pt x="29276" y="21569"/>
                  </a:lnTo>
                  <a:lnTo>
                    <a:pt x="29668" y="21460"/>
                  </a:lnTo>
                  <a:lnTo>
                    <a:pt x="30040" y="21307"/>
                  </a:lnTo>
                  <a:lnTo>
                    <a:pt x="30607" y="21023"/>
                  </a:lnTo>
                  <a:lnTo>
                    <a:pt x="31175" y="20740"/>
                  </a:lnTo>
                  <a:lnTo>
                    <a:pt x="31939" y="20434"/>
                  </a:lnTo>
                  <a:lnTo>
                    <a:pt x="32725" y="20172"/>
                  </a:lnTo>
                  <a:lnTo>
                    <a:pt x="32943" y="20085"/>
                  </a:lnTo>
                  <a:lnTo>
                    <a:pt x="33249" y="20041"/>
                  </a:lnTo>
                  <a:lnTo>
                    <a:pt x="33401" y="20237"/>
                  </a:lnTo>
                  <a:lnTo>
                    <a:pt x="33380" y="20718"/>
                  </a:lnTo>
                  <a:lnTo>
                    <a:pt x="33358" y="22508"/>
                  </a:lnTo>
                  <a:lnTo>
                    <a:pt x="33401" y="24298"/>
                  </a:lnTo>
                  <a:lnTo>
                    <a:pt x="33401" y="24560"/>
                  </a:lnTo>
                  <a:lnTo>
                    <a:pt x="33270" y="25040"/>
                  </a:lnTo>
                  <a:lnTo>
                    <a:pt x="33096" y="25280"/>
                  </a:lnTo>
                  <a:lnTo>
                    <a:pt x="32659" y="25826"/>
                  </a:lnTo>
                  <a:lnTo>
                    <a:pt x="32266" y="26437"/>
                  </a:lnTo>
                  <a:lnTo>
                    <a:pt x="32026" y="26874"/>
                  </a:lnTo>
                  <a:lnTo>
                    <a:pt x="31699" y="27747"/>
                  </a:lnTo>
                  <a:lnTo>
                    <a:pt x="31393" y="29122"/>
                  </a:lnTo>
                  <a:lnTo>
                    <a:pt x="31284" y="30083"/>
                  </a:lnTo>
                  <a:lnTo>
                    <a:pt x="31218" y="30432"/>
                  </a:lnTo>
                  <a:lnTo>
                    <a:pt x="31044" y="31109"/>
                  </a:lnTo>
                  <a:lnTo>
                    <a:pt x="30760" y="31742"/>
                  </a:lnTo>
                  <a:lnTo>
                    <a:pt x="30345" y="32310"/>
                  </a:lnTo>
                  <a:lnTo>
                    <a:pt x="30083" y="32550"/>
                  </a:lnTo>
                  <a:lnTo>
                    <a:pt x="29647" y="32943"/>
                  </a:lnTo>
                  <a:lnTo>
                    <a:pt x="28926" y="33838"/>
                  </a:lnTo>
                  <a:lnTo>
                    <a:pt x="28664" y="34340"/>
                  </a:lnTo>
                  <a:lnTo>
                    <a:pt x="28490" y="34667"/>
                  </a:lnTo>
                  <a:lnTo>
                    <a:pt x="28271" y="35322"/>
                  </a:lnTo>
                  <a:lnTo>
                    <a:pt x="28249" y="35999"/>
                  </a:lnTo>
                  <a:lnTo>
                    <a:pt x="28490" y="36654"/>
                  </a:lnTo>
                  <a:lnTo>
                    <a:pt x="28730" y="36981"/>
                  </a:lnTo>
                  <a:lnTo>
                    <a:pt x="28926" y="37200"/>
                  </a:lnTo>
                  <a:lnTo>
                    <a:pt x="28904" y="37527"/>
                  </a:lnTo>
                  <a:lnTo>
                    <a:pt x="28730" y="37767"/>
                  </a:lnTo>
                  <a:lnTo>
                    <a:pt x="28337" y="38357"/>
                  </a:lnTo>
                  <a:lnTo>
                    <a:pt x="27638" y="39601"/>
                  </a:lnTo>
                  <a:lnTo>
                    <a:pt x="27420" y="40278"/>
                  </a:lnTo>
                  <a:lnTo>
                    <a:pt x="27289" y="40824"/>
                  </a:lnTo>
                  <a:lnTo>
                    <a:pt x="27158" y="41369"/>
                  </a:lnTo>
                  <a:lnTo>
                    <a:pt x="26983" y="42046"/>
                  </a:lnTo>
                  <a:lnTo>
                    <a:pt x="26896" y="43443"/>
                  </a:lnTo>
                  <a:lnTo>
                    <a:pt x="26983" y="44164"/>
                  </a:lnTo>
                  <a:lnTo>
                    <a:pt x="27180" y="45080"/>
                  </a:lnTo>
                  <a:lnTo>
                    <a:pt x="27638" y="46434"/>
                  </a:lnTo>
                  <a:lnTo>
                    <a:pt x="28075" y="47264"/>
                  </a:lnTo>
                  <a:lnTo>
                    <a:pt x="28359" y="47678"/>
                  </a:lnTo>
                  <a:lnTo>
                    <a:pt x="28468" y="47875"/>
                  </a:lnTo>
                  <a:lnTo>
                    <a:pt x="28511" y="48268"/>
                  </a:lnTo>
                  <a:lnTo>
                    <a:pt x="28402" y="48464"/>
                  </a:lnTo>
                  <a:lnTo>
                    <a:pt x="27223" y="50385"/>
                  </a:lnTo>
                  <a:lnTo>
                    <a:pt x="26001" y="52306"/>
                  </a:lnTo>
                  <a:lnTo>
                    <a:pt x="25761" y="52677"/>
                  </a:lnTo>
                  <a:lnTo>
                    <a:pt x="25215" y="53354"/>
                  </a:lnTo>
                  <a:lnTo>
                    <a:pt x="24888" y="53660"/>
                  </a:lnTo>
                  <a:lnTo>
                    <a:pt x="23752" y="54555"/>
                  </a:lnTo>
                  <a:lnTo>
                    <a:pt x="22552" y="55363"/>
                  </a:lnTo>
                  <a:lnTo>
                    <a:pt x="22093" y="55668"/>
                  </a:lnTo>
                  <a:lnTo>
                    <a:pt x="21242" y="56345"/>
                  </a:lnTo>
                  <a:lnTo>
                    <a:pt x="20085" y="57480"/>
                  </a:lnTo>
                  <a:lnTo>
                    <a:pt x="19408" y="58310"/>
                  </a:lnTo>
                  <a:lnTo>
                    <a:pt x="19234" y="58572"/>
                  </a:lnTo>
                  <a:lnTo>
                    <a:pt x="19081" y="59074"/>
                  </a:lnTo>
                  <a:lnTo>
                    <a:pt x="19124" y="59379"/>
                  </a:lnTo>
                  <a:lnTo>
                    <a:pt x="19343" y="60209"/>
                  </a:lnTo>
                  <a:lnTo>
                    <a:pt x="19561" y="61038"/>
                  </a:lnTo>
                  <a:lnTo>
                    <a:pt x="19626" y="61279"/>
                  </a:lnTo>
                  <a:lnTo>
                    <a:pt x="19539" y="61497"/>
                  </a:lnTo>
                  <a:lnTo>
                    <a:pt x="19299" y="61541"/>
                  </a:lnTo>
                  <a:lnTo>
                    <a:pt x="18710" y="61628"/>
                  </a:lnTo>
                  <a:lnTo>
                    <a:pt x="18120" y="61737"/>
                  </a:lnTo>
                  <a:lnTo>
                    <a:pt x="17705" y="61846"/>
                  </a:lnTo>
                  <a:lnTo>
                    <a:pt x="16985" y="62217"/>
                  </a:lnTo>
                  <a:lnTo>
                    <a:pt x="16024" y="62960"/>
                  </a:lnTo>
                  <a:lnTo>
                    <a:pt x="15479" y="63549"/>
                  </a:lnTo>
                  <a:lnTo>
                    <a:pt x="14671" y="64531"/>
                  </a:lnTo>
                  <a:lnTo>
                    <a:pt x="13929" y="65557"/>
                  </a:lnTo>
                  <a:lnTo>
                    <a:pt x="13143" y="66518"/>
                  </a:lnTo>
                  <a:lnTo>
                    <a:pt x="11462" y="68374"/>
                  </a:lnTo>
                  <a:lnTo>
                    <a:pt x="10545" y="69225"/>
                  </a:lnTo>
                  <a:lnTo>
                    <a:pt x="9410" y="70142"/>
                  </a:lnTo>
                  <a:lnTo>
                    <a:pt x="8209" y="70971"/>
                  </a:lnTo>
                  <a:lnTo>
                    <a:pt x="7860" y="71211"/>
                  </a:lnTo>
                  <a:lnTo>
                    <a:pt x="7249" y="71408"/>
                  </a:lnTo>
                  <a:lnTo>
                    <a:pt x="6834" y="71408"/>
                  </a:lnTo>
                  <a:lnTo>
                    <a:pt x="6616" y="71364"/>
                  </a:lnTo>
                  <a:lnTo>
                    <a:pt x="6135" y="71190"/>
                  </a:lnTo>
                  <a:lnTo>
                    <a:pt x="5677" y="70949"/>
                  </a:lnTo>
                  <a:lnTo>
                    <a:pt x="5218" y="70753"/>
                  </a:lnTo>
                  <a:lnTo>
                    <a:pt x="4389" y="70622"/>
                  </a:lnTo>
                  <a:lnTo>
                    <a:pt x="3647" y="70840"/>
                  </a:lnTo>
                  <a:lnTo>
                    <a:pt x="3079" y="71430"/>
                  </a:lnTo>
                  <a:lnTo>
                    <a:pt x="2861" y="71888"/>
                  </a:lnTo>
                  <a:lnTo>
                    <a:pt x="2730" y="72259"/>
                  </a:lnTo>
                  <a:lnTo>
                    <a:pt x="2533" y="73045"/>
                  </a:lnTo>
                  <a:lnTo>
                    <a:pt x="2424" y="74246"/>
                  </a:lnTo>
                  <a:lnTo>
                    <a:pt x="2468" y="75075"/>
                  </a:lnTo>
                  <a:lnTo>
                    <a:pt x="2490" y="75534"/>
                  </a:lnTo>
                  <a:lnTo>
                    <a:pt x="2424" y="76429"/>
                  </a:lnTo>
                  <a:lnTo>
                    <a:pt x="2271" y="76866"/>
                  </a:lnTo>
                  <a:lnTo>
                    <a:pt x="1769" y="77913"/>
                  </a:lnTo>
                  <a:lnTo>
                    <a:pt x="1267" y="78939"/>
                  </a:lnTo>
                  <a:lnTo>
                    <a:pt x="896" y="79616"/>
                  </a:lnTo>
                  <a:lnTo>
                    <a:pt x="285" y="80991"/>
                  </a:lnTo>
                  <a:lnTo>
                    <a:pt x="110" y="81756"/>
                  </a:lnTo>
                  <a:lnTo>
                    <a:pt x="66" y="82017"/>
                  </a:lnTo>
                  <a:lnTo>
                    <a:pt x="1" y="82279"/>
                  </a:lnTo>
                  <a:lnTo>
                    <a:pt x="1" y="82476"/>
                  </a:lnTo>
                  <a:lnTo>
                    <a:pt x="23" y="82651"/>
                  </a:lnTo>
                  <a:lnTo>
                    <a:pt x="110" y="82934"/>
                  </a:lnTo>
                  <a:lnTo>
                    <a:pt x="176" y="83196"/>
                  </a:lnTo>
                  <a:lnTo>
                    <a:pt x="263" y="83567"/>
                  </a:lnTo>
                  <a:lnTo>
                    <a:pt x="547" y="84244"/>
                  </a:lnTo>
                  <a:lnTo>
                    <a:pt x="962" y="84812"/>
                  </a:lnTo>
                  <a:lnTo>
                    <a:pt x="1529" y="85270"/>
                  </a:lnTo>
                  <a:lnTo>
                    <a:pt x="1878" y="85445"/>
                  </a:lnTo>
                  <a:lnTo>
                    <a:pt x="2162" y="85510"/>
                  </a:lnTo>
                  <a:lnTo>
                    <a:pt x="2402" y="85445"/>
                  </a:lnTo>
                  <a:lnTo>
                    <a:pt x="2752" y="85248"/>
                  </a:lnTo>
                  <a:lnTo>
                    <a:pt x="3276" y="84681"/>
                  </a:lnTo>
                  <a:lnTo>
                    <a:pt x="3450" y="84332"/>
                  </a:lnTo>
                  <a:lnTo>
                    <a:pt x="3909" y="82847"/>
                  </a:lnTo>
                  <a:lnTo>
                    <a:pt x="4367" y="81384"/>
                  </a:lnTo>
                  <a:lnTo>
                    <a:pt x="4433" y="81166"/>
                  </a:lnTo>
                  <a:lnTo>
                    <a:pt x="4564" y="80991"/>
                  </a:lnTo>
                  <a:lnTo>
                    <a:pt x="5218" y="80271"/>
                  </a:lnTo>
                  <a:lnTo>
                    <a:pt x="6616" y="78918"/>
                  </a:lnTo>
                  <a:lnTo>
                    <a:pt x="7380" y="78328"/>
                  </a:lnTo>
                  <a:lnTo>
                    <a:pt x="7642" y="78110"/>
                  </a:lnTo>
                  <a:lnTo>
                    <a:pt x="7947" y="77564"/>
                  </a:lnTo>
                  <a:lnTo>
                    <a:pt x="8035" y="77258"/>
                  </a:lnTo>
                  <a:lnTo>
                    <a:pt x="8100" y="76953"/>
                  </a:lnTo>
                  <a:lnTo>
                    <a:pt x="8318" y="76429"/>
                  </a:lnTo>
                  <a:lnTo>
                    <a:pt x="8820" y="75752"/>
                  </a:lnTo>
                  <a:lnTo>
                    <a:pt x="9257" y="75337"/>
                  </a:lnTo>
                  <a:lnTo>
                    <a:pt x="9890" y="74792"/>
                  </a:lnTo>
                  <a:lnTo>
                    <a:pt x="11265" y="73809"/>
                  </a:lnTo>
                  <a:lnTo>
                    <a:pt x="13427" y="72478"/>
                  </a:lnTo>
                  <a:lnTo>
                    <a:pt x="14911" y="71626"/>
                  </a:lnTo>
                  <a:lnTo>
                    <a:pt x="17247" y="70360"/>
                  </a:lnTo>
                  <a:lnTo>
                    <a:pt x="19626" y="69072"/>
                  </a:lnTo>
                  <a:lnTo>
                    <a:pt x="20303" y="68657"/>
                  </a:lnTo>
                  <a:lnTo>
                    <a:pt x="21613" y="67740"/>
                  </a:lnTo>
                  <a:lnTo>
                    <a:pt x="22224" y="67216"/>
                  </a:lnTo>
                  <a:lnTo>
                    <a:pt x="22639" y="66845"/>
                  </a:lnTo>
                  <a:lnTo>
                    <a:pt x="23600" y="66256"/>
                  </a:lnTo>
                  <a:lnTo>
                    <a:pt x="24145" y="66059"/>
                  </a:lnTo>
                  <a:lnTo>
                    <a:pt x="24778" y="65841"/>
                  </a:lnTo>
                  <a:lnTo>
                    <a:pt x="25979" y="65317"/>
                  </a:lnTo>
                  <a:lnTo>
                    <a:pt x="27704" y="64357"/>
                  </a:lnTo>
                  <a:lnTo>
                    <a:pt x="28817" y="63614"/>
                  </a:lnTo>
                  <a:lnTo>
                    <a:pt x="30149" y="62719"/>
                  </a:lnTo>
                  <a:lnTo>
                    <a:pt x="31502" y="61846"/>
                  </a:lnTo>
                  <a:lnTo>
                    <a:pt x="31590" y="61803"/>
                  </a:lnTo>
                  <a:lnTo>
                    <a:pt x="31655" y="61803"/>
                  </a:lnTo>
                  <a:lnTo>
                    <a:pt x="31721" y="61868"/>
                  </a:lnTo>
                  <a:lnTo>
                    <a:pt x="31742" y="61977"/>
                  </a:lnTo>
                  <a:lnTo>
                    <a:pt x="31742" y="62065"/>
                  </a:lnTo>
                  <a:lnTo>
                    <a:pt x="31721" y="62130"/>
                  </a:lnTo>
                  <a:lnTo>
                    <a:pt x="30913" y="64510"/>
                  </a:lnTo>
                  <a:lnTo>
                    <a:pt x="30083" y="66889"/>
                  </a:lnTo>
                  <a:lnTo>
                    <a:pt x="29101" y="69574"/>
                  </a:lnTo>
                  <a:lnTo>
                    <a:pt x="28053" y="72259"/>
                  </a:lnTo>
                  <a:lnTo>
                    <a:pt x="27857" y="72783"/>
                  </a:lnTo>
                  <a:lnTo>
                    <a:pt x="27682" y="73329"/>
                  </a:lnTo>
                  <a:lnTo>
                    <a:pt x="27551" y="73482"/>
                  </a:lnTo>
                  <a:lnTo>
                    <a:pt x="27376" y="73569"/>
                  </a:lnTo>
                  <a:lnTo>
                    <a:pt x="27092" y="73635"/>
                  </a:lnTo>
                  <a:lnTo>
                    <a:pt x="26612" y="73875"/>
                  </a:lnTo>
                  <a:lnTo>
                    <a:pt x="26438" y="74093"/>
                  </a:lnTo>
                  <a:lnTo>
                    <a:pt x="25630" y="75141"/>
                  </a:lnTo>
                  <a:lnTo>
                    <a:pt x="24844" y="76211"/>
                  </a:lnTo>
                  <a:lnTo>
                    <a:pt x="24560" y="76625"/>
                  </a:lnTo>
                  <a:lnTo>
                    <a:pt x="24320" y="77477"/>
                  </a:lnTo>
                  <a:lnTo>
                    <a:pt x="24451" y="78285"/>
                  </a:lnTo>
                  <a:lnTo>
                    <a:pt x="24909" y="79027"/>
                  </a:lnTo>
                  <a:lnTo>
                    <a:pt x="25281" y="79354"/>
                  </a:lnTo>
                  <a:lnTo>
                    <a:pt x="25521" y="79594"/>
                  </a:lnTo>
                  <a:lnTo>
                    <a:pt x="25783" y="80140"/>
                  </a:lnTo>
                  <a:lnTo>
                    <a:pt x="25826" y="80468"/>
                  </a:lnTo>
                  <a:lnTo>
                    <a:pt x="25848" y="80730"/>
                  </a:lnTo>
                  <a:lnTo>
                    <a:pt x="26023" y="81188"/>
                  </a:lnTo>
                  <a:lnTo>
                    <a:pt x="26438" y="81756"/>
                  </a:lnTo>
                  <a:lnTo>
                    <a:pt x="26831" y="82083"/>
                  </a:lnTo>
                  <a:lnTo>
                    <a:pt x="27464" y="82563"/>
                  </a:lnTo>
                  <a:lnTo>
                    <a:pt x="28533" y="83087"/>
                  </a:lnTo>
                  <a:lnTo>
                    <a:pt x="29297" y="83284"/>
                  </a:lnTo>
                  <a:lnTo>
                    <a:pt x="29712" y="83305"/>
                  </a:lnTo>
                  <a:lnTo>
                    <a:pt x="30302" y="83284"/>
                  </a:lnTo>
                  <a:lnTo>
                    <a:pt x="30869" y="83153"/>
                  </a:lnTo>
                  <a:lnTo>
                    <a:pt x="31022" y="83087"/>
                  </a:lnTo>
                  <a:lnTo>
                    <a:pt x="31240" y="82891"/>
                  </a:lnTo>
                  <a:lnTo>
                    <a:pt x="31371" y="82454"/>
                  </a:lnTo>
                  <a:lnTo>
                    <a:pt x="31415" y="82170"/>
                  </a:lnTo>
                  <a:lnTo>
                    <a:pt x="31437" y="81821"/>
                  </a:lnTo>
                  <a:lnTo>
                    <a:pt x="31240" y="81210"/>
                  </a:lnTo>
                  <a:lnTo>
                    <a:pt x="31066" y="80904"/>
                  </a:lnTo>
                  <a:lnTo>
                    <a:pt x="30978" y="80751"/>
                  </a:lnTo>
                  <a:lnTo>
                    <a:pt x="30978" y="80577"/>
                  </a:lnTo>
                  <a:lnTo>
                    <a:pt x="31066" y="80031"/>
                  </a:lnTo>
                  <a:lnTo>
                    <a:pt x="31175" y="79485"/>
                  </a:lnTo>
                  <a:lnTo>
                    <a:pt x="31197" y="79420"/>
                  </a:lnTo>
                  <a:lnTo>
                    <a:pt x="31197" y="79332"/>
                  </a:lnTo>
                  <a:lnTo>
                    <a:pt x="31131" y="79136"/>
                  </a:lnTo>
                  <a:lnTo>
                    <a:pt x="31087" y="78787"/>
                  </a:lnTo>
                  <a:lnTo>
                    <a:pt x="31197" y="78263"/>
                  </a:lnTo>
                  <a:lnTo>
                    <a:pt x="31284" y="77913"/>
                  </a:lnTo>
                  <a:lnTo>
                    <a:pt x="31306" y="77586"/>
                  </a:lnTo>
                  <a:lnTo>
                    <a:pt x="31218" y="76953"/>
                  </a:lnTo>
                  <a:lnTo>
                    <a:pt x="31087" y="76647"/>
                  </a:lnTo>
                  <a:lnTo>
                    <a:pt x="31000" y="76451"/>
                  </a:lnTo>
                  <a:lnTo>
                    <a:pt x="30978" y="76080"/>
                  </a:lnTo>
                  <a:lnTo>
                    <a:pt x="31022" y="75883"/>
                  </a:lnTo>
                  <a:lnTo>
                    <a:pt x="31262" y="75119"/>
                  </a:lnTo>
                  <a:lnTo>
                    <a:pt x="31917" y="73613"/>
                  </a:lnTo>
                  <a:lnTo>
                    <a:pt x="32332" y="72914"/>
                  </a:lnTo>
                  <a:lnTo>
                    <a:pt x="33358" y="71342"/>
                  </a:lnTo>
                  <a:lnTo>
                    <a:pt x="35541" y="68330"/>
                  </a:lnTo>
                  <a:lnTo>
                    <a:pt x="36676" y="66824"/>
                  </a:lnTo>
                  <a:lnTo>
                    <a:pt x="37484" y="65754"/>
                  </a:lnTo>
                  <a:lnTo>
                    <a:pt x="38903" y="63462"/>
                  </a:lnTo>
                  <a:lnTo>
                    <a:pt x="39514" y="62283"/>
                  </a:lnTo>
                  <a:lnTo>
                    <a:pt x="40016" y="61279"/>
                  </a:lnTo>
                  <a:lnTo>
                    <a:pt x="40955" y="59925"/>
                  </a:lnTo>
                  <a:lnTo>
                    <a:pt x="41653" y="59096"/>
                  </a:lnTo>
                  <a:lnTo>
                    <a:pt x="42046" y="58703"/>
                  </a:lnTo>
                  <a:lnTo>
                    <a:pt x="42112" y="58637"/>
                  </a:lnTo>
                  <a:lnTo>
                    <a:pt x="42155" y="58593"/>
                  </a:lnTo>
                  <a:lnTo>
                    <a:pt x="43138" y="57284"/>
                  </a:lnTo>
                  <a:lnTo>
                    <a:pt x="44120" y="55996"/>
                  </a:lnTo>
                  <a:lnTo>
                    <a:pt x="44360" y="55625"/>
                  </a:lnTo>
                  <a:lnTo>
                    <a:pt x="44579" y="54795"/>
                  </a:lnTo>
                  <a:lnTo>
                    <a:pt x="44644" y="54358"/>
                  </a:lnTo>
                  <a:lnTo>
                    <a:pt x="44688" y="53944"/>
                  </a:lnTo>
                  <a:lnTo>
                    <a:pt x="44666" y="53180"/>
                  </a:lnTo>
                  <a:lnTo>
                    <a:pt x="44404" y="52044"/>
                  </a:lnTo>
                  <a:lnTo>
                    <a:pt x="44077" y="51302"/>
                  </a:lnTo>
                  <a:lnTo>
                    <a:pt x="43662" y="50407"/>
                  </a:lnTo>
                  <a:lnTo>
                    <a:pt x="43291" y="49468"/>
                  </a:lnTo>
                  <a:lnTo>
                    <a:pt x="43181" y="49228"/>
                  </a:lnTo>
                  <a:lnTo>
                    <a:pt x="43138" y="48748"/>
                  </a:lnTo>
                  <a:lnTo>
                    <a:pt x="43269" y="48028"/>
                  </a:lnTo>
                  <a:lnTo>
                    <a:pt x="43509" y="47569"/>
                  </a:lnTo>
                  <a:lnTo>
                    <a:pt x="44295" y="45866"/>
                  </a:lnTo>
                  <a:lnTo>
                    <a:pt x="45037" y="44120"/>
                  </a:lnTo>
                  <a:lnTo>
                    <a:pt x="45255" y="43531"/>
                  </a:lnTo>
                  <a:lnTo>
                    <a:pt x="45430" y="42897"/>
                  </a:lnTo>
                  <a:lnTo>
                    <a:pt x="45517" y="42723"/>
                  </a:lnTo>
                  <a:lnTo>
                    <a:pt x="45736" y="42504"/>
                  </a:lnTo>
                  <a:lnTo>
                    <a:pt x="45910" y="42461"/>
                  </a:lnTo>
                  <a:lnTo>
                    <a:pt x="46129" y="42395"/>
                  </a:lnTo>
                  <a:lnTo>
                    <a:pt x="46478" y="42177"/>
                  </a:lnTo>
                  <a:lnTo>
                    <a:pt x="46740" y="41893"/>
                  </a:lnTo>
                  <a:lnTo>
                    <a:pt x="46893" y="41500"/>
                  </a:lnTo>
                  <a:lnTo>
                    <a:pt x="46936" y="41260"/>
                  </a:lnTo>
                  <a:lnTo>
                    <a:pt x="47067" y="40038"/>
                  </a:lnTo>
                  <a:lnTo>
                    <a:pt x="47045" y="38837"/>
                  </a:lnTo>
                  <a:lnTo>
                    <a:pt x="47024" y="38575"/>
                  </a:lnTo>
                  <a:lnTo>
                    <a:pt x="47089" y="38095"/>
                  </a:lnTo>
                  <a:lnTo>
                    <a:pt x="47286" y="37658"/>
                  </a:lnTo>
                  <a:lnTo>
                    <a:pt x="47569" y="37265"/>
                  </a:lnTo>
                  <a:lnTo>
                    <a:pt x="47788" y="37112"/>
                  </a:lnTo>
                  <a:lnTo>
                    <a:pt x="48071" y="36894"/>
                  </a:lnTo>
                  <a:lnTo>
                    <a:pt x="48530" y="36414"/>
                  </a:lnTo>
                  <a:lnTo>
                    <a:pt x="49010" y="35541"/>
                  </a:lnTo>
                  <a:lnTo>
                    <a:pt x="49228" y="34886"/>
                  </a:lnTo>
                  <a:lnTo>
                    <a:pt x="49621" y="33532"/>
                  </a:lnTo>
                  <a:lnTo>
                    <a:pt x="50014" y="32179"/>
                  </a:lnTo>
                  <a:lnTo>
                    <a:pt x="50145" y="31829"/>
                  </a:lnTo>
                  <a:lnTo>
                    <a:pt x="50451" y="31196"/>
                  </a:lnTo>
                  <a:lnTo>
                    <a:pt x="50909" y="30694"/>
                  </a:lnTo>
                  <a:lnTo>
                    <a:pt x="51477" y="30301"/>
                  </a:lnTo>
                  <a:lnTo>
                    <a:pt x="51848" y="30192"/>
                  </a:lnTo>
                  <a:lnTo>
                    <a:pt x="52023" y="30105"/>
                  </a:lnTo>
                  <a:lnTo>
                    <a:pt x="52197" y="29996"/>
                  </a:lnTo>
                  <a:lnTo>
                    <a:pt x="52350" y="29930"/>
                  </a:lnTo>
                  <a:lnTo>
                    <a:pt x="52569" y="30017"/>
                  </a:lnTo>
                  <a:lnTo>
                    <a:pt x="52612" y="30148"/>
                  </a:lnTo>
                  <a:lnTo>
                    <a:pt x="52918" y="31131"/>
                  </a:lnTo>
                  <a:lnTo>
                    <a:pt x="53223" y="32157"/>
                  </a:lnTo>
                  <a:lnTo>
                    <a:pt x="53245" y="32375"/>
                  </a:lnTo>
                  <a:lnTo>
                    <a:pt x="53180" y="32615"/>
                  </a:lnTo>
                  <a:lnTo>
                    <a:pt x="53114" y="33052"/>
                  </a:lnTo>
                  <a:lnTo>
                    <a:pt x="53158" y="33860"/>
                  </a:lnTo>
                  <a:lnTo>
                    <a:pt x="53398" y="34646"/>
                  </a:lnTo>
                  <a:lnTo>
                    <a:pt x="53769" y="35366"/>
                  </a:lnTo>
                  <a:lnTo>
                    <a:pt x="54031" y="35715"/>
                  </a:lnTo>
                  <a:lnTo>
                    <a:pt x="54249" y="35999"/>
                  </a:lnTo>
                  <a:lnTo>
                    <a:pt x="54752" y="36457"/>
                  </a:lnTo>
                  <a:lnTo>
                    <a:pt x="55297" y="36829"/>
                  </a:lnTo>
                  <a:lnTo>
                    <a:pt x="55952" y="37069"/>
                  </a:lnTo>
                  <a:lnTo>
                    <a:pt x="56302" y="37134"/>
                  </a:lnTo>
                  <a:lnTo>
                    <a:pt x="56607" y="37178"/>
                  </a:lnTo>
                  <a:lnTo>
                    <a:pt x="57153" y="37156"/>
                  </a:lnTo>
                  <a:lnTo>
                    <a:pt x="57633" y="36981"/>
                  </a:lnTo>
                  <a:lnTo>
                    <a:pt x="58070" y="36654"/>
                  </a:lnTo>
                  <a:lnTo>
                    <a:pt x="58266" y="36414"/>
                  </a:lnTo>
                  <a:lnTo>
                    <a:pt x="58485" y="36065"/>
                  </a:lnTo>
                  <a:lnTo>
                    <a:pt x="58856" y="35366"/>
                  </a:lnTo>
                  <a:lnTo>
                    <a:pt x="59118" y="34624"/>
                  </a:lnTo>
                  <a:lnTo>
                    <a:pt x="59292" y="33838"/>
                  </a:lnTo>
                  <a:lnTo>
                    <a:pt x="59336" y="33423"/>
                  </a:lnTo>
                  <a:lnTo>
                    <a:pt x="59336" y="32768"/>
                  </a:lnTo>
                  <a:lnTo>
                    <a:pt x="59227" y="31480"/>
                  </a:lnTo>
                  <a:lnTo>
                    <a:pt x="59139" y="30847"/>
                  </a:lnTo>
                  <a:lnTo>
                    <a:pt x="59118" y="30585"/>
                  </a:lnTo>
                  <a:lnTo>
                    <a:pt x="59227" y="30410"/>
                  </a:lnTo>
                  <a:lnTo>
                    <a:pt x="59445" y="30127"/>
                  </a:lnTo>
                  <a:lnTo>
                    <a:pt x="59816" y="29515"/>
                  </a:lnTo>
                  <a:lnTo>
                    <a:pt x="59925" y="29166"/>
                  </a:lnTo>
                  <a:lnTo>
                    <a:pt x="59925" y="28926"/>
                  </a:lnTo>
                  <a:lnTo>
                    <a:pt x="59794" y="28337"/>
                  </a:lnTo>
                  <a:lnTo>
                    <a:pt x="59685" y="27725"/>
                  </a:lnTo>
                  <a:lnTo>
                    <a:pt x="59554" y="27049"/>
                  </a:lnTo>
                  <a:lnTo>
                    <a:pt x="59445" y="26372"/>
                  </a:lnTo>
                  <a:lnTo>
                    <a:pt x="59358" y="26088"/>
                  </a:lnTo>
                  <a:lnTo>
                    <a:pt x="59249" y="25848"/>
                  </a:lnTo>
                  <a:lnTo>
                    <a:pt x="59118" y="25651"/>
                  </a:lnTo>
                  <a:lnTo>
                    <a:pt x="58768" y="25499"/>
                  </a:lnTo>
                  <a:lnTo>
                    <a:pt x="58528" y="25542"/>
                  </a:lnTo>
                  <a:lnTo>
                    <a:pt x="58375" y="25564"/>
                  </a:lnTo>
                  <a:lnTo>
                    <a:pt x="58223" y="25455"/>
                  </a:lnTo>
                  <a:lnTo>
                    <a:pt x="58201" y="25302"/>
                  </a:lnTo>
                  <a:lnTo>
                    <a:pt x="58157" y="23861"/>
                  </a:lnTo>
                  <a:lnTo>
                    <a:pt x="58092" y="22442"/>
                  </a:lnTo>
                  <a:lnTo>
                    <a:pt x="58048" y="21525"/>
                  </a:lnTo>
                  <a:lnTo>
                    <a:pt x="57895" y="20194"/>
                  </a:lnTo>
                  <a:lnTo>
                    <a:pt x="57677" y="19321"/>
                  </a:lnTo>
                  <a:lnTo>
                    <a:pt x="57524" y="18884"/>
                  </a:lnTo>
                  <a:lnTo>
                    <a:pt x="57415" y="18644"/>
                  </a:lnTo>
                  <a:lnTo>
                    <a:pt x="57262" y="18447"/>
                  </a:lnTo>
                  <a:lnTo>
                    <a:pt x="56629" y="17574"/>
                  </a:lnTo>
                  <a:lnTo>
                    <a:pt x="55581" y="16395"/>
                  </a:lnTo>
                  <a:lnTo>
                    <a:pt x="54773" y="15697"/>
                  </a:lnTo>
                  <a:lnTo>
                    <a:pt x="54337" y="15391"/>
                  </a:lnTo>
                  <a:lnTo>
                    <a:pt x="53791" y="15042"/>
                  </a:lnTo>
                  <a:lnTo>
                    <a:pt x="53223" y="14714"/>
                  </a:lnTo>
                  <a:lnTo>
                    <a:pt x="52918" y="14540"/>
                  </a:lnTo>
                  <a:lnTo>
                    <a:pt x="52634" y="14321"/>
                  </a:lnTo>
                  <a:lnTo>
                    <a:pt x="52285" y="14038"/>
                  </a:lnTo>
                  <a:lnTo>
                    <a:pt x="51848" y="13514"/>
                  </a:lnTo>
                  <a:lnTo>
                    <a:pt x="51652" y="12924"/>
                  </a:lnTo>
                  <a:lnTo>
                    <a:pt x="51739" y="12248"/>
                  </a:lnTo>
                  <a:lnTo>
                    <a:pt x="51870" y="11811"/>
                  </a:lnTo>
                  <a:lnTo>
                    <a:pt x="52219" y="10981"/>
                  </a:lnTo>
                  <a:lnTo>
                    <a:pt x="52634" y="10174"/>
                  </a:lnTo>
                  <a:lnTo>
                    <a:pt x="52743" y="10043"/>
                  </a:lnTo>
                  <a:lnTo>
                    <a:pt x="52918" y="9955"/>
                  </a:lnTo>
                  <a:lnTo>
                    <a:pt x="53354" y="9846"/>
                  </a:lnTo>
                  <a:lnTo>
                    <a:pt x="54031" y="9410"/>
                  </a:lnTo>
                  <a:lnTo>
                    <a:pt x="54511" y="8798"/>
                  </a:lnTo>
                  <a:lnTo>
                    <a:pt x="54839" y="8056"/>
                  </a:lnTo>
                  <a:lnTo>
                    <a:pt x="54970" y="7641"/>
                  </a:lnTo>
                  <a:lnTo>
                    <a:pt x="55014" y="7358"/>
                  </a:lnTo>
                  <a:lnTo>
                    <a:pt x="54861" y="6855"/>
                  </a:lnTo>
                  <a:lnTo>
                    <a:pt x="54686" y="6637"/>
                  </a:lnTo>
                  <a:lnTo>
                    <a:pt x="54642" y="6550"/>
                  </a:lnTo>
                  <a:lnTo>
                    <a:pt x="54599" y="6310"/>
                  </a:lnTo>
                  <a:lnTo>
                    <a:pt x="54642" y="6222"/>
                  </a:lnTo>
                  <a:lnTo>
                    <a:pt x="54817" y="5677"/>
                  </a:lnTo>
                  <a:lnTo>
                    <a:pt x="54992" y="4563"/>
                  </a:lnTo>
                  <a:lnTo>
                    <a:pt x="55014" y="3996"/>
                  </a:lnTo>
                  <a:lnTo>
                    <a:pt x="54992" y="3472"/>
                  </a:lnTo>
                  <a:lnTo>
                    <a:pt x="54752" y="2533"/>
                  </a:lnTo>
                  <a:lnTo>
                    <a:pt x="54293" y="1725"/>
                  </a:lnTo>
                  <a:lnTo>
                    <a:pt x="53638" y="1005"/>
                  </a:lnTo>
                  <a:lnTo>
                    <a:pt x="53245" y="677"/>
                  </a:lnTo>
                  <a:lnTo>
                    <a:pt x="52896" y="459"/>
                  </a:lnTo>
                  <a:lnTo>
                    <a:pt x="52110" y="153"/>
                  </a:lnTo>
                  <a:lnTo>
                    <a:pt x="51695" y="88"/>
                  </a:lnTo>
                  <a:lnTo>
                    <a:pt x="51586" y="66"/>
                  </a:lnTo>
                  <a:lnTo>
                    <a:pt x="51499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3">
              <a:extLst>
                <a:ext uri="{FF2B5EF4-FFF2-40B4-BE49-F238E27FC236}">
                  <a16:creationId xmlns:a16="http://schemas.microsoft.com/office/drawing/2014/main" id="{5EFDBCF1-4729-D02B-2D99-5087B0798E43}"/>
                </a:ext>
              </a:extLst>
            </p:cNvPr>
            <p:cNvSpPr/>
            <p:nvPr/>
          </p:nvSpPr>
          <p:spPr>
            <a:xfrm>
              <a:off x="7924950" y="2801900"/>
              <a:ext cx="998100" cy="998100"/>
            </a:xfrm>
            <a:prstGeom prst="ellipse">
              <a:avLst/>
            </a:pr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43">
            <a:extLst>
              <a:ext uri="{FF2B5EF4-FFF2-40B4-BE49-F238E27FC236}">
                <a16:creationId xmlns:a16="http://schemas.microsoft.com/office/drawing/2014/main" id="{40D04CB2-1ED0-2846-FC64-151B97A0DBF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833450" y="1365477"/>
            <a:ext cx="929400" cy="11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4932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>
          <a:extLst>
            <a:ext uri="{FF2B5EF4-FFF2-40B4-BE49-F238E27FC236}">
              <a16:creationId xmlns:a16="http://schemas.microsoft.com/office/drawing/2014/main" id="{4DF27FC1-19AB-B86E-6338-11E644D3A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9">
            <a:extLst>
              <a:ext uri="{FF2B5EF4-FFF2-40B4-BE49-F238E27FC236}">
                <a16:creationId xmlns:a16="http://schemas.microsoft.com/office/drawing/2014/main" id="{E8B22668-B3E3-9826-166F-6668C60032A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57978" y="463605"/>
            <a:ext cx="5472790" cy="4075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프로필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이름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마키노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토모아키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출생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1987. 5. 11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 히로시마현 히로시마시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니시구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신체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182cm, 77kg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포지션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센터백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주발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오른발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별명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마키노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사마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득점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33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(A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매치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어시스트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20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</a:p>
        </p:txBody>
      </p:sp>
      <p:sp>
        <p:nvSpPr>
          <p:cNvPr id="595" name="Google Shape;595;p39">
            <a:extLst>
              <a:ext uri="{FF2B5EF4-FFF2-40B4-BE49-F238E27FC236}">
                <a16:creationId xmlns:a16="http://schemas.microsoft.com/office/drawing/2014/main" id="{F1937EA2-C66A-EE4F-AF30-ED1F76005666}"/>
              </a:ext>
            </a:extLst>
          </p:cNvPr>
          <p:cNvSpPr/>
          <p:nvPr/>
        </p:nvSpPr>
        <p:spPr>
          <a:xfrm>
            <a:off x="2124875" y="208175"/>
            <a:ext cx="78600" cy="77525"/>
          </a:xfrm>
          <a:custGeom>
            <a:avLst/>
            <a:gdLst/>
            <a:ahLst/>
            <a:cxnLst/>
            <a:rect l="l" t="t" r="r" b="b"/>
            <a:pathLst>
              <a:path w="3144" h="3101" extrusionOk="0">
                <a:moveTo>
                  <a:pt x="1397" y="1"/>
                </a:moveTo>
                <a:lnTo>
                  <a:pt x="1004" y="110"/>
                </a:lnTo>
                <a:lnTo>
                  <a:pt x="830" y="263"/>
                </a:lnTo>
                <a:lnTo>
                  <a:pt x="568" y="568"/>
                </a:lnTo>
                <a:lnTo>
                  <a:pt x="175" y="1289"/>
                </a:lnTo>
                <a:lnTo>
                  <a:pt x="44" y="1682"/>
                </a:lnTo>
                <a:lnTo>
                  <a:pt x="0" y="2031"/>
                </a:lnTo>
                <a:lnTo>
                  <a:pt x="44" y="2359"/>
                </a:lnTo>
                <a:lnTo>
                  <a:pt x="131" y="2621"/>
                </a:lnTo>
                <a:lnTo>
                  <a:pt x="480" y="2970"/>
                </a:lnTo>
                <a:lnTo>
                  <a:pt x="720" y="3057"/>
                </a:lnTo>
                <a:lnTo>
                  <a:pt x="982" y="3079"/>
                </a:lnTo>
                <a:lnTo>
                  <a:pt x="1266" y="3101"/>
                </a:lnTo>
                <a:lnTo>
                  <a:pt x="1637" y="3057"/>
                </a:lnTo>
                <a:lnTo>
                  <a:pt x="2008" y="2992"/>
                </a:lnTo>
                <a:lnTo>
                  <a:pt x="2227" y="2926"/>
                </a:lnTo>
                <a:lnTo>
                  <a:pt x="2620" y="2642"/>
                </a:lnTo>
                <a:lnTo>
                  <a:pt x="2925" y="2271"/>
                </a:lnTo>
                <a:lnTo>
                  <a:pt x="3100" y="1835"/>
                </a:lnTo>
                <a:lnTo>
                  <a:pt x="3122" y="1594"/>
                </a:lnTo>
                <a:lnTo>
                  <a:pt x="3144" y="1333"/>
                </a:lnTo>
                <a:lnTo>
                  <a:pt x="3034" y="896"/>
                </a:lnTo>
                <a:lnTo>
                  <a:pt x="2772" y="525"/>
                </a:lnTo>
                <a:lnTo>
                  <a:pt x="2380" y="263"/>
                </a:lnTo>
                <a:lnTo>
                  <a:pt x="2118" y="176"/>
                </a:lnTo>
                <a:lnTo>
                  <a:pt x="1877" y="110"/>
                </a:lnTo>
                <a:lnTo>
                  <a:pt x="1637" y="45"/>
                </a:lnTo>
                <a:lnTo>
                  <a:pt x="13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3B010FC-C059-4943-038F-108C59B9E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8" y="815686"/>
            <a:ext cx="2991317" cy="351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38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>
          <a:extLst>
            <a:ext uri="{FF2B5EF4-FFF2-40B4-BE49-F238E27FC236}">
              <a16:creationId xmlns:a16="http://schemas.microsoft.com/office/drawing/2014/main" id="{A6A31EFC-D5FB-0662-3B61-A33F351D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49">
            <a:extLst>
              <a:ext uri="{FF2B5EF4-FFF2-40B4-BE49-F238E27FC236}">
                <a16:creationId xmlns:a16="http://schemas.microsoft.com/office/drawing/2014/main" id="{AFF03DB9-4E21-4B5B-BAF6-8E86922EEA6B}"/>
              </a:ext>
            </a:extLst>
          </p:cNvPr>
          <p:cNvGrpSpPr/>
          <p:nvPr/>
        </p:nvGrpSpPr>
        <p:grpSpPr>
          <a:xfrm>
            <a:off x="4208465" y="1508802"/>
            <a:ext cx="4722453" cy="4306317"/>
            <a:chOff x="717726" y="1401950"/>
            <a:chExt cx="4722453" cy="4306317"/>
          </a:xfrm>
        </p:grpSpPr>
        <p:grpSp>
          <p:nvGrpSpPr>
            <p:cNvPr id="773" name="Google Shape;773;p49">
              <a:extLst>
                <a:ext uri="{FF2B5EF4-FFF2-40B4-BE49-F238E27FC236}">
                  <a16:creationId xmlns:a16="http://schemas.microsoft.com/office/drawing/2014/main" id="{7781FBB7-89E9-8B47-7D16-10AF532B3417}"/>
                </a:ext>
              </a:extLst>
            </p:cNvPr>
            <p:cNvGrpSpPr/>
            <p:nvPr/>
          </p:nvGrpSpPr>
          <p:grpSpPr>
            <a:xfrm>
              <a:off x="3703825" y="1401950"/>
              <a:ext cx="1736354" cy="3565501"/>
              <a:chOff x="3703825" y="1401950"/>
              <a:chExt cx="1736354" cy="3565501"/>
            </a:xfrm>
          </p:grpSpPr>
          <p:sp>
            <p:nvSpPr>
              <p:cNvPr id="774" name="Google Shape;774;p49">
                <a:extLst>
                  <a:ext uri="{FF2B5EF4-FFF2-40B4-BE49-F238E27FC236}">
                    <a16:creationId xmlns:a16="http://schemas.microsoft.com/office/drawing/2014/main" id="{0FA9FE30-072B-5461-9CF0-AABB28F7AE0F}"/>
                  </a:ext>
                </a:extLst>
              </p:cNvPr>
              <p:cNvSpPr/>
              <p:nvPr/>
            </p:nvSpPr>
            <p:spPr>
              <a:xfrm>
                <a:off x="3703825" y="4406003"/>
                <a:ext cx="447236" cy="446557"/>
              </a:xfrm>
              <a:custGeom>
                <a:avLst/>
                <a:gdLst/>
                <a:ahLst/>
                <a:cxnLst/>
                <a:rect l="l" t="t" r="r" b="b"/>
                <a:pathLst>
                  <a:path w="13186" h="13165" extrusionOk="0">
                    <a:moveTo>
                      <a:pt x="5960" y="1"/>
                    </a:moveTo>
                    <a:lnTo>
                      <a:pt x="4716" y="241"/>
                    </a:lnTo>
                    <a:lnTo>
                      <a:pt x="3537" y="721"/>
                    </a:lnTo>
                    <a:lnTo>
                      <a:pt x="2467" y="1420"/>
                    </a:lnTo>
                    <a:lnTo>
                      <a:pt x="1528" y="2337"/>
                    </a:lnTo>
                    <a:lnTo>
                      <a:pt x="1114" y="2882"/>
                    </a:lnTo>
                    <a:lnTo>
                      <a:pt x="764" y="3472"/>
                    </a:lnTo>
                    <a:lnTo>
                      <a:pt x="262" y="4672"/>
                    </a:lnTo>
                    <a:lnTo>
                      <a:pt x="0" y="5939"/>
                    </a:lnTo>
                    <a:lnTo>
                      <a:pt x="0" y="7205"/>
                    </a:lnTo>
                    <a:lnTo>
                      <a:pt x="240" y="8449"/>
                    </a:lnTo>
                    <a:lnTo>
                      <a:pt x="721" y="9628"/>
                    </a:lnTo>
                    <a:lnTo>
                      <a:pt x="1419" y="10719"/>
                    </a:lnTo>
                    <a:lnTo>
                      <a:pt x="2336" y="11658"/>
                    </a:lnTo>
                    <a:lnTo>
                      <a:pt x="2882" y="12051"/>
                    </a:lnTo>
                    <a:lnTo>
                      <a:pt x="3471" y="12422"/>
                    </a:lnTo>
                    <a:lnTo>
                      <a:pt x="4672" y="12924"/>
                    </a:lnTo>
                    <a:lnTo>
                      <a:pt x="5938" y="13164"/>
                    </a:lnTo>
                    <a:lnTo>
                      <a:pt x="7226" y="13164"/>
                    </a:lnTo>
                    <a:lnTo>
                      <a:pt x="8470" y="12924"/>
                    </a:lnTo>
                    <a:lnTo>
                      <a:pt x="9649" y="12466"/>
                    </a:lnTo>
                    <a:lnTo>
                      <a:pt x="10719" y="11767"/>
                    </a:lnTo>
                    <a:lnTo>
                      <a:pt x="11658" y="10829"/>
                    </a:lnTo>
                    <a:lnTo>
                      <a:pt x="12051" y="10283"/>
                    </a:lnTo>
                    <a:lnTo>
                      <a:pt x="12422" y="9715"/>
                    </a:lnTo>
                    <a:lnTo>
                      <a:pt x="12924" y="8493"/>
                    </a:lnTo>
                    <a:lnTo>
                      <a:pt x="13186" y="7227"/>
                    </a:lnTo>
                    <a:lnTo>
                      <a:pt x="13186" y="5960"/>
                    </a:lnTo>
                    <a:lnTo>
                      <a:pt x="12946" y="4716"/>
                    </a:lnTo>
                    <a:lnTo>
                      <a:pt x="12465" y="3537"/>
                    </a:lnTo>
                    <a:lnTo>
                      <a:pt x="11767" y="2468"/>
                    </a:lnTo>
                    <a:lnTo>
                      <a:pt x="10850" y="1507"/>
                    </a:lnTo>
                    <a:lnTo>
                      <a:pt x="10282" y="1114"/>
                    </a:lnTo>
                    <a:lnTo>
                      <a:pt x="9715" y="765"/>
                    </a:lnTo>
                    <a:lnTo>
                      <a:pt x="8492" y="263"/>
                    </a:lnTo>
                    <a:lnTo>
                      <a:pt x="7248" y="1"/>
                    </a:lnTo>
                    <a:close/>
                  </a:path>
                </a:pathLst>
              </a:custGeom>
              <a:solidFill>
                <a:srgbClr val="B8D9FF">
                  <a:alpha val="8990"/>
                </a:srgbClr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9">
                <a:extLst>
                  <a:ext uri="{FF2B5EF4-FFF2-40B4-BE49-F238E27FC236}">
                    <a16:creationId xmlns:a16="http://schemas.microsoft.com/office/drawing/2014/main" id="{1EF28C9E-7E52-FE7C-73A7-4D93A84F15F6}"/>
                  </a:ext>
                </a:extLst>
              </p:cNvPr>
              <p:cNvSpPr/>
              <p:nvPr/>
            </p:nvSpPr>
            <p:spPr>
              <a:xfrm>
                <a:off x="4148092" y="1401950"/>
                <a:ext cx="1292087" cy="3565501"/>
              </a:xfrm>
              <a:custGeom>
                <a:avLst/>
                <a:gdLst/>
                <a:ahLst/>
                <a:cxnLst/>
                <a:rect l="l" t="t" r="r" b="b"/>
                <a:pathLst>
                  <a:path w="38095" h="105115" extrusionOk="0">
                    <a:moveTo>
                      <a:pt x="7401" y="31917"/>
                    </a:moveTo>
                    <a:lnTo>
                      <a:pt x="7663" y="32048"/>
                    </a:lnTo>
                    <a:lnTo>
                      <a:pt x="7816" y="32201"/>
                    </a:lnTo>
                    <a:lnTo>
                      <a:pt x="7816" y="33227"/>
                    </a:lnTo>
                    <a:lnTo>
                      <a:pt x="7663" y="33270"/>
                    </a:lnTo>
                    <a:lnTo>
                      <a:pt x="6964" y="33292"/>
                    </a:lnTo>
                    <a:lnTo>
                      <a:pt x="6746" y="33096"/>
                    </a:lnTo>
                    <a:lnTo>
                      <a:pt x="6702" y="32877"/>
                    </a:lnTo>
                    <a:lnTo>
                      <a:pt x="6724" y="32703"/>
                    </a:lnTo>
                    <a:lnTo>
                      <a:pt x="6768" y="32550"/>
                    </a:lnTo>
                    <a:lnTo>
                      <a:pt x="7095" y="31982"/>
                    </a:lnTo>
                    <a:lnTo>
                      <a:pt x="7401" y="31917"/>
                    </a:lnTo>
                    <a:close/>
                    <a:moveTo>
                      <a:pt x="18032" y="1"/>
                    </a:moveTo>
                    <a:lnTo>
                      <a:pt x="16941" y="154"/>
                    </a:lnTo>
                    <a:lnTo>
                      <a:pt x="16046" y="416"/>
                    </a:lnTo>
                    <a:lnTo>
                      <a:pt x="15107" y="809"/>
                    </a:lnTo>
                    <a:lnTo>
                      <a:pt x="14976" y="896"/>
                    </a:lnTo>
                    <a:lnTo>
                      <a:pt x="14671" y="1071"/>
                    </a:lnTo>
                    <a:lnTo>
                      <a:pt x="14147" y="1507"/>
                    </a:lnTo>
                    <a:lnTo>
                      <a:pt x="13732" y="2031"/>
                    </a:lnTo>
                    <a:lnTo>
                      <a:pt x="13404" y="2642"/>
                    </a:lnTo>
                    <a:lnTo>
                      <a:pt x="13011" y="3646"/>
                    </a:lnTo>
                    <a:lnTo>
                      <a:pt x="12749" y="5087"/>
                    </a:lnTo>
                    <a:lnTo>
                      <a:pt x="12684" y="7205"/>
                    </a:lnTo>
                    <a:lnTo>
                      <a:pt x="12880" y="9191"/>
                    </a:lnTo>
                    <a:lnTo>
                      <a:pt x="12924" y="9410"/>
                    </a:lnTo>
                    <a:lnTo>
                      <a:pt x="13077" y="9628"/>
                    </a:lnTo>
                    <a:lnTo>
                      <a:pt x="13317" y="10217"/>
                    </a:lnTo>
                    <a:lnTo>
                      <a:pt x="13557" y="11265"/>
                    </a:lnTo>
                    <a:lnTo>
                      <a:pt x="13732" y="13383"/>
                    </a:lnTo>
                    <a:lnTo>
                      <a:pt x="13732" y="13798"/>
                    </a:lnTo>
                    <a:lnTo>
                      <a:pt x="13666" y="13950"/>
                    </a:lnTo>
                    <a:lnTo>
                      <a:pt x="13252" y="14256"/>
                    </a:lnTo>
                    <a:lnTo>
                      <a:pt x="12247" y="14736"/>
                    </a:lnTo>
                    <a:lnTo>
                      <a:pt x="9868" y="15566"/>
                    </a:lnTo>
                    <a:lnTo>
                      <a:pt x="9344" y="15719"/>
                    </a:lnTo>
                    <a:lnTo>
                      <a:pt x="8645" y="16003"/>
                    </a:lnTo>
                    <a:lnTo>
                      <a:pt x="7314" y="16701"/>
                    </a:lnTo>
                    <a:lnTo>
                      <a:pt x="5502" y="17880"/>
                    </a:lnTo>
                    <a:lnTo>
                      <a:pt x="2860" y="20107"/>
                    </a:lnTo>
                    <a:lnTo>
                      <a:pt x="2467" y="20521"/>
                    </a:lnTo>
                    <a:lnTo>
                      <a:pt x="2162" y="21067"/>
                    </a:lnTo>
                    <a:lnTo>
                      <a:pt x="1747" y="22268"/>
                    </a:lnTo>
                    <a:lnTo>
                      <a:pt x="1529" y="23534"/>
                    </a:lnTo>
                    <a:lnTo>
                      <a:pt x="1463" y="24756"/>
                    </a:lnTo>
                    <a:lnTo>
                      <a:pt x="1660" y="27420"/>
                    </a:lnTo>
                    <a:lnTo>
                      <a:pt x="1791" y="27987"/>
                    </a:lnTo>
                    <a:lnTo>
                      <a:pt x="1419" y="29275"/>
                    </a:lnTo>
                    <a:lnTo>
                      <a:pt x="437" y="33554"/>
                    </a:lnTo>
                    <a:lnTo>
                      <a:pt x="110" y="35803"/>
                    </a:lnTo>
                    <a:lnTo>
                      <a:pt x="0" y="37200"/>
                    </a:lnTo>
                    <a:lnTo>
                      <a:pt x="22" y="37811"/>
                    </a:lnTo>
                    <a:lnTo>
                      <a:pt x="22" y="37986"/>
                    </a:lnTo>
                    <a:lnTo>
                      <a:pt x="44" y="38160"/>
                    </a:lnTo>
                    <a:lnTo>
                      <a:pt x="110" y="38684"/>
                    </a:lnTo>
                    <a:lnTo>
                      <a:pt x="393" y="39514"/>
                    </a:lnTo>
                    <a:lnTo>
                      <a:pt x="786" y="40147"/>
                    </a:lnTo>
                    <a:lnTo>
                      <a:pt x="1223" y="40605"/>
                    </a:lnTo>
                    <a:lnTo>
                      <a:pt x="1900" y="41042"/>
                    </a:lnTo>
                    <a:lnTo>
                      <a:pt x="2555" y="41238"/>
                    </a:lnTo>
                    <a:lnTo>
                      <a:pt x="2642" y="41260"/>
                    </a:lnTo>
                    <a:lnTo>
                      <a:pt x="3013" y="41304"/>
                    </a:lnTo>
                    <a:lnTo>
                      <a:pt x="3690" y="41348"/>
                    </a:lnTo>
                    <a:lnTo>
                      <a:pt x="4607" y="41217"/>
                    </a:lnTo>
                    <a:lnTo>
                      <a:pt x="5895" y="40715"/>
                    </a:lnTo>
                    <a:lnTo>
                      <a:pt x="6069" y="40562"/>
                    </a:lnTo>
                    <a:lnTo>
                      <a:pt x="6178" y="40322"/>
                    </a:lnTo>
                    <a:lnTo>
                      <a:pt x="6484" y="39950"/>
                    </a:lnTo>
                    <a:lnTo>
                      <a:pt x="7008" y="39623"/>
                    </a:lnTo>
                    <a:lnTo>
                      <a:pt x="8078" y="39601"/>
                    </a:lnTo>
                    <a:lnTo>
                      <a:pt x="8274" y="39667"/>
                    </a:lnTo>
                    <a:lnTo>
                      <a:pt x="8427" y="48945"/>
                    </a:lnTo>
                    <a:lnTo>
                      <a:pt x="8405" y="49883"/>
                    </a:lnTo>
                    <a:lnTo>
                      <a:pt x="8689" y="51455"/>
                    </a:lnTo>
                    <a:lnTo>
                      <a:pt x="9322" y="53049"/>
                    </a:lnTo>
                    <a:lnTo>
                      <a:pt x="9453" y="53289"/>
                    </a:lnTo>
                    <a:lnTo>
                      <a:pt x="9846" y="55952"/>
                    </a:lnTo>
                    <a:lnTo>
                      <a:pt x="10086" y="57458"/>
                    </a:lnTo>
                    <a:lnTo>
                      <a:pt x="10152" y="58070"/>
                    </a:lnTo>
                    <a:lnTo>
                      <a:pt x="10501" y="59620"/>
                    </a:lnTo>
                    <a:lnTo>
                      <a:pt x="11309" y="62305"/>
                    </a:lnTo>
                    <a:lnTo>
                      <a:pt x="13295" y="67522"/>
                    </a:lnTo>
                    <a:lnTo>
                      <a:pt x="13710" y="68505"/>
                    </a:lnTo>
                    <a:lnTo>
                      <a:pt x="13906" y="68985"/>
                    </a:lnTo>
                    <a:lnTo>
                      <a:pt x="14081" y="70164"/>
                    </a:lnTo>
                    <a:lnTo>
                      <a:pt x="14059" y="71474"/>
                    </a:lnTo>
                    <a:lnTo>
                      <a:pt x="13906" y="72871"/>
                    </a:lnTo>
                    <a:lnTo>
                      <a:pt x="13295" y="76014"/>
                    </a:lnTo>
                    <a:lnTo>
                      <a:pt x="13077" y="76757"/>
                    </a:lnTo>
                    <a:lnTo>
                      <a:pt x="12793" y="77302"/>
                    </a:lnTo>
                    <a:lnTo>
                      <a:pt x="12335" y="78961"/>
                    </a:lnTo>
                    <a:lnTo>
                      <a:pt x="11789" y="82170"/>
                    </a:lnTo>
                    <a:lnTo>
                      <a:pt x="11265" y="88938"/>
                    </a:lnTo>
                    <a:lnTo>
                      <a:pt x="11221" y="90313"/>
                    </a:lnTo>
                    <a:lnTo>
                      <a:pt x="11199" y="90553"/>
                    </a:lnTo>
                    <a:lnTo>
                      <a:pt x="10894" y="91208"/>
                    </a:lnTo>
                    <a:lnTo>
                      <a:pt x="10108" y="92409"/>
                    </a:lnTo>
                    <a:lnTo>
                      <a:pt x="8165" y="94832"/>
                    </a:lnTo>
                    <a:lnTo>
                      <a:pt x="7728" y="95312"/>
                    </a:lnTo>
                    <a:lnTo>
                      <a:pt x="7270" y="96142"/>
                    </a:lnTo>
                    <a:lnTo>
                      <a:pt x="6637" y="97583"/>
                    </a:lnTo>
                    <a:lnTo>
                      <a:pt x="6135" y="99067"/>
                    </a:lnTo>
                    <a:lnTo>
                      <a:pt x="6091" y="99285"/>
                    </a:lnTo>
                    <a:lnTo>
                      <a:pt x="5938" y="99700"/>
                    </a:lnTo>
                    <a:lnTo>
                      <a:pt x="5829" y="100530"/>
                    </a:lnTo>
                    <a:lnTo>
                      <a:pt x="5960" y="101316"/>
                    </a:lnTo>
                    <a:lnTo>
                      <a:pt x="6222" y="102058"/>
                    </a:lnTo>
                    <a:lnTo>
                      <a:pt x="7161" y="103521"/>
                    </a:lnTo>
                    <a:lnTo>
                      <a:pt x="7466" y="103826"/>
                    </a:lnTo>
                    <a:lnTo>
                      <a:pt x="7947" y="104285"/>
                    </a:lnTo>
                    <a:lnTo>
                      <a:pt x="8820" y="104852"/>
                    </a:lnTo>
                    <a:lnTo>
                      <a:pt x="9628" y="105114"/>
                    </a:lnTo>
                    <a:lnTo>
                      <a:pt x="10348" y="105114"/>
                    </a:lnTo>
                    <a:lnTo>
                      <a:pt x="11221" y="104852"/>
                    </a:lnTo>
                    <a:lnTo>
                      <a:pt x="11876" y="104372"/>
                    </a:lnTo>
                    <a:lnTo>
                      <a:pt x="11942" y="104306"/>
                    </a:lnTo>
                    <a:lnTo>
                      <a:pt x="12313" y="103935"/>
                    </a:lnTo>
                    <a:lnTo>
                      <a:pt x="12859" y="103084"/>
                    </a:lnTo>
                    <a:lnTo>
                      <a:pt x="13383" y="101971"/>
                    </a:lnTo>
                    <a:lnTo>
                      <a:pt x="13448" y="101774"/>
                    </a:lnTo>
                    <a:lnTo>
                      <a:pt x="13623" y="98107"/>
                    </a:lnTo>
                    <a:lnTo>
                      <a:pt x="13710" y="94854"/>
                    </a:lnTo>
                    <a:lnTo>
                      <a:pt x="13775" y="94199"/>
                    </a:lnTo>
                    <a:lnTo>
                      <a:pt x="13950" y="93086"/>
                    </a:lnTo>
                    <a:lnTo>
                      <a:pt x="14321" y="91819"/>
                    </a:lnTo>
                    <a:lnTo>
                      <a:pt x="15173" y="90466"/>
                    </a:lnTo>
                    <a:lnTo>
                      <a:pt x="15347" y="90335"/>
                    </a:lnTo>
                    <a:lnTo>
                      <a:pt x="16133" y="88960"/>
                    </a:lnTo>
                    <a:lnTo>
                      <a:pt x="17792" y="85445"/>
                    </a:lnTo>
                    <a:lnTo>
                      <a:pt x="19932" y="80468"/>
                    </a:lnTo>
                    <a:lnTo>
                      <a:pt x="20281" y="79529"/>
                    </a:lnTo>
                    <a:lnTo>
                      <a:pt x="20718" y="77870"/>
                    </a:lnTo>
                    <a:lnTo>
                      <a:pt x="20827" y="76887"/>
                    </a:lnTo>
                    <a:lnTo>
                      <a:pt x="20805" y="76887"/>
                    </a:lnTo>
                    <a:lnTo>
                      <a:pt x="21110" y="72456"/>
                    </a:lnTo>
                    <a:lnTo>
                      <a:pt x="21372" y="70142"/>
                    </a:lnTo>
                    <a:lnTo>
                      <a:pt x="21372" y="70207"/>
                    </a:lnTo>
                    <a:lnTo>
                      <a:pt x="21482" y="69421"/>
                    </a:lnTo>
                    <a:lnTo>
                      <a:pt x="21765" y="68221"/>
                    </a:lnTo>
                    <a:lnTo>
                      <a:pt x="22115" y="67413"/>
                    </a:lnTo>
                    <a:lnTo>
                      <a:pt x="22486" y="66911"/>
                    </a:lnTo>
                    <a:lnTo>
                      <a:pt x="22857" y="66649"/>
                    </a:lnTo>
                    <a:lnTo>
                      <a:pt x="23184" y="66562"/>
                    </a:lnTo>
                    <a:lnTo>
                      <a:pt x="23534" y="66605"/>
                    </a:lnTo>
                    <a:lnTo>
                      <a:pt x="23599" y="66627"/>
                    </a:lnTo>
                    <a:lnTo>
                      <a:pt x="23294" y="67413"/>
                    </a:lnTo>
                    <a:lnTo>
                      <a:pt x="22901" y="69050"/>
                    </a:lnTo>
                    <a:lnTo>
                      <a:pt x="22682" y="71146"/>
                    </a:lnTo>
                    <a:lnTo>
                      <a:pt x="22682" y="71517"/>
                    </a:lnTo>
                    <a:lnTo>
                      <a:pt x="22835" y="72041"/>
                    </a:lnTo>
                    <a:lnTo>
                      <a:pt x="23184" y="72827"/>
                    </a:lnTo>
                    <a:lnTo>
                      <a:pt x="23621" y="73351"/>
                    </a:lnTo>
                    <a:lnTo>
                      <a:pt x="24079" y="73657"/>
                    </a:lnTo>
                    <a:lnTo>
                      <a:pt x="24734" y="73853"/>
                    </a:lnTo>
                    <a:lnTo>
                      <a:pt x="25324" y="73788"/>
                    </a:lnTo>
                    <a:lnTo>
                      <a:pt x="25389" y="73766"/>
                    </a:lnTo>
                    <a:lnTo>
                      <a:pt x="25673" y="73744"/>
                    </a:lnTo>
                    <a:lnTo>
                      <a:pt x="26197" y="73591"/>
                    </a:lnTo>
                    <a:lnTo>
                      <a:pt x="26874" y="73176"/>
                    </a:lnTo>
                    <a:lnTo>
                      <a:pt x="27529" y="72369"/>
                    </a:lnTo>
                    <a:lnTo>
                      <a:pt x="28009" y="71364"/>
                    </a:lnTo>
                    <a:lnTo>
                      <a:pt x="28424" y="69793"/>
                    </a:lnTo>
                    <a:lnTo>
                      <a:pt x="28576" y="68243"/>
                    </a:lnTo>
                    <a:lnTo>
                      <a:pt x="28576" y="68068"/>
                    </a:lnTo>
                    <a:lnTo>
                      <a:pt x="28620" y="67631"/>
                    </a:lnTo>
                    <a:lnTo>
                      <a:pt x="28773" y="66846"/>
                    </a:lnTo>
                    <a:lnTo>
                      <a:pt x="29144" y="65798"/>
                    </a:lnTo>
                    <a:lnTo>
                      <a:pt x="30039" y="64422"/>
                    </a:lnTo>
                    <a:lnTo>
                      <a:pt x="30214" y="64226"/>
                    </a:lnTo>
                    <a:lnTo>
                      <a:pt x="30410" y="63942"/>
                    </a:lnTo>
                    <a:lnTo>
                      <a:pt x="30650" y="63331"/>
                    </a:lnTo>
                    <a:lnTo>
                      <a:pt x="30825" y="62436"/>
                    </a:lnTo>
                    <a:lnTo>
                      <a:pt x="30716" y="60908"/>
                    </a:lnTo>
                    <a:lnTo>
                      <a:pt x="30629" y="60646"/>
                    </a:lnTo>
                    <a:lnTo>
                      <a:pt x="30301" y="60253"/>
                    </a:lnTo>
                    <a:lnTo>
                      <a:pt x="29646" y="59794"/>
                    </a:lnTo>
                    <a:lnTo>
                      <a:pt x="29079" y="59641"/>
                    </a:lnTo>
                    <a:lnTo>
                      <a:pt x="28576" y="59751"/>
                    </a:lnTo>
                    <a:lnTo>
                      <a:pt x="27965" y="60187"/>
                    </a:lnTo>
                    <a:lnTo>
                      <a:pt x="27507" y="60798"/>
                    </a:lnTo>
                    <a:lnTo>
                      <a:pt x="27463" y="60864"/>
                    </a:lnTo>
                    <a:lnTo>
                      <a:pt x="27223" y="61017"/>
                    </a:lnTo>
                    <a:lnTo>
                      <a:pt x="26852" y="61104"/>
                    </a:lnTo>
                    <a:lnTo>
                      <a:pt x="26590" y="60995"/>
                    </a:lnTo>
                    <a:lnTo>
                      <a:pt x="26415" y="60755"/>
                    </a:lnTo>
                    <a:lnTo>
                      <a:pt x="26262" y="59903"/>
                    </a:lnTo>
                    <a:lnTo>
                      <a:pt x="26284" y="59641"/>
                    </a:lnTo>
                    <a:lnTo>
                      <a:pt x="26524" y="59358"/>
                    </a:lnTo>
                    <a:lnTo>
                      <a:pt x="27201" y="58026"/>
                    </a:lnTo>
                    <a:lnTo>
                      <a:pt x="28227" y="55668"/>
                    </a:lnTo>
                    <a:lnTo>
                      <a:pt x="28424" y="55166"/>
                    </a:lnTo>
                    <a:lnTo>
                      <a:pt x="28620" y="54402"/>
                    </a:lnTo>
                    <a:lnTo>
                      <a:pt x="28860" y="52961"/>
                    </a:lnTo>
                    <a:lnTo>
                      <a:pt x="28926" y="51630"/>
                    </a:lnTo>
                    <a:lnTo>
                      <a:pt x="28882" y="50473"/>
                    </a:lnTo>
                    <a:lnTo>
                      <a:pt x="28489" y="48224"/>
                    </a:lnTo>
                    <a:lnTo>
                      <a:pt x="28336" y="47831"/>
                    </a:lnTo>
                    <a:lnTo>
                      <a:pt x="28096" y="43356"/>
                    </a:lnTo>
                    <a:lnTo>
                      <a:pt x="27922" y="40125"/>
                    </a:lnTo>
                    <a:lnTo>
                      <a:pt x="28140" y="29210"/>
                    </a:lnTo>
                    <a:lnTo>
                      <a:pt x="28184" y="28817"/>
                    </a:lnTo>
                    <a:lnTo>
                      <a:pt x="28402" y="28206"/>
                    </a:lnTo>
                    <a:lnTo>
                      <a:pt x="28729" y="27769"/>
                    </a:lnTo>
                    <a:lnTo>
                      <a:pt x="29100" y="27485"/>
                    </a:lnTo>
                    <a:lnTo>
                      <a:pt x="30105" y="27201"/>
                    </a:lnTo>
                    <a:lnTo>
                      <a:pt x="30367" y="27223"/>
                    </a:lnTo>
                    <a:lnTo>
                      <a:pt x="30476" y="27507"/>
                    </a:lnTo>
                    <a:lnTo>
                      <a:pt x="30869" y="28075"/>
                    </a:lnTo>
                    <a:lnTo>
                      <a:pt x="31633" y="28948"/>
                    </a:lnTo>
                    <a:lnTo>
                      <a:pt x="33314" y="30411"/>
                    </a:lnTo>
                    <a:lnTo>
                      <a:pt x="33663" y="30651"/>
                    </a:lnTo>
                    <a:lnTo>
                      <a:pt x="33597" y="31000"/>
                    </a:lnTo>
                    <a:lnTo>
                      <a:pt x="33597" y="33227"/>
                    </a:lnTo>
                    <a:lnTo>
                      <a:pt x="33707" y="37549"/>
                    </a:lnTo>
                    <a:lnTo>
                      <a:pt x="33750" y="38488"/>
                    </a:lnTo>
                    <a:lnTo>
                      <a:pt x="33859" y="39798"/>
                    </a:lnTo>
                    <a:lnTo>
                      <a:pt x="33859" y="41762"/>
                    </a:lnTo>
                    <a:lnTo>
                      <a:pt x="33663" y="43509"/>
                    </a:lnTo>
                    <a:lnTo>
                      <a:pt x="33597" y="43705"/>
                    </a:lnTo>
                    <a:lnTo>
                      <a:pt x="33139" y="45124"/>
                    </a:lnTo>
                    <a:lnTo>
                      <a:pt x="32615" y="47416"/>
                    </a:lnTo>
                    <a:lnTo>
                      <a:pt x="32419" y="49665"/>
                    </a:lnTo>
                    <a:lnTo>
                      <a:pt x="32440" y="49949"/>
                    </a:lnTo>
                    <a:lnTo>
                      <a:pt x="32593" y="50691"/>
                    </a:lnTo>
                    <a:lnTo>
                      <a:pt x="33095" y="51717"/>
                    </a:lnTo>
                    <a:lnTo>
                      <a:pt x="33750" y="52263"/>
                    </a:lnTo>
                    <a:lnTo>
                      <a:pt x="34492" y="52459"/>
                    </a:lnTo>
                    <a:lnTo>
                      <a:pt x="35213" y="52394"/>
                    </a:lnTo>
                    <a:lnTo>
                      <a:pt x="35868" y="52175"/>
                    </a:lnTo>
                    <a:lnTo>
                      <a:pt x="36588" y="51804"/>
                    </a:lnTo>
                    <a:lnTo>
                      <a:pt x="36697" y="51739"/>
                    </a:lnTo>
                    <a:lnTo>
                      <a:pt x="36654" y="49905"/>
                    </a:lnTo>
                    <a:lnTo>
                      <a:pt x="36763" y="46347"/>
                    </a:lnTo>
                    <a:lnTo>
                      <a:pt x="37025" y="42133"/>
                    </a:lnTo>
                    <a:lnTo>
                      <a:pt x="37112" y="41435"/>
                    </a:lnTo>
                    <a:lnTo>
                      <a:pt x="37330" y="40409"/>
                    </a:lnTo>
                    <a:lnTo>
                      <a:pt x="37658" y="38335"/>
                    </a:lnTo>
                    <a:lnTo>
                      <a:pt x="37964" y="35279"/>
                    </a:lnTo>
                    <a:lnTo>
                      <a:pt x="38095" y="30389"/>
                    </a:lnTo>
                    <a:lnTo>
                      <a:pt x="38051" y="29581"/>
                    </a:lnTo>
                    <a:lnTo>
                      <a:pt x="36195" y="25237"/>
                    </a:lnTo>
                    <a:lnTo>
                      <a:pt x="34754" y="21744"/>
                    </a:lnTo>
                    <a:lnTo>
                      <a:pt x="34929" y="22071"/>
                    </a:lnTo>
                    <a:lnTo>
                      <a:pt x="35322" y="22748"/>
                    </a:lnTo>
                    <a:lnTo>
                      <a:pt x="35366" y="22726"/>
                    </a:lnTo>
                    <a:lnTo>
                      <a:pt x="35191" y="22202"/>
                    </a:lnTo>
                    <a:lnTo>
                      <a:pt x="34754" y="21198"/>
                    </a:lnTo>
                    <a:lnTo>
                      <a:pt x="34492" y="20609"/>
                    </a:lnTo>
                    <a:lnTo>
                      <a:pt x="33859" y="19648"/>
                    </a:lnTo>
                    <a:lnTo>
                      <a:pt x="33161" y="18884"/>
                    </a:lnTo>
                    <a:lnTo>
                      <a:pt x="32462" y="18317"/>
                    </a:lnTo>
                    <a:lnTo>
                      <a:pt x="31458" y="17705"/>
                    </a:lnTo>
                    <a:lnTo>
                      <a:pt x="30585" y="17356"/>
                    </a:lnTo>
                    <a:lnTo>
                      <a:pt x="30498" y="17356"/>
                    </a:lnTo>
                    <a:lnTo>
                      <a:pt x="29821" y="17160"/>
                    </a:lnTo>
                    <a:lnTo>
                      <a:pt x="28402" y="16614"/>
                    </a:lnTo>
                    <a:lnTo>
                      <a:pt x="26677" y="15741"/>
                    </a:lnTo>
                    <a:lnTo>
                      <a:pt x="26372" y="15566"/>
                    </a:lnTo>
                    <a:lnTo>
                      <a:pt x="25455" y="15348"/>
                    </a:lnTo>
                    <a:lnTo>
                      <a:pt x="24167" y="14780"/>
                    </a:lnTo>
                    <a:lnTo>
                      <a:pt x="23163" y="13950"/>
                    </a:lnTo>
                    <a:lnTo>
                      <a:pt x="23075" y="13798"/>
                    </a:lnTo>
                    <a:lnTo>
                      <a:pt x="22857" y="13557"/>
                    </a:lnTo>
                    <a:lnTo>
                      <a:pt x="22617" y="12968"/>
                    </a:lnTo>
                    <a:lnTo>
                      <a:pt x="22529" y="11964"/>
                    </a:lnTo>
                    <a:lnTo>
                      <a:pt x="22922" y="10043"/>
                    </a:lnTo>
                    <a:lnTo>
                      <a:pt x="23075" y="9672"/>
                    </a:lnTo>
                    <a:lnTo>
                      <a:pt x="23381" y="8929"/>
                    </a:lnTo>
                    <a:lnTo>
                      <a:pt x="23665" y="7467"/>
                    </a:lnTo>
                    <a:lnTo>
                      <a:pt x="23686" y="6070"/>
                    </a:lnTo>
                    <a:lnTo>
                      <a:pt x="23490" y="4782"/>
                    </a:lnTo>
                    <a:lnTo>
                      <a:pt x="22988" y="3144"/>
                    </a:lnTo>
                    <a:lnTo>
                      <a:pt x="22333" y="1835"/>
                    </a:lnTo>
                    <a:lnTo>
                      <a:pt x="22246" y="1704"/>
                    </a:lnTo>
                    <a:lnTo>
                      <a:pt x="21962" y="1420"/>
                    </a:lnTo>
                    <a:lnTo>
                      <a:pt x="21372" y="918"/>
                    </a:lnTo>
                    <a:lnTo>
                      <a:pt x="20456" y="394"/>
                    </a:lnTo>
                    <a:lnTo>
                      <a:pt x="19233" y="44"/>
                    </a:lnTo>
                    <a:lnTo>
                      <a:pt x="18032" y="1"/>
                    </a:lnTo>
                    <a:close/>
                  </a:path>
                </a:pathLst>
              </a:custGeom>
              <a:solidFill>
                <a:srgbClr val="B8D9FF">
                  <a:alpha val="8990"/>
                </a:srgbClr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6" name="Google Shape;776;p49">
              <a:extLst>
                <a:ext uri="{FF2B5EF4-FFF2-40B4-BE49-F238E27FC236}">
                  <a16:creationId xmlns:a16="http://schemas.microsoft.com/office/drawing/2014/main" id="{72E9A3D7-47EE-4F7E-A4B2-454B2E0013B1}"/>
                </a:ext>
              </a:extLst>
            </p:cNvPr>
            <p:cNvSpPr/>
            <p:nvPr/>
          </p:nvSpPr>
          <p:spPr>
            <a:xfrm rot="-6146982">
              <a:off x="2162658" y="3172687"/>
              <a:ext cx="754235" cy="3565461"/>
            </a:xfrm>
            <a:prstGeom prst="trapezoid">
              <a:avLst>
                <a:gd name="adj" fmla="val 39339"/>
              </a:avLst>
            </a:prstGeom>
            <a:gradFill>
              <a:gsLst>
                <a:gs pos="0">
                  <a:srgbClr val="FFFFFF">
                    <a:alpha val="10980"/>
                    <a:alpha val="10670"/>
                  </a:srgbClr>
                </a:gs>
                <a:gs pos="100000">
                  <a:srgbClr val="FFFFFF">
                    <a:alpha val="0"/>
                    <a:alpha val="106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637;p41">
            <a:extLst>
              <a:ext uri="{FF2B5EF4-FFF2-40B4-BE49-F238E27FC236}">
                <a16:creationId xmlns:a16="http://schemas.microsoft.com/office/drawing/2014/main" id="{19F3B2B3-FF8E-8F2E-9B2C-7C710BF67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97553" y="546517"/>
            <a:ext cx="1548894" cy="3556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선수 소개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37263F-FE16-D716-6313-BD3C11ED97ED}"/>
              </a:ext>
            </a:extLst>
          </p:cNvPr>
          <p:cNvSpPr txBox="1"/>
          <p:nvPr/>
        </p:nvSpPr>
        <p:spPr>
          <a:xfrm>
            <a:off x="307025" y="146838"/>
            <a:ext cx="1439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5.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마키노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토모아키</a:t>
            </a:r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endParaRPr lang="ko-KR" altLang="en-US" sz="1100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7C2F1-0E7E-2A69-28FB-6D5249AA4C1E}"/>
              </a:ext>
            </a:extLst>
          </p:cNvPr>
          <p:cNvSpPr txBox="1"/>
          <p:nvPr/>
        </p:nvSpPr>
        <p:spPr>
          <a:xfrm>
            <a:off x="725482" y="1475670"/>
            <a:ext cx="7429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마키노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토모아키는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2006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년에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세레소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오사카에서 프로 데뷔 하였다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마키노는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초등학교 시절부터 축구를 시작했으며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당시부터 축구에 큰 흥미를 느꼈습니다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특히 친구들과 함께 놀 때 축구가 중요한 활동이었고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과정에서 축구의 매력에 빠지게 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되었다고 합니다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마키노는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세레소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오사카에서 데뷔 후 빠르게 성장하며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일본 축구를 대표하는 수비수로 자리 잡았습니다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84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3"/>
          <p:cNvSpPr txBox="1">
            <a:spLocks noGrp="1"/>
          </p:cNvSpPr>
          <p:nvPr>
            <p:ph type="title"/>
          </p:nvPr>
        </p:nvSpPr>
        <p:spPr>
          <a:xfrm>
            <a:off x="800516" y="2738751"/>
            <a:ext cx="3156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카즈요시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미우라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653" name="Google Shape;653;p43"/>
          <p:cNvGrpSpPr/>
          <p:nvPr/>
        </p:nvGrpSpPr>
        <p:grpSpPr>
          <a:xfrm>
            <a:off x="4405131" y="-1466895"/>
            <a:ext cx="4572146" cy="6524192"/>
            <a:chOff x="4711809" y="-3574466"/>
            <a:chExt cx="5168018" cy="7374469"/>
          </a:xfrm>
        </p:grpSpPr>
        <p:sp>
          <p:nvSpPr>
            <p:cNvPr id="654" name="Google Shape;654;p43"/>
            <p:cNvSpPr/>
            <p:nvPr/>
          </p:nvSpPr>
          <p:spPr>
            <a:xfrm>
              <a:off x="4711809" y="-3574466"/>
              <a:ext cx="5168018" cy="7374469"/>
            </a:xfrm>
            <a:custGeom>
              <a:avLst/>
              <a:gdLst/>
              <a:ahLst/>
              <a:cxnLst/>
              <a:rect l="l" t="t" r="r" b="b"/>
              <a:pathLst>
                <a:path w="59926" h="85511" extrusionOk="0">
                  <a:moveTo>
                    <a:pt x="51259" y="1"/>
                  </a:moveTo>
                  <a:lnTo>
                    <a:pt x="51106" y="66"/>
                  </a:lnTo>
                  <a:lnTo>
                    <a:pt x="50975" y="88"/>
                  </a:lnTo>
                  <a:lnTo>
                    <a:pt x="50320" y="132"/>
                  </a:lnTo>
                  <a:lnTo>
                    <a:pt x="49665" y="219"/>
                  </a:lnTo>
                  <a:lnTo>
                    <a:pt x="49141" y="372"/>
                  </a:lnTo>
                  <a:lnTo>
                    <a:pt x="48050" y="961"/>
                  </a:lnTo>
                  <a:lnTo>
                    <a:pt x="47351" y="1660"/>
                  </a:lnTo>
                  <a:lnTo>
                    <a:pt x="46958" y="2227"/>
                  </a:lnTo>
                  <a:lnTo>
                    <a:pt x="46652" y="2882"/>
                  </a:lnTo>
                  <a:lnTo>
                    <a:pt x="46500" y="3625"/>
                  </a:lnTo>
                  <a:lnTo>
                    <a:pt x="46478" y="4039"/>
                  </a:lnTo>
                  <a:lnTo>
                    <a:pt x="46456" y="4432"/>
                  </a:lnTo>
                  <a:lnTo>
                    <a:pt x="46303" y="4934"/>
                  </a:lnTo>
                  <a:lnTo>
                    <a:pt x="46063" y="5196"/>
                  </a:lnTo>
                  <a:lnTo>
                    <a:pt x="45867" y="5305"/>
                  </a:lnTo>
                  <a:lnTo>
                    <a:pt x="45801" y="5349"/>
                  </a:lnTo>
                  <a:lnTo>
                    <a:pt x="45736" y="5436"/>
                  </a:lnTo>
                  <a:lnTo>
                    <a:pt x="45539" y="5698"/>
                  </a:lnTo>
                  <a:lnTo>
                    <a:pt x="45343" y="6353"/>
                  </a:lnTo>
                  <a:lnTo>
                    <a:pt x="45408" y="7030"/>
                  </a:lnTo>
                  <a:lnTo>
                    <a:pt x="45714" y="7663"/>
                  </a:lnTo>
                  <a:lnTo>
                    <a:pt x="45976" y="7947"/>
                  </a:lnTo>
                  <a:lnTo>
                    <a:pt x="46150" y="8122"/>
                  </a:lnTo>
                  <a:lnTo>
                    <a:pt x="46347" y="8515"/>
                  </a:lnTo>
                  <a:lnTo>
                    <a:pt x="46325" y="8733"/>
                  </a:lnTo>
                  <a:lnTo>
                    <a:pt x="46194" y="9366"/>
                  </a:lnTo>
                  <a:lnTo>
                    <a:pt x="45954" y="9999"/>
                  </a:lnTo>
                  <a:lnTo>
                    <a:pt x="45845" y="10217"/>
                  </a:lnTo>
                  <a:lnTo>
                    <a:pt x="45452" y="10457"/>
                  </a:lnTo>
                  <a:lnTo>
                    <a:pt x="45190" y="10479"/>
                  </a:lnTo>
                  <a:lnTo>
                    <a:pt x="43684" y="10501"/>
                  </a:lnTo>
                  <a:lnTo>
                    <a:pt x="42199" y="10545"/>
                  </a:lnTo>
                  <a:lnTo>
                    <a:pt x="41239" y="10567"/>
                  </a:lnTo>
                  <a:lnTo>
                    <a:pt x="40300" y="10676"/>
                  </a:lnTo>
                  <a:lnTo>
                    <a:pt x="37855" y="11069"/>
                  </a:lnTo>
                  <a:lnTo>
                    <a:pt x="35388" y="11549"/>
                  </a:lnTo>
                  <a:lnTo>
                    <a:pt x="34668" y="11702"/>
                  </a:lnTo>
                  <a:lnTo>
                    <a:pt x="33270" y="12095"/>
                  </a:lnTo>
                  <a:lnTo>
                    <a:pt x="31895" y="12619"/>
                  </a:lnTo>
                  <a:lnTo>
                    <a:pt x="30585" y="13295"/>
                  </a:lnTo>
                  <a:lnTo>
                    <a:pt x="29974" y="13710"/>
                  </a:lnTo>
                  <a:lnTo>
                    <a:pt x="29581" y="13928"/>
                  </a:lnTo>
                  <a:lnTo>
                    <a:pt x="28752" y="14212"/>
                  </a:lnTo>
                  <a:lnTo>
                    <a:pt x="28293" y="14278"/>
                  </a:lnTo>
                  <a:lnTo>
                    <a:pt x="28075" y="14300"/>
                  </a:lnTo>
                  <a:lnTo>
                    <a:pt x="27726" y="14409"/>
                  </a:lnTo>
                  <a:lnTo>
                    <a:pt x="27464" y="14627"/>
                  </a:lnTo>
                  <a:lnTo>
                    <a:pt x="27289" y="14955"/>
                  </a:lnTo>
                  <a:lnTo>
                    <a:pt x="27245" y="15173"/>
                  </a:lnTo>
                  <a:lnTo>
                    <a:pt x="27136" y="15609"/>
                  </a:lnTo>
                  <a:lnTo>
                    <a:pt x="27136" y="16439"/>
                  </a:lnTo>
                  <a:lnTo>
                    <a:pt x="27245" y="16876"/>
                  </a:lnTo>
                  <a:lnTo>
                    <a:pt x="27289" y="17116"/>
                  </a:lnTo>
                  <a:lnTo>
                    <a:pt x="27311" y="17531"/>
                  </a:lnTo>
                  <a:lnTo>
                    <a:pt x="27202" y="17880"/>
                  </a:lnTo>
                  <a:lnTo>
                    <a:pt x="26940" y="18185"/>
                  </a:lnTo>
                  <a:lnTo>
                    <a:pt x="26743" y="18360"/>
                  </a:lnTo>
                  <a:lnTo>
                    <a:pt x="26241" y="18753"/>
                  </a:lnTo>
                  <a:lnTo>
                    <a:pt x="25739" y="19190"/>
                  </a:lnTo>
                  <a:lnTo>
                    <a:pt x="25171" y="19714"/>
                  </a:lnTo>
                  <a:lnTo>
                    <a:pt x="24276" y="20871"/>
                  </a:lnTo>
                  <a:lnTo>
                    <a:pt x="23687" y="22159"/>
                  </a:lnTo>
                  <a:lnTo>
                    <a:pt x="23359" y="23578"/>
                  </a:lnTo>
                  <a:lnTo>
                    <a:pt x="23338" y="24342"/>
                  </a:lnTo>
                  <a:lnTo>
                    <a:pt x="23338" y="25935"/>
                  </a:lnTo>
                  <a:lnTo>
                    <a:pt x="23381" y="27507"/>
                  </a:lnTo>
                  <a:lnTo>
                    <a:pt x="23359" y="28031"/>
                  </a:lnTo>
                  <a:lnTo>
                    <a:pt x="23163" y="28751"/>
                  </a:lnTo>
                  <a:lnTo>
                    <a:pt x="22879" y="29210"/>
                  </a:lnTo>
                  <a:lnTo>
                    <a:pt x="22705" y="29428"/>
                  </a:lnTo>
                  <a:lnTo>
                    <a:pt x="22421" y="29756"/>
                  </a:lnTo>
                  <a:lnTo>
                    <a:pt x="22137" y="30105"/>
                  </a:lnTo>
                  <a:lnTo>
                    <a:pt x="21941" y="30367"/>
                  </a:lnTo>
                  <a:lnTo>
                    <a:pt x="21744" y="30978"/>
                  </a:lnTo>
                  <a:lnTo>
                    <a:pt x="21788" y="31567"/>
                  </a:lnTo>
                  <a:lnTo>
                    <a:pt x="22050" y="32091"/>
                  </a:lnTo>
                  <a:lnTo>
                    <a:pt x="22268" y="32288"/>
                  </a:lnTo>
                  <a:lnTo>
                    <a:pt x="22770" y="32659"/>
                  </a:lnTo>
                  <a:lnTo>
                    <a:pt x="23883" y="33227"/>
                  </a:lnTo>
                  <a:lnTo>
                    <a:pt x="24473" y="33401"/>
                  </a:lnTo>
                  <a:lnTo>
                    <a:pt x="24778" y="33445"/>
                  </a:lnTo>
                  <a:lnTo>
                    <a:pt x="25171" y="33358"/>
                  </a:lnTo>
                  <a:lnTo>
                    <a:pt x="25390" y="33205"/>
                  </a:lnTo>
                  <a:lnTo>
                    <a:pt x="25499" y="33074"/>
                  </a:lnTo>
                  <a:lnTo>
                    <a:pt x="26110" y="32091"/>
                  </a:lnTo>
                  <a:lnTo>
                    <a:pt x="26612" y="31065"/>
                  </a:lnTo>
                  <a:lnTo>
                    <a:pt x="26721" y="30782"/>
                  </a:lnTo>
                  <a:lnTo>
                    <a:pt x="26809" y="30236"/>
                  </a:lnTo>
                  <a:lnTo>
                    <a:pt x="26743" y="29690"/>
                  </a:lnTo>
                  <a:lnTo>
                    <a:pt x="26569" y="29166"/>
                  </a:lnTo>
                  <a:lnTo>
                    <a:pt x="26416" y="28904"/>
                  </a:lnTo>
                  <a:lnTo>
                    <a:pt x="26328" y="28729"/>
                  </a:lnTo>
                  <a:lnTo>
                    <a:pt x="26219" y="28358"/>
                  </a:lnTo>
                  <a:lnTo>
                    <a:pt x="26219" y="28162"/>
                  </a:lnTo>
                  <a:lnTo>
                    <a:pt x="26263" y="27769"/>
                  </a:lnTo>
                  <a:lnTo>
                    <a:pt x="26416" y="27005"/>
                  </a:lnTo>
                  <a:lnTo>
                    <a:pt x="26678" y="26284"/>
                  </a:lnTo>
                  <a:lnTo>
                    <a:pt x="27071" y="25608"/>
                  </a:lnTo>
                  <a:lnTo>
                    <a:pt x="27354" y="25302"/>
                  </a:lnTo>
                  <a:lnTo>
                    <a:pt x="27638" y="24975"/>
                  </a:lnTo>
                  <a:lnTo>
                    <a:pt x="28075" y="24254"/>
                  </a:lnTo>
                  <a:lnTo>
                    <a:pt x="28402" y="23468"/>
                  </a:lnTo>
                  <a:lnTo>
                    <a:pt x="28621" y="22639"/>
                  </a:lnTo>
                  <a:lnTo>
                    <a:pt x="28686" y="22224"/>
                  </a:lnTo>
                  <a:lnTo>
                    <a:pt x="28730" y="21940"/>
                  </a:lnTo>
                  <a:lnTo>
                    <a:pt x="29014" y="21635"/>
                  </a:lnTo>
                  <a:lnTo>
                    <a:pt x="29276" y="21569"/>
                  </a:lnTo>
                  <a:lnTo>
                    <a:pt x="29668" y="21460"/>
                  </a:lnTo>
                  <a:lnTo>
                    <a:pt x="30040" y="21307"/>
                  </a:lnTo>
                  <a:lnTo>
                    <a:pt x="30607" y="21023"/>
                  </a:lnTo>
                  <a:lnTo>
                    <a:pt x="31175" y="20740"/>
                  </a:lnTo>
                  <a:lnTo>
                    <a:pt x="31939" y="20434"/>
                  </a:lnTo>
                  <a:lnTo>
                    <a:pt x="32725" y="20172"/>
                  </a:lnTo>
                  <a:lnTo>
                    <a:pt x="32943" y="20085"/>
                  </a:lnTo>
                  <a:lnTo>
                    <a:pt x="33249" y="20041"/>
                  </a:lnTo>
                  <a:lnTo>
                    <a:pt x="33401" y="20237"/>
                  </a:lnTo>
                  <a:lnTo>
                    <a:pt x="33380" y="20718"/>
                  </a:lnTo>
                  <a:lnTo>
                    <a:pt x="33358" y="22508"/>
                  </a:lnTo>
                  <a:lnTo>
                    <a:pt x="33401" y="24298"/>
                  </a:lnTo>
                  <a:lnTo>
                    <a:pt x="33401" y="24560"/>
                  </a:lnTo>
                  <a:lnTo>
                    <a:pt x="33270" y="25040"/>
                  </a:lnTo>
                  <a:lnTo>
                    <a:pt x="33096" y="25280"/>
                  </a:lnTo>
                  <a:lnTo>
                    <a:pt x="32659" y="25826"/>
                  </a:lnTo>
                  <a:lnTo>
                    <a:pt x="32266" y="26437"/>
                  </a:lnTo>
                  <a:lnTo>
                    <a:pt x="32026" y="26874"/>
                  </a:lnTo>
                  <a:lnTo>
                    <a:pt x="31699" y="27747"/>
                  </a:lnTo>
                  <a:lnTo>
                    <a:pt x="31393" y="29122"/>
                  </a:lnTo>
                  <a:lnTo>
                    <a:pt x="31284" y="30083"/>
                  </a:lnTo>
                  <a:lnTo>
                    <a:pt x="31218" y="30432"/>
                  </a:lnTo>
                  <a:lnTo>
                    <a:pt x="31044" y="31109"/>
                  </a:lnTo>
                  <a:lnTo>
                    <a:pt x="30760" y="31742"/>
                  </a:lnTo>
                  <a:lnTo>
                    <a:pt x="30345" y="32310"/>
                  </a:lnTo>
                  <a:lnTo>
                    <a:pt x="30083" y="32550"/>
                  </a:lnTo>
                  <a:lnTo>
                    <a:pt x="29647" y="32943"/>
                  </a:lnTo>
                  <a:lnTo>
                    <a:pt x="28926" y="33838"/>
                  </a:lnTo>
                  <a:lnTo>
                    <a:pt x="28664" y="34340"/>
                  </a:lnTo>
                  <a:lnTo>
                    <a:pt x="28490" y="34667"/>
                  </a:lnTo>
                  <a:lnTo>
                    <a:pt x="28271" y="35322"/>
                  </a:lnTo>
                  <a:lnTo>
                    <a:pt x="28249" y="35999"/>
                  </a:lnTo>
                  <a:lnTo>
                    <a:pt x="28490" y="36654"/>
                  </a:lnTo>
                  <a:lnTo>
                    <a:pt x="28730" y="36981"/>
                  </a:lnTo>
                  <a:lnTo>
                    <a:pt x="28926" y="37200"/>
                  </a:lnTo>
                  <a:lnTo>
                    <a:pt x="28904" y="37527"/>
                  </a:lnTo>
                  <a:lnTo>
                    <a:pt x="28730" y="37767"/>
                  </a:lnTo>
                  <a:lnTo>
                    <a:pt x="28337" y="38357"/>
                  </a:lnTo>
                  <a:lnTo>
                    <a:pt x="27638" y="39601"/>
                  </a:lnTo>
                  <a:lnTo>
                    <a:pt x="27420" y="40278"/>
                  </a:lnTo>
                  <a:lnTo>
                    <a:pt x="27289" y="40824"/>
                  </a:lnTo>
                  <a:lnTo>
                    <a:pt x="27158" y="41369"/>
                  </a:lnTo>
                  <a:lnTo>
                    <a:pt x="26983" y="42046"/>
                  </a:lnTo>
                  <a:lnTo>
                    <a:pt x="26896" y="43443"/>
                  </a:lnTo>
                  <a:lnTo>
                    <a:pt x="26983" y="44164"/>
                  </a:lnTo>
                  <a:lnTo>
                    <a:pt x="27180" y="45080"/>
                  </a:lnTo>
                  <a:lnTo>
                    <a:pt x="27638" y="46434"/>
                  </a:lnTo>
                  <a:lnTo>
                    <a:pt x="28075" y="47264"/>
                  </a:lnTo>
                  <a:lnTo>
                    <a:pt x="28359" y="47678"/>
                  </a:lnTo>
                  <a:lnTo>
                    <a:pt x="28468" y="47875"/>
                  </a:lnTo>
                  <a:lnTo>
                    <a:pt x="28511" y="48268"/>
                  </a:lnTo>
                  <a:lnTo>
                    <a:pt x="28402" y="48464"/>
                  </a:lnTo>
                  <a:lnTo>
                    <a:pt x="27223" y="50385"/>
                  </a:lnTo>
                  <a:lnTo>
                    <a:pt x="26001" y="52306"/>
                  </a:lnTo>
                  <a:lnTo>
                    <a:pt x="25761" y="52677"/>
                  </a:lnTo>
                  <a:lnTo>
                    <a:pt x="25215" y="53354"/>
                  </a:lnTo>
                  <a:lnTo>
                    <a:pt x="24888" y="53660"/>
                  </a:lnTo>
                  <a:lnTo>
                    <a:pt x="23752" y="54555"/>
                  </a:lnTo>
                  <a:lnTo>
                    <a:pt x="22552" y="55363"/>
                  </a:lnTo>
                  <a:lnTo>
                    <a:pt x="22093" y="55668"/>
                  </a:lnTo>
                  <a:lnTo>
                    <a:pt x="21242" y="56345"/>
                  </a:lnTo>
                  <a:lnTo>
                    <a:pt x="20085" y="57480"/>
                  </a:lnTo>
                  <a:lnTo>
                    <a:pt x="19408" y="58310"/>
                  </a:lnTo>
                  <a:lnTo>
                    <a:pt x="19234" y="58572"/>
                  </a:lnTo>
                  <a:lnTo>
                    <a:pt x="19081" y="59074"/>
                  </a:lnTo>
                  <a:lnTo>
                    <a:pt x="19124" y="59379"/>
                  </a:lnTo>
                  <a:lnTo>
                    <a:pt x="19343" y="60209"/>
                  </a:lnTo>
                  <a:lnTo>
                    <a:pt x="19561" y="61038"/>
                  </a:lnTo>
                  <a:lnTo>
                    <a:pt x="19626" y="61279"/>
                  </a:lnTo>
                  <a:lnTo>
                    <a:pt x="19539" y="61497"/>
                  </a:lnTo>
                  <a:lnTo>
                    <a:pt x="19299" y="61541"/>
                  </a:lnTo>
                  <a:lnTo>
                    <a:pt x="18710" y="61628"/>
                  </a:lnTo>
                  <a:lnTo>
                    <a:pt x="18120" y="61737"/>
                  </a:lnTo>
                  <a:lnTo>
                    <a:pt x="17705" y="61846"/>
                  </a:lnTo>
                  <a:lnTo>
                    <a:pt x="16985" y="62217"/>
                  </a:lnTo>
                  <a:lnTo>
                    <a:pt x="16024" y="62960"/>
                  </a:lnTo>
                  <a:lnTo>
                    <a:pt x="15479" y="63549"/>
                  </a:lnTo>
                  <a:lnTo>
                    <a:pt x="14671" y="64531"/>
                  </a:lnTo>
                  <a:lnTo>
                    <a:pt x="13929" y="65557"/>
                  </a:lnTo>
                  <a:lnTo>
                    <a:pt x="13143" y="66518"/>
                  </a:lnTo>
                  <a:lnTo>
                    <a:pt x="11462" y="68374"/>
                  </a:lnTo>
                  <a:lnTo>
                    <a:pt x="10545" y="69225"/>
                  </a:lnTo>
                  <a:lnTo>
                    <a:pt x="9410" y="70142"/>
                  </a:lnTo>
                  <a:lnTo>
                    <a:pt x="8209" y="70971"/>
                  </a:lnTo>
                  <a:lnTo>
                    <a:pt x="7860" y="71211"/>
                  </a:lnTo>
                  <a:lnTo>
                    <a:pt x="7249" y="71408"/>
                  </a:lnTo>
                  <a:lnTo>
                    <a:pt x="6834" y="71408"/>
                  </a:lnTo>
                  <a:lnTo>
                    <a:pt x="6616" y="71364"/>
                  </a:lnTo>
                  <a:lnTo>
                    <a:pt x="6135" y="71190"/>
                  </a:lnTo>
                  <a:lnTo>
                    <a:pt x="5677" y="70949"/>
                  </a:lnTo>
                  <a:lnTo>
                    <a:pt x="5218" y="70753"/>
                  </a:lnTo>
                  <a:lnTo>
                    <a:pt x="4389" y="70622"/>
                  </a:lnTo>
                  <a:lnTo>
                    <a:pt x="3647" y="70840"/>
                  </a:lnTo>
                  <a:lnTo>
                    <a:pt x="3079" y="71430"/>
                  </a:lnTo>
                  <a:lnTo>
                    <a:pt x="2861" y="71888"/>
                  </a:lnTo>
                  <a:lnTo>
                    <a:pt x="2730" y="72259"/>
                  </a:lnTo>
                  <a:lnTo>
                    <a:pt x="2533" y="73045"/>
                  </a:lnTo>
                  <a:lnTo>
                    <a:pt x="2424" y="74246"/>
                  </a:lnTo>
                  <a:lnTo>
                    <a:pt x="2468" y="75075"/>
                  </a:lnTo>
                  <a:lnTo>
                    <a:pt x="2490" y="75534"/>
                  </a:lnTo>
                  <a:lnTo>
                    <a:pt x="2424" y="76429"/>
                  </a:lnTo>
                  <a:lnTo>
                    <a:pt x="2271" y="76866"/>
                  </a:lnTo>
                  <a:lnTo>
                    <a:pt x="1769" y="77913"/>
                  </a:lnTo>
                  <a:lnTo>
                    <a:pt x="1267" y="78939"/>
                  </a:lnTo>
                  <a:lnTo>
                    <a:pt x="896" y="79616"/>
                  </a:lnTo>
                  <a:lnTo>
                    <a:pt x="285" y="80991"/>
                  </a:lnTo>
                  <a:lnTo>
                    <a:pt x="110" y="81756"/>
                  </a:lnTo>
                  <a:lnTo>
                    <a:pt x="66" y="82017"/>
                  </a:lnTo>
                  <a:lnTo>
                    <a:pt x="1" y="82279"/>
                  </a:lnTo>
                  <a:lnTo>
                    <a:pt x="1" y="82476"/>
                  </a:lnTo>
                  <a:lnTo>
                    <a:pt x="23" y="82651"/>
                  </a:lnTo>
                  <a:lnTo>
                    <a:pt x="110" y="82934"/>
                  </a:lnTo>
                  <a:lnTo>
                    <a:pt x="176" y="83196"/>
                  </a:lnTo>
                  <a:lnTo>
                    <a:pt x="263" y="83567"/>
                  </a:lnTo>
                  <a:lnTo>
                    <a:pt x="547" y="84244"/>
                  </a:lnTo>
                  <a:lnTo>
                    <a:pt x="962" y="84812"/>
                  </a:lnTo>
                  <a:lnTo>
                    <a:pt x="1529" y="85270"/>
                  </a:lnTo>
                  <a:lnTo>
                    <a:pt x="1878" y="85445"/>
                  </a:lnTo>
                  <a:lnTo>
                    <a:pt x="2162" y="85510"/>
                  </a:lnTo>
                  <a:lnTo>
                    <a:pt x="2402" y="85445"/>
                  </a:lnTo>
                  <a:lnTo>
                    <a:pt x="2752" y="85248"/>
                  </a:lnTo>
                  <a:lnTo>
                    <a:pt x="3276" y="84681"/>
                  </a:lnTo>
                  <a:lnTo>
                    <a:pt x="3450" y="84332"/>
                  </a:lnTo>
                  <a:lnTo>
                    <a:pt x="3909" y="82847"/>
                  </a:lnTo>
                  <a:lnTo>
                    <a:pt x="4367" y="81384"/>
                  </a:lnTo>
                  <a:lnTo>
                    <a:pt x="4433" y="81166"/>
                  </a:lnTo>
                  <a:lnTo>
                    <a:pt x="4564" y="80991"/>
                  </a:lnTo>
                  <a:lnTo>
                    <a:pt x="5218" y="80271"/>
                  </a:lnTo>
                  <a:lnTo>
                    <a:pt x="6616" y="78918"/>
                  </a:lnTo>
                  <a:lnTo>
                    <a:pt x="7380" y="78328"/>
                  </a:lnTo>
                  <a:lnTo>
                    <a:pt x="7642" y="78110"/>
                  </a:lnTo>
                  <a:lnTo>
                    <a:pt x="7947" y="77564"/>
                  </a:lnTo>
                  <a:lnTo>
                    <a:pt x="8035" y="77258"/>
                  </a:lnTo>
                  <a:lnTo>
                    <a:pt x="8100" y="76953"/>
                  </a:lnTo>
                  <a:lnTo>
                    <a:pt x="8318" y="76429"/>
                  </a:lnTo>
                  <a:lnTo>
                    <a:pt x="8820" y="75752"/>
                  </a:lnTo>
                  <a:lnTo>
                    <a:pt x="9257" y="75337"/>
                  </a:lnTo>
                  <a:lnTo>
                    <a:pt x="9890" y="74792"/>
                  </a:lnTo>
                  <a:lnTo>
                    <a:pt x="11265" y="73809"/>
                  </a:lnTo>
                  <a:lnTo>
                    <a:pt x="13427" y="72478"/>
                  </a:lnTo>
                  <a:lnTo>
                    <a:pt x="14911" y="71626"/>
                  </a:lnTo>
                  <a:lnTo>
                    <a:pt x="17247" y="70360"/>
                  </a:lnTo>
                  <a:lnTo>
                    <a:pt x="19626" y="69072"/>
                  </a:lnTo>
                  <a:lnTo>
                    <a:pt x="20303" y="68657"/>
                  </a:lnTo>
                  <a:lnTo>
                    <a:pt x="21613" y="67740"/>
                  </a:lnTo>
                  <a:lnTo>
                    <a:pt x="22224" y="67216"/>
                  </a:lnTo>
                  <a:lnTo>
                    <a:pt x="22639" y="66845"/>
                  </a:lnTo>
                  <a:lnTo>
                    <a:pt x="23600" y="66256"/>
                  </a:lnTo>
                  <a:lnTo>
                    <a:pt x="24145" y="66059"/>
                  </a:lnTo>
                  <a:lnTo>
                    <a:pt x="24778" y="65841"/>
                  </a:lnTo>
                  <a:lnTo>
                    <a:pt x="25979" y="65317"/>
                  </a:lnTo>
                  <a:lnTo>
                    <a:pt x="27704" y="64357"/>
                  </a:lnTo>
                  <a:lnTo>
                    <a:pt x="28817" y="63614"/>
                  </a:lnTo>
                  <a:lnTo>
                    <a:pt x="30149" y="62719"/>
                  </a:lnTo>
                  <a:lnTo>
                    <a:pt x="31502" y="61846"/>
                  </a:lnTo>
                  <a:lnTo>
                    <a:pt x="31590" y="61803"/>
                  </a:lnTo>
                  <a:lnTo>
                    <a:pt x="31655" y="61803"/>
                  </a:lnTo>
                  <a:lnTo>
                    <a:pt x="31721" y="61868"/>
                  </a:lnTo>
                  <a:lnTo>
                    <a:pt x="31742" y="61977"/>
                  </a:lnTo>
                  <a:lnTo>
                    <a:pt x="31742" y="62065"/>
                  </a:lnTo>
                  <a:lnTo>
                    <a:pt x="31721" y="62130"/>
                  </a:lnTo>
                  <a:lnTo>
                    <a:pt x="30913" y="64510"/>
                  </a:lnTo>
                  <a:lnTo>
                    <a:pt x="30083" y="66889"/>
                  </a:lnTo>
                  <a:lnTo>
                    <a:pt x="29101" y="69574"/>
                  </a:lnTo>
                  <a:lnTo>
                    <a:pt x="28053" y="72259"/>
                  </a:lnTo>
                  <a:lnTo>
                    <a:pt x="27857" y="72783"/>
                  </a:lnTo>
                  <a:lnTo>
                    <a:pt x="27682" y="73329"/>
                  </a:lnTo>
                  <a:lnTo>
                    <a:pt x="27551" y="73482"/>
                  </a:lnTo>
                  <a:lnTo>
                    <a:pt x="27376" y="73569"/>
                  </a:lnTo>
                  <a:lnTo>
                    <a:pt x="27092" y="73635"/>
                  </a:lnTo>
                  <a:lnTo>
                    <a:pt x="26612" y="73875"/>
                  </a:lnTo>
                  <a:lnTo>
                    <a:pt x="26438" y="74093"/>
                  </a:lnTo>
                  <a:lnTo>
                    <a:pt x="25630" y="75141"/>
                  </a:lnTo>
                  <a:lnTo>
                    <a:pt x="24844" y="76211"/>
                  </a:lnTo>
                  <a:lnTo>
                    <a:pt x="24560" y="76625"/>
                  </a:lnTo>
                  <a:lnTo>
                    <a:pt x="24320" y="77477"/>
                  </a:lnTo>
                  <a:lnTo>
                    <a:pt x="24451" y="78285"/>
                  </a:lnTo>
                  <a:lnTo>
                    <a:pt x="24909" y="79027"/>
                  </a:lnTo>
                  <a:lnTo>
                    <a:pt x="25281" y="79354"/>
                  </a:lnTo>
                  <a:lnTo>
                    <a:pt x="25521" y="79594"/>
                  </a:lnTo>
                  <a:lnTo>
                    <a:pt x="25783" y="80140"/>
                  </a:lnTo>
                  <a:lnTo>
                    <a:pt x="25826" y="80468"/>
                  </a:lnTo>
                  <a:lnTo>
                    <a:pt x="25848" y="80730"/>
                  </a:lnTo>
                  <a:lnTo>
                    <a:pt x="26023" y="81188"/>
                  </a:lnTo>
                  <a:lnTo>
                    <a:pt x="26438" y="81756"/>
                  </a:lnTo>
                  <a:lnTo>
                    <a:pt x="26831" y="82083"/>
                  </a:lnTo>
                  <a:lnTo>
                    <a:pt x="27464" y="82563"/>
                  </a:lnTo>
                  <a:lnTo>
                    <a:pt x="28533" y="83087"/>
                  </a:lnTo>
                  <a:lnTo>
                    <a:pt x="29297" y="83284"/>
                  </a:lnTo>
                  <a:lnTo>
                    <a:pt x="29712" y="83305"/>
                  </a:lnTo>
                  <a:lnTo>
                    <a:pt x="30302" y="83284"/>
                  </a:lnTo>
                  <a:lnTo>
                    <a:pt x="30869" y="83153"/>
                  </a:lnTo>
                  <a:lnTo>
                    <a:pt x="31022" y="83087"/>
                  </a:lnTo>
                  <a:lnTo>
                    <a:pt x="31240" y="82891"/>
                  </a:lnTo>
                  <a:lnTo>
                    <a:pt x="31371" y="82454"/>
                  </a:lnTo>
                  <a:lnTo>
                    <a:pt x="31415" y="82170"/>
                  </a:lnTo>
                  <a:lnTo>
                    <a:pt x="31437" y="81821"/>
                  </a:lnTo>
                  <a:lnTo>
                    <a:pt x="31240" y="81210"/>
                  </a:lnTo>
                  <a:lnTo>
                    <a:pt x="31066" y="80904"/>
                  </a:lnTo>
                  <a:lnTo>
                    <a:pt x="30978" y="80751"/>
                  </a:lnTo>
                  <a:lnTo>
                    <a:pt x="30978" y="80577"/>
                  </a:lnTo>
                  <a:lnTo>
                    <a:pt x="31066" y="80031"/>
                  </a:lnTo>
                  <a:lnTo>
                    <a:pt x="31175" y="79485"/>
                  </a:lnTo>
                  <a:lnTo>
                    <a:pt x="31197" y="79420"/>
                  </a:lnTo>
                  <a:lnTo>
                    <a:pt x="31197" y="79332"/>
                  </a:lnTo>
                  <a:lnTo>
                    <a:pt x="31131" y="79136"/>
                  </a:lnTo>
                  <a:lnTo>
                    <a:pt x="31087" y="78787"/>
                  </a:lnTo>
                  <a:lnTo>
                    <a:pt x="31197" y="78263"/>
                  </a:lnTo>
                  <a:lnTo>
                    <a:pt x="31284" y="77913"/>
                  </a:lnTo>
                  <a:lnTo>
                    <a:pt x="31306" y="77586"/>
                  </a:lnTo>
                  <a:lnTo>
                    <a:pt x="31218" y="76953"/>
                  </a:lnTo>
                  <a:lnTo>
                    <a:pt x="31087" y="76647"/>
                  </a:lnTo>
                  <a:lnTo>
                    <a:pt x="31000" y="76451"/>
                  </a:lnTo>
                  <a:lnTo>
                    <a:pt x="30978" y="76080"/>
                  </a:lnTo>
                  <a:lnTo>
                    <a:pt x="31022" y="75883"/>
                  </a:lnTo>
                  <a:lnTo>
                    <a:pt x="31262" y="75119"/>
                  </a:lnTo>
                  <a:lnTo>
                    <a:pt x="31917" y="73613"/>
                  </a:lnTo>
                  <a:lnTo>
                    <a:pt x="32332" y="72914"/>
                  </a:lnTo>
                  <a:lnTo>
                    <a:pt x="33358" y="71342"/>
                  </a:lnTo>
                  <a:lnTo>
                    <a:pt x="35541" y="68330"/>
                  </a:lnTo>
                  <a:lnTo>
                    <a:pt x="36676" y="66824"/>
                  </a:lnTo>
                  <a:lnTo>
                    <a:pt x="37484" y="65754"/>
                  </a:lnTo>
                  <a:lnTo>
                    <a:pt x="38903" y="63462"/>
                  </a:lnTo>
                  <a:lnTo>
                    <a:pt x="39514" y="62283"/>
                  </a:lnTo>
                  <a:lnTo>
                    <a:pt x="40016" y="61279"/>
                  </a:lnTo>
                  <a:lnTo>
                    <a:pt x="40955" y="59925"/>
                  </a:lnTo>
                  <a:lnTo>
                    <a:pt x="41653" y="59096"/>
                  </a:lnTo>
                  <a:lnTo>
                    <a:pt x="42046" y="58703"/>
                  </a:lnTo>
                  <a:lnTo>
                    <a:pt x="42112" y="58637"/>
                  </a:lnTo>
                  <a:lnTo>
                    <a:pt x="42155" y="58593"/>
                  </a:lnTo>
                  <a:lnTo>
                    <a:pt x="43138" y="57284"/>
                  </a:lnTo>
                  <a:lnTo>
                    <a:pt x="44120" y="55996"/>
                  </a:lnTo>
                  <a:lnTo>
                    <a:pt x="44360" y="55625"/>
                  </a:lnTo>
                  <a:lnTo>
                    <a:pt x="44579" y="54795"/>
                  </a:lnTo>
                  <a:lnTo>
                    <a:pt x="44644" y="54358"/>
                  </a:lnTo>
                  <a:lnTo>
                    <a:pt x="44688" y="53944"/>
                  </a:lnTo>
                  <a:lnTo>
                    <a:pt x="44666" y="53180"/>
                  </a:lnTo>
                  <a:lnTo>
                    <a:pt x="44404" y="52044"/>
                  </a:lnTo>
                  <a:lnTo>
                    <a:pt x="44077" y="51302"/>
                  </a:lnTo>
                  <a:lnTo>
                    <a:pt x="43662" y="50407"/>
                  </a:lnTo>
                  <a:lnTo>
                    <a:pt x="43291" y="49468"/>
                  </a:lnTo>
                  <a:lnTo>
                    <a:pt x="43181" y="49228"/>
                  </a:lnTo>
                  <a:lnTo>
                    <a:pt x="43138" y="48748"/>
                  </a:lnTo>
                  <a:lnTo>
                    <a:pt x="43269" y="48028"/>
                  </a:lnTo>
                  <a:lnTo>
                    <a:pt x="43509" y="47569"/>
                  </a:lnTo>
                  <a:lnTo>
                    <a:pt x="44295" y="45866"/>
                  </a:lnTo>
                  <a:lnTo>
                    <a:pt x="45037" y="44120"/>
                  </a:lnTo>
                  <a:lnTo>
                    <a:pt x="45255" y="43531"/>
                  </a:lnTo>
                  <a:lnTo>
                    <a:pt x="45430" y="42897"/>
                  </a:lnTo>
                  <a:lnTo>
                    <a:pt x="45517" y="42723"/>
                  </a:lnTo>
                  <a:lnTo>
                    <a:pt x="45736" y="42504"/>
                  </a:lnTo>
                  <a:lnTo>
                    <a:pt x="45910" y="42461"/>
                  </a:lnTo>
                  <a:lnTo>
                    <a:pt x="46129" y="42395"/>
                  </a:lnTo>
                  <a:lnTo>
                    <a:pt x="46478" y="42177"/>
                  </a:lnTo>
                  <a:lnTo>
                    <a:pt x="46740" y="41893"/>
                  </a:lnTo>
                  <a:lnTo>
                    <a:pt x="46893" y="41500"/>
                  </a:lnTo>
                  <a:lnTo>
                    <a:pt x="46936" y="41260"/>
                  </a:lnTo>
                  <a:lnTo>
                    <a:pt x="47067" y="40038"/>
                  </a:lnTo>
                  <a:lnTo>
                    <a:pt x="47045" y="38837"/>
                  </a:lnTo>
                  <a:lnTo>
                    <a:pt x="47024" y="38575"/>
                  </a:lnTo>
                  <a:lnTo>
                    <a:pt x="47089" y="38095"/>
                  </a:lnTo>
                  <a:lnTo>
                    <a:pt x="47286" y="37658"/>
                  </a:lnTo>
                  <a:lnTo>
                    <a:pt x="47569" y="37265"/>
                  </a:lnTo>
                  <a:lnTo>
                    <a:pt x="47788" y="37112"/>
                  </a:lnTo>
                  <a:lnTo>
                    <a:pt x="48071" y="36894"/>
                  </a:lnTo>
                  <a:lnTo>
                    <a:pt x="48530" y="36414"/>
                  </a:lnTo>
                  <a:lnTo>
                    <a:pt x="49010" y="35541"/>
                  </a:lnTo>
                  <a:lnTo>
                    <a:pt x="49228" y="34886"/>
                  </a:lnTo>
                  <a:lnTo>
                    <a:pt x="49621" y="33532"/>
                  </a:lnTo>
                  <a:lnTo>
                    <a:pt x="50014" y="32179"/>
                  </a:lnTo>
                  <a:lnTo>
                    <a:pt x="50145" y="31829"/>
                  </a:lnTo>
                  <a:lnTo>
                    <a:pt x="50451" y="31196"/>
                  </a:lnTo>
                  <a:lnTo>
                    <a:pt x="50909" y="30694"/>
                  </a:lnTo>
                  <a:lnTo>
                    <a:pt x="51477" y="30301"/>
                  </a:lnTo>
                  <a:lnTo>
                    <a:pt x="51848" y="30192"/>
                  </a:lnTo>
                  <a:lnTo>
                    <a:pt x="52023" y="30105"/>
                  </a:lnTo>
                  <a:lnTo>
                    <a:pt x="52197" y="29996"/>
                  </a:lnTo>
                  <a:lnTo>
                    <a:pt x="52350" y="29930"/>
                  </a:lnTo>
                  <a:lnTo>
                    <a:pt x="52569" y="30017"/>
                  </a:lnTo>
                  <a:lnTo>
                    <a:pt x="52612" y="30148"/>
                  </a:lnTo>
                  <a:lnTo>
                    <a:pt x="52918" y="31131"/>
                  </a:lnTo>
                  <a:lnTo>
                    <a:pt x="53223" y="32157"/>
                  </a:lnTo>
                  <a:lnTo>
                    <a:pt x="53245" y="32375"/>
                  </a:lnTo>
                  <a:lnTo>
                    <a:pt x="53180" y="32615"/>
                  </a:lnTo>
                  <a:lnTo>
                    <a:pt x="53114" y="33052"/>
                  </a:lnTo>
                  <a:lnTo>
                    <a:pt x="53158" y="33860"/>
                  </a:lnTo>
                  <a:lnTo>
                    <a:pt x="53398" y="34646"/>
                  </a:lnTo>
                  <a:lnTo>
                    <a:pt x="53769" y="35366"/>
                  </a:lnTo>
                  <a:lnTo>
                    <a:pt x="54031" y="35715"/>
                  </a:lnTo>
                  <a:lnTo>
                    <a:pt x="54249" y="35999"/>
                  </a:lnTo>
                  <a:lnTo>
                    <a:pt x="54752" y="36457"/>
                  </a:lnTo>
                  <a:lnTo>
                    <a:pt x="55297" y="36829"/>
                  </a:lnTo>
                  <a:lnTo>
                    <a:pt x="55952" y="37069"/>
                  </a:lnTo>
                  <a:lnTo>
                    <a:pt x="56302" y="37134"/>
                  </a:lnTo>
                  <a:lnTo>
                    <a:pt x="56607" y="37178"/>
                  </a:lnTo>
                  <a:lnTo>
                    <a:pt x="57153" y="37156"/>
                  </a:lnTo>
                  <a:lnTo>
                    <a:pt x="57633" y="36981"/>
                  </a:lnTo>
                  <a:lnTo>
                    <a:pt x="58070" y="36654"/>
                  </a:lnTo>
                  <a:lnTo>
                    <a:pt x="58266" y="36414"/>
                  </a:lnTo>
                  <a:lnTo>
                    <a:pt x="58485" y="36065"/>
                  </a:lnTo>
                  <a:lnTo>
                    <a:pt x="58856" y="35366"/>
                  </a:lnTo>
                  <a:lnTo>
                    <a:pt x="59118" y="34624"/>
                  </a:lnTo>
                  <a:lnTo>
                    <a:pt x="59292" y="33838"/>
                  </a:lnTo>
                  <a:lnTo>
                    <a:pt x="59336" y="33423"/>
                  </a:lnTo>
                  <a:lnTo>
                    <a:pt x="59336" y="32768"/>
                  </a:lnTo>
                  <a:lnTo>
                    <a:pt x="59227" y="31480"/>
                  </a:lnTo>
                  <a:lnTo>
                    <a:pt x="59139" y="30847"/>
                  </a:lnTo>
                  <a:lnTo>
                    <a:pt x="59118" y="30585"/>
                  </a:lnTo>
                  <a:lnTo>
                    <a:pt x="59227" y="30410"/>
                  </a:lnTo>
                  <a:lnTo>
                    <a:pt x="59445" y="30127"/>
                  </a:lnTo>
                  <a:lnTo>
                    <a:pt x="59816" y="29515"/>
                  </a:lnTo>
                  <a:lnTo>
                    <a:pt x="59925" y="29166"/>
                  </a:lnTo>
                  <a:lnTo>
                    <a:pt x="59925" y="28926"/>
                  </a:lnTo>
                  <a:lnTo>
                    <a:pt x="59794" y="28337"/>
                  </a:lnTo>
                  <a:lnTo>
                    <a:pt x="59685" y="27725"/>
                  </a:lnTo>
                  <a:lnTo>
                    <a:pt x="59554" y="27049"/>
                  </a:lnTo>
                  <a:lnTo>
                    <a:pt x="59445" y="26372"/>
                  </a:lnTo>
                  <a:lnTo>
                    <a:pt x="59358" y="26088"/>
                  </a:lnTo>
                  <a:lnTo>
                    <a:pt x="59249" y="25848"/>
                  </a:lnTo>
                  <a:lnTo>
                    <a:pt x="59118" y="25651"/>
                  </a:lnTo>
                  <a:lnTo>
                    <a:pt x="58768" y="25499"/>
                  </a:lnTo>
                  <a:lnTo>
                    <a:pt x="58528" y="25542"/>
                  </a:lnTo>
                  <a:lnTo>
                    <a:pt x="58375" y="25564"/>
                  </a:lnTo>
                  <a:lnTo>
                    <a:pt x="58223" y="25455"/>
                  </a:lnTo>
                  <a:lnTo>
                    <a:pt x="58201" y="25302"/>
                  </a:lnTo>
                  <a:lnTo>
                    <a:pt x="58157" y="23861"/>
                  </a:lnTo>
                  <a:lnTo>
                    <a:pt x="58092" y="22442"/>
                  </a:lnTo>
                  <a:lnTo>
                    <a:pt x="58048" y="21525"/>
                  </a:lnTo>
                  <a:lnTo>
                    <a:pt x="57895" y="20194"/>
                  </a:lnTo>
                  <a:lnTo>
                    <a:pt x="57677" y="19321"/>
                  </a:lnTo>
                  <a:lnTo>
                    <a:pt x="57524" y="18884"/>
                  </a:lnTo>
                  <a:lnTo>
                    <a:pt x="57415" y="18644"/>
                  </a:lnTo>
                  <a:lnTo>
                    <a:pt x="57262" y="18447"/>
                  </a:lnTo>
                  <a:lnTo>
                    <a:pt x="56629" y="17574"/>
                  </a:lnTo>
                  <a:lnTo>
                    <a:pt x="55581" y="16395"/>
                  </a:lnTo>
                  <a:lnTo>
                    <a:pt x="54773" y="15697"/>
                  </a:lnTo>
                  <a:lnTo>
                    <a:pt x="54337" y="15391"/>
                  </a:lnTo>
                  <a:lnTo>
                    <a:pt x="53791" y="15042"/>
                  </a:lnTo>
                  <a:lnTo>
                    <a:pt x="53223" y="14714"/>
                  </a:lnTo>
                  <a:lnTo>
                    <a:pt x="52918" y="14540"/>
                  </a:lnTo>
                  <a:lnTo>
                    <a:pt x="52634" y="14321"/>
                  </a:lnTo>
                  <a:lnTo>
                    <a:pt x="52285" y="14038"/>
                  </a:lnTo>
                  <a:lnTo>
                    <a:pt x="51848" y="13514"/>
                  </a:lnTo>
                  <a:lnTo>
                    <a:pt x="51652" y="12924"/>
                  </a:lnTo>
                  <a:lnTo>
                    <a:pt x="51739" y="12248"/>
                  </a:lnTo>
                  <a:lnTo>
                    <a:pt x="51870" y="11811"/>
                  </a:lnTo>
                  <a:lnTo>
                    <a:pt x="52219" y="10981"/>
                  </a:lnTo>
                  <a:lnTo>
                    <a:pt x="52634" y="10174"/>
                  </a:lnTo>
                  <a:lnTo>
                    <a:pt x="52743" y="10043"/>
                  </a:lnTo>
                  <a:lnTo>
                    <a:pt x="52918" y="9955"/>
                  </a:lnTo>
                  <a:lnTo>
                    <a:pt x="53354" y="9846"/>
                  </a:lnTo>
                  <a:lnTo>
                    <a:pt x="54031" y="9410"/>
                  </a:lnTo>
                  <a:lnTo>
                    <a:pt x="54511" y="8798"/>
                  </a:lnTo>
                  <a:lnTo>
                    <a:pt x="54839" y="8056"/>
                  </a:lnTo>
                  <a:lnTo>
                    <a:pt x="54970" y="7641"/>
                  </a:lnTo>
                  <a:lnTo>
                    <a:pt x="55014" y="7358"/>
                  </a:lnTo>
                  <a:lnTo>
                    <a:pt x="54861" y="6855"/>
                  </a:lnTo>
                  <a:lnTo>
                    <a:pt x="54686" y="6637"/>
                  </a:lnTo>
                  <a:lnTo>
                    <a:pt x="54642" y="6550"/>
                  </a:lnTo>
                  <a:lnTo>
                    <a:pt x="54599" y="6310"/>
                  </a:lnTo>
                  <a:lnTo>
                    <a:pt x="54642" y="6222"/>
                  </a:lnTo>
                  <a:lnTo>
                    <a:pt x="54817" y="5677"/>
                  </a:lnTo>
                  <a:lnTo>
                    <a:pt x="54992" y="4563"/>
                  </a:lnTo>
                  <a:lnTo>
                    <a:pt x="55014" y="3996"/>
                  </a:lnTo>
                  <a:lnTo>
                    <a:pt x="54992" y="3472"/>
                  </a:lnTo>
                  <a:lnTo>
                    <a:pt x="54752" y="2533"/>
                  </a:lnTo>
                  <a:lnTo>
                    <a:pt x="54293" y="1725"/>
                  </a:lnTo>
                  <a:lnTo>
                    <a:pt x="53638" y="1005"/>
                  </a:lnTo>
                  <a:lnTo>
                    <a:pt x="53245" y="677"/>
                  </a:lnTo>
                  <a:lnTo>
                    <a:pt x="52896" y="459"/>
                  </a:lnTo>
                  <a:lnTo>
                    <a:pt x="52110" y="153"/>
                  </a:lnTo>
                  <a:lnTo>
                    <a:pt x="51695" y="88"/>
                  </a:lnTo>
                  <a:lnTo>
                    <a:pt x="51586" y="66"/>
                  </a:lnTo>
                  <a:lnTo>
                    <a:pt x="51499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7924950" y="2801900"/>
              <a:ext cx="998100" cy="998100"/>
            </a:xfrm>
            <a:prstGeom prst="ellipse">
              <a:avLst/>
            </a:pr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43"/>
          <p:cNvSpPr txBox="1">
            <a:spLocks noGrp="1"/>
          </p:cNvSpPr>
          <p:nvPr>
            <p:ph type="title" idx="2"/>
          </p:nvPr>
        </p:nvSpPr>
        <p:spPr>
          <a:xfrm>
            <a:off x="1833450" y="1365477"/>
            <a:ext cx="929400" cy="11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>
          <a:extLst>
            <a:ext uri="{FF2B5EF4-FFF2-40B4-BE49-F238E27FC236}">
              <a16:creationId xmlns:a16="http://schemas.microsoft.com/office/drawing/2014/main" id="{DA728FF1-A05B-33E8-5CBB-7C7A4B1A0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45">
            <a:extLst>
              <a:ext uri="{FF2B5EF4-FFF2-40B4-BE49-F238E27FC236}">
                <a16:creationId xmlns:a16="http://schemas.microsoft.com/office/drawing/2014/main" id="{029C7C86-73D3-0D75-9DE2-656C66DAFC75}"/>
              </a:ext>
            </a:extLst>
          </p:cNvPr>
          <p:cNvGrpSpPr/>
          <p:nvPr/>
        </p:nvGrpSpPr>
        <p:grpSpPr>
          <a:xfrm flipH="1">
            <a:off x="4978099" y="460868"/>
            <a:ext cx="3912271" cy="4011015"/>
            <a:chOff x="719993" y="-6695875"/>
            <a:chExt cx="9543110" cy="11206841"/>
          </a:xfrm>
        </p:grpSpPr>
        <p:sp>
          <p:nvSpPr>
            <p:cNvPr id="681" name="Google Shape;681;p45">
              <a:extLst>
                <a:ext uri="{FF2B5EF4-FFF2-40B4-BE49-F238E27FC236}">
                  <a16:creationId xmlns:a16="http://schemas.microsoft.com/office/drawing/2014/main" id="{2807B496-349F-6F8A-CAD5-B26A0C366EF8}"/>
                </a:ext>
              </a:extLst>
            </p:cNvPr>
            <p:cNvSpPr/>
            <p:nvPr/>
          </p:nvSpPr>
          <p:spPr>
            <a:xfrm>
              <a:off x="719993" y="-6695875"/>
              <a:ext cx="8352919" cy="11206841"/>
            </a:xfrm>
            <a:custGeom>
              <a:avLst/>
              <a:gdLst/>
              <a:ahLst/>
              <a:cxnLst/>
              <a:rect l="l" t="t" r="r" b="b"/>
              <a:pathLst>
                <a:path w="56869" h="76298" extrusionOk="0">
                  <a:moveTo>
                    <a:pt x="41063" y="0"/>
                  </a:moveTo>
                  <a:lnTo>
                    <a:pt x="40867" y="131"/>
                  </a:lnTo>
                  <a:lnTo>
                    <a:pt x="40801" y="262"/>
                  </a:lnTo>
                  <a:lnTo>
                    <a:pt x="40583" y="437"/>
                  </a:lnTo>
                  <a:lnTo>
                    <a:pt x="40125" y="699"/>
                  </a:lnTo>
                  <a:lnTo>
                    <a:pt x="39841" y="764"/>
                  </a:lnTo>
                  <a:lnTo>
                    <a:pt x="39710" y="764"/>
                  </a:lnTo>
                  <a:lnTo>
                    <a:pt x="39644" y="699"/>
                  </a:lnTo>
                  <a:lnTo>
                    <a:pt x="39601" y="655"/>
                  </a:lnTo>
                  <a:lnTo>
                    <a:pt x="39666" y="633"/>
                  </a:lnTo>
                  <a:lnTo>
                    <a:pt x="39710" y="524"/>
                  </a:lnTo>
                  <a:lnTo>
                    <a:pt x="39732" y="284"/>
                  </a:lnTo>
                  <a:lnTo>
                    <a:pt x="39644" y="197"/>
                  </a:lnTo>
                  <a:lnTo>
                    <a:pt x="39622" y="218"/>
                  </a:lnTo>
                  <a:lnTo>
                    <a:pt x="39601" y="197"/>
                  </a:lnTo>
                  <a:lnTo>
                    <a:pt x="39470" y="175"/>
                  </a:lnTo>
                  <a:lnTo>
                    <a:pt x="39404" y="262"/>
                  </a:lnTo>
                  <a:lnTo>
                    <a:pt x="39077" y="459"/>
                  </a:lnTo>
                  <a:lnTo>
                    <a:pt x="38684" y="546"/>
                  </a:lnTo>
                  <a:lnTo>
                    <a:pt x="38531" y="524"/>
                  </a:lnTo>
                  <a:lnTo>
                    <a:pt x="38247" y="633"/>
                  </a:lnTo>
                  <a:lnTo>
                    <a:pt x="38138" y="742"/>
                  </a:lnTo>
                  <a:lnTo>
                    <a:pt x="38007" y="742"/>
                  </a:lnTo>
                  <a:lnTo>
                    <a:pt x="37636" y="764"/>
                  </a:lnTo>
                  <a:lnTo>
                    <a:pt x="36894" y="895"/>
                  </a:lnTo>
                  <a:lnTo>
                    <a:pt x="36544" y="1070"/>
                  </a:lnTo>
                  <a:lnTo>
                    <a:pt x="35846" y="1070"/>
                  </a:lnTo>
                  <a:lnTo>
                    <a:pt x="35300" y="1266"/>
                  </a:lnTo>
                  <a:lnTo>
                    <a:pt x="34973" y="1506"/>
                  </a:lnTo>
                  <a:lnTo>
                    <a:pt x="34820" y="1659"/>
                  </a:lnTo>
                  <a:lnTo>
                    <a:pt x="34492" y="1899"/>
                  </a:lnTo>
                  <a:lnTo>
                    <a:pt x="34034" y="2314"/>
                  </a:lnTo>
                  <a:lnTo>
                    <a:pt x="33816" y="2663"/>
                  </a:lnTo>
                  <a:lnTo>
                    <a:pt x="33728" y="2860"/>
                  </a:lnTo>
                  <a:lnTo>
                    <a:pt x="33575" y="2991"/>
                  </a:lnTo>
                  <a:lnTo>
                    <a:pt x="33444" y="3362"/>
                  </a:lnTo>
                  <a:lnTo>
                    <a:pt x="33401" y="3537"/>
                  </a:lnTo>
                  <a:lnTo>
                    <a:pt x="33335" y="3646"/>
                  </a:lnTo>
                  <a:lnTo>
                    <a:pt x="33292" y="3755"/>
                  </a:lnTo>
                  <a:lnTo>
                    <a:pt x="33182" y="3864"/>
                  </a:lnTo>
                  <a:lnTo>
                    <a:pt x="33095" y="4082"/>
                  </a:lnTo>
                  <a:lnTo>
                    <a:pt x="33117" y="4454"/>
                  </a:lnTo>
                  <a:lnTo>
                    <a:pt x="33095" y="4716"/>
                  </a:lnTo>
                  <a:lnTo>
                    <a:pt x="33051" y="4999"/>
                  </a:lnTo>
                  <a:lnTo>
                    <a:pt x="33139" y="5632"/>
                  </a:lnTo>
                  <a:lnTo>
                    <a:pt x="33292" y="5916"/>
                  </a:lnTo>
                  <a:lnTo>
                    <a:pt x="33313" y="5938"/>
                  </a:lnTo>
                  <a:lnTo>
                    <a:pt x="33292" y="5982"/>
                  </a:lnTo>
                  <a:lnTo>
                    <a:pt x="33357" y="6200"/>
                  </a:lnTo>
                  <a:lnTo>
                    <a:pt x="33292" y="6440"/>
                  </a:lnTo>
                  <a:lnTo>
                    <a:pt x="33182" y="6527"/>
                  </a:lnTo>
                  <a:lnTo>
                    <a:pt x="33073" y="6637"/>
                  </a:lnTo>
                  <a:lnTo>
                    <a:pt x="33008" y="6658"/>
                  </a:lnTo>
                  <a:lnTo>
                    <a:pt x="32964" y="6746"/>
                  </a:lnTo>
                  <a:lnTo>
                    <a:pt x="32899" y="6920"/>
                  </a:lnTo>
                  <a:lnTo>
                    <a:pt x="32833" y="7095"/>
                  </a:lnTo>
                  <a:lnTo>
                    <a:pt x="32702" y="7466"/>
                  </a:lnTo>
                  <a:lnTo>
                    <a:pt x="32746" y="8187"/>
                  </a:lnTo>
                  <a:lnTo>
                    <a:pt x="32899" y="8536"/>
                  </a:lnTo>
                  <a:lnTo>
                    <a:pt x="32942" y="8558"/>
                  </a:lnTo>
                  <a:lnTo>
                    <a:pt x="32942" y="8601"/>
                  </a:lnTo>
                  <a:lnTo>
                    <a:pt x="32920" y="8710"/>
                  </a:lnTo>
                  <a:lnTo>
                    <a:pt x="32942" y="8994"/>
                  </a:lnTo>
                  <a:lnTo>
                    <a:pt x="33073" y="9082"/>
                  </a:lnTo>
                  <a:lnTo>
                    <a:pt x="33139" y="9147"/>
                  </a:lnTo>
                  <a:lnTo>
                    <a:pt x="33226" y="9322"/>
                  </a:lnTo>
                  <a:lnTo>
                    <a:pt x="33313" y="9322"/>
                  </a:lnTo>
                  <a:lnTo>
                    <a:pt x="33444" y="9300"/>
                  </a:lnTo>
                  <a:lnTo>
                    <a:pt x="33619" y="9344"/>
                  </a:lnTo>
                  <a:lnTo>
                    <a:pt x="33750" y="9562"/>
                  </a:lnTo>
                  <a:lnTo>
                    <a:pt x="33816" y="9737"/>
                  </a:lnTo>
                  <a:lnTo>
                    <a:pt x="33881" y="9955"/>
                  </a:lnTo>
                  <a:lnTo>
                    <a:pt x="33925" y="10457"/>
                  </a:lnTo>
                  <a:lnTo>
                    <a:pt x="33925" y="10697"/>
                  </a:lnTo>
                  <a:lnTo>
                    <a:pt x="33859" y="10915"/>
                  </a:lnTo>
                  <a:lnTo>
                    <a:pt x="33554" y="11221"/>
                  </a:lnTo>
                  <a:lnTo>
                    <a:pt x="33444" y="11439"/>
                  </a:lnTo>
                  <a:lnTo>
                    <a:pt x="33313" y="11527"/>
                  </a:lnTo>
                  <a:lnTo>
                    <a:pt x="33117" y="11548"/>
                  </a:lnTo>
                  <a:lnTo>
                    <a:pt x="32811" y="11570"/>
                  </a:lnTo>
                  <a:lnTo>
                    <a:pt x="32418" y="11723"/>
                  </a:lnTo>
                  <a:lnTo>
                    <a:pt x="32200" y="11920"/>
                  </a:lnTo>
                  <a:lnTo>
                    <a:pt x="32113" y="12094"/>
                  </a:lnTo>
                  <a:lnTo>
                    <a:pt x="32069" y="12203"/>
                  </a:lnTo>
                  <a:lnTo>
                    <a:pt x="32004" y="12334"/>
                  </a:lnTo>
                  <a:lnTo>
                    <a:pt x="31960" y="12553"/>
                  </a:lnTo>
                  <a:lnTo>
                    <a:pt x="31916" y="12793"/>
                  </a:lnTo>
                  <a:lnTo>
                    <a:pt x="31873" y="13120"/>
                  </a:lnTo>
                  <a:lnTo>
                    <a:pt x="31545" y="13579"/>
                  </a:lnTo>
                  <a:lnTo>
                    <a:pt x="31240" y="13731"/>
                  </a:lnTo>
                  <a:lnTo>
                    <a:pt x="31087" y="13841"/>
                  </a:lnTo>
                  <a:lnTo>
                    <a:pt x="30912" y="13972"/>
                  </a:lnTo>
                  <a:lnTo>
                    <a:pt x="30868" y="14015"/>
                  </a:lnTo>
                  <a:lnTo>
                    <a:pt x="30825" y="13993"/>
                  </a:lnTo>
                  <a:lnTo>
                    <a:pt x="30606" y="14015"/>
                  </a:lnTo>
                  <a:lnTo>
                    <a:pt x="30454" y="14168"/>
                  </a:lnTo>
                  <a:lnTo>
                    <a:pt x="30235" y="14299"/>
                  </a:lnTo>
                  <a:lnTo>
                    <a:pt x="30017" y="14430"/>
                  </a:lnTo>
                  <a:lnTo>
                    <a:pt x="29886" y="14474"/>
                  </a:lnTo>
                  <a:lnTo>
                    <a:pt x="29646" y="14517"/>
                  </a:lnTo>
                  <a:lnTo>
                    <a:pt x="29559" y="14627"/>
                  </a:lnTo>
                  <a:lnTo>
                    <a:pt x="29384" y="14692"/>
                  </a:lnTo>
                  <a:lnTo>
                    <a:pt x="29231" y="14758"/>
                  </a:lnTo>
                  <a:lnTo>
                    <a:pt x="28249" y="15325"/>
                  </a:lnTo>
                  <a:lnTo>
                    <a:pt x="27223" y="15849"/>
                  </a:lnTo>
                  <a:lnTo>
                    <a:pt x="26917" y="16024"/>
                  </a:lnTo>
                  <a:lnTo>
                    <a:pt x="26415" y="16569"/>
                  </a:lnTo>
                  <a:lnTo>
                    <a:pt x="26306" y="16941"/>
                  </a:lnTo>
                  <a:lnTo>
                    <a:pt x="26131" y="17268"/>
                  </a:lnTo>
                  <a:lnTo>
                    <a:pt x="25957" y="17595"/>
                  </a:lnTo>
                  <a:lnTo>
                    <a:pt x="25869" y="17770"/>
                  </a:lnTo>
                  <a:lnTo>
                    <a:pt x="25782" y="17945"/>
                  </a:lnTo>
                  <a:lnTo>
                    <a:pt x="25738" y="18010"/>
                  </a:lnTo>
                  <a:lnTo>
                    <a:pt x="25695" y="18054"/>
                  </a:lnTo>
                  <a:lnTo>
                    <a:pt x="25564" y="18338"/>
                  </a:lnTo>
                  <a:lnTo>
                    <a:pt x="25433" y="18665"/>
                  </a:lnTo>
                  <a:lnTo>
                    <a:pt x="25236" y="19124"/>
                  </a:lnTo>
                  <a:lnTo>
                    <a:pt x="25040" y="19582"/>
                  </a:lnTo>
                  <a:lnTo>
                    <a:pt x="24887" y="19844"/>
                  </a:lnTo>
                  <a:lnTo>
                    <a:pt x="24778" y="20106"/>
                  </a:lnTo>
                  <a:lnTo>
                    <a:pt x="24734" y="20171"/>
                  </a:lnTo>
                  <a:lnTo>
                    <a:pt x="24690" y="20215"/>
                  </a:lnTo>
                  <a:lnTo>
                    <a:pt x="24538" y="20412"/>
                  </a:lnTo>
                  <a:lnTo>
                    <a:pt x="24494" y="20674"/>
                  </a:lnTo>
                  <a:lnTo>
                    <a:pt x="24407" y="20957"/>
                  </a:lnTo>
                  <a:lnTo>
                    <a:pt x="24232" y="21197"/>
                  </a:lnTo>
                  <a:lnTo>
                    <a:pt x="24036" y="21459"/>
                  </a:lnTo>
                  <a:lnTo>
                    <a:pt x="23948" y="21809"/>
                  </a:lnTo>
                  <a:lnTo>
                    <a:pt x="23905" y="22005"/>
                  </a:lnTo>
                  <a:lnTo>
                    <a:pt x="23795" y="22180"/>
                  </a:lnTo>
                  <a:lnTo>
                    <a:pt x="23599" y="22376"/>
                  </a:lnTo>
                  <a:lnTo>
                    <a:pt x="23402" y="22835"/>
                  </a:lnTo>
                  <a:lnTo>
                    <a:pt x="23337" y="23119"/>
                  </a:lnTo>
                  <a:lnTo>
                    <a:pt x="23337" y="23140"/>
                  </a:lnTo>
                  <a:lnTo>
                    <a:pt x="23293" y="23162"/>
                  </a:lnTo>
                  <a:lnTo>
                    <a:pt x="23140" y="23315"/>
                  </a:lnTo>
                  <a:lnTo>
                    <a:pt x="22922" y="23686"/>
                  </a:lnTo>
                  <a:lnTo>
                    <a:pt x="22900" y="23904"/>
                  </a:lnTo>
                  <a:lnTo>
                    <a:pt x="22726" y="24101"/>
                  </a:lnTo>
                  <a:lnTo>
                    <a:pt x="22638" y="24341"/>
                  </a:lnTo>
                  <a:lnTo>
                    <a:pt x="22573" y="24385"/>
                  </a:lnTo>
                  <a:lnTo>
                    <a:pt x="22420" y="24494"/>
                  </a:lnTo>
                  <a:lnTo>
                    <a:pt x="22420" y="24603"/>
                  </a:lnTo>
                  <a:lnTo>
                    <a:pt x="22289" y="24952"/>
                  </a:lnTo>
                  <a:lnTo>
                    <a:pt x="21918" y="25585"/>
                  </a:lnTo>
                  <a:lnTo>
                    <a:pt x="21831" y="25957"/>
                  </a:lnTo>
                  <a:lnTo>
                    <a:pt x="21700" y="26284"/>
                  </a:lnTo>
                  <a:lnTo>
                    <a:pt x="21350" y="26852"/>
                  </a:lnTo>
                  <a:lnTo>
                    <a:pt x="20674" y="27616"/>
                  </a:lnTo>
                  <a:lnTo>
                    <a:pt x="20193" y="28096"/>
                  </a:lnTo>
                  <a:lnTo>
                    <a:pt x="20084" y="28161"/>
                  </a:lnTo>
                  <a:lnTo>
                    <a:pt x="20019" y="28271"/>
                  </a:lnTo>
                  <a:lnTo>
                    <a:pt x="19407" y="28685"/>
                  </a:lnTo>
                  <a:lnTo>
                    <a:pt x="18796" y="29122"/>
                  </a:lnTo>
                  <a:lnTo>
                    <a:pt x="18643" y="29253"/>
                  </a:lnTo>
                  <a:lnTo>
                    <a:pt x="18578" y="29471"/>
                  </a:lnTo>
                  <a:lnTo>
                    <a:pt x="18578" y="29559"/>
                  </a:lnTo>
                  <a:lnTo>
                    <a:pt x="18534" y="29733"/>
                  </a:lnTo>
                  <a:lnTo>
                    <a:pt x="18578" y="29908"/>
                  </a:lnTo>
                  <a:lnTo>
                    <a:pt x="18643" y="30104"/>
                  </a:lnTo>
                  <a:lnTo>
                    <a:pt x="18556" y="30366"/>
                  </a:lnTo>
                  <a:lnTo>
                    <a:pt x="18229" y="30650"/>
                  </a:lnTo>
                  <a:lnTo>
                    <a:pt x="17988" y="30803"/>
                  </a:lnTo>
                  <a:lnTo>
                    <a:pt x="17617" y="31065"/>
                  </a:lnTo>
                  <a:lnTo>
                    <a:pt x="17072" y="31480"/>
                  </a:lnTo>
                  <a:lnTo>
                    <a:pt x="16788" y="31829"/>
                  </a:lnTo>
                  <a:lnTo>
                    <a:pt x="16701" y="32047"/>
                  </a:lnTo>
                  <a:lnTo>
                    <a:pt x="16657" y="32265"/>
                  </a:lnTo>
                  <a:lnTo>
                    <a:pt x="16613" y="32462"/>
                  </a:lnTo>
                  <a:lnTo>
                    <a:pt x="16635" y="32527"/>
                  </a:lnTo>
                  <a:lnTo>
                    <a:pt x="16635" y="32593"/>
                  </a:lnTo>
                  <a:lnTo>
                    <a:pt x="16744" y="32942"/>
                  </a:lnTo>
                  <a:lnTo>
                    <a:pt x="16919" y="33226"/>
                  </a:lnTo>
                  <a:lnTo>
                    <a:pt x="16941" y="33248"/>
                  </a:lnTo>
                  <a:lnTo>
                    <a:pt x="16919" y="33292"/>
                  </a:lnTo>
                  <a:lnTo>
                    <a:pt x="16984" y="33510"/>
                  </a:lnTo>
                  <a:lnTo>
                    <a:pt x="17159" y="33859"/>
                  </a:lnTo>
                  <a:lnTo>
                    <a:pt x="17399" y="34099"/>
                  </a:lnTo>
                  <a:lnTo>
                    <a:pt x="17727" y="34208"/>
                  </a:lnTo>
                  <a:lnTo>
                    <a:pt x="17923" y="34208"/>
                  </a:lnTo>
                  <a:lnTo>
                    <a:pt x="18272" y="34165"/>
                  </a:lnTo>
                  <a:lnTo>
                    <a:pt x="18600" y="34230"/>
                  </a:lnTo>
                  <a:lnTo>
                    <a:pt x="18665" y="34318"/>
                  </a:lnTo>
                  <a:lnTo>
                    <a:pt x="18862" y="34318"/>
                  </a:lnTo>
                  <a:lnTo>
                    <a:pt x="18905" y="34405"/>
                  </a:lnTo>
                  <a:lnTo>
                    <a:pt x="18993" y="34514"/>
                  </a:lnTo>
                  <a:lnTo>
                    <a:pt x="19211" y="34580"/>
                  </a:lnTo>
                  <a:lnTo>
                    <a:pt x="19342" y="34514"/>
                  </a:lnTo>
                  <a:lnTo>
                    <a:pt x="19517" y="34470"/>
                  </a:lnTo>
                  <a:lnTo>
                    <a:pt x="19691" y="34427"/>
                  </a:lnTo>
                  <a:lnTo>
                    <a:pt x="19800" y="34449"/>
                  </a:lnTo>
                  <a:lnTo>
                    <a:pt x="19888" y="34339"/>
                  </a:lnTo>
                  <a:lnTo>
                    <a:pt x="19910" y="34274"/>
                  </a:lnTo>
                  <a:lnTo>
                    <a:pt x="19975" y="34143"/>
                  </a:lnTo>
                  <a:lnTo>
                    <a:pt x="20041" y="33881"/>
                  </a:lnTo>
                  <a:lnTo>
                    <a:pt x="19975" y="33750"/>
                  </a:lnTo>
                  <a:lnTo>
                    <a:pt x="19953" y="33684"/>
                  </a:lnTo>
                  <a:lnTo>
                    <a:pt x="19910" y="33641"/>
                  </a:lnTo>
                  <a:lnTo>
                    <a:pt x="19866" y="33532"/>
                  </a:lnTo>
                  <a:lnTo>
                    <a:pt x="19757" y="33292"/>
                  </a:lnTo>
                  <a:lnTo>
                    <a:pt x="19779" y="33161"/>
                  </a:lnTo>
                  <a:lnTo>
                    <a:pt x="19888" y="33030"/>
                  </a:lnTo>
                  <a:lnTo>
                    <a:pt x="19975" y="32877"/>
                  </a:lnTo>
                  <a:lnTo>
                    <a:pt x="20150" y="32680"/>
                  </a:lnTo>
                  <a:lnTo>
                    <a:pt x="20324" y="32527"/>
                  </a:lnTo>
                  <a:lnTo>
                    <a:pt x="20521" y="32440"/>
                  </a:lnTo>
                  <a:lnTo>
                    <a:pt x="20783" y="32156"/>
                  </a:lnTo>
                  <a:lnTo>
                    <a:pt x="20870" y="31982"/>
                  </a:lnTo>
                  <a:lnTo>
                    <a:pt x="20957" y="31894"/>
                  </a:lnTo>
                  <a:lnTo>
                    <a:pt x="21263" y="31720"/>
                  </a:lnTo>
                  <a:lnTo>
                    <a:pt x="21787" y="31327"/>
                  </a:lnTo>
                  <a:lnTo>
                    <a:pt x="22420" y="30585"/>
                  </a:lnTo>
                  <a:lnTo>
                    <a:pt x="22748" y="29995"/>
                  </a:lnTo>
                  <a:lnTo>
                    <a:pt x="22900" y="29733"/>
                  </a:lnTo>
                  <a:lnTo>
                    <a:pt x="23119" y="29559"/>
                  </a:lnTo>
                  <a:lnTo>
                    <a:pt x="23359" y="29362"/>
                  </a:lnTo>
                  <a:lnTo>
                    <a:pt x="23664" y="28904"/>
                  </a:lnTo>
                  <a:lnTo>
                    <a:pt x="23774" y="28620"/>
                  </a:lnTo>
                  <a:lnTo>
                    <a:pt x="23992" y="28336"/>
                  </a:lnTo>
                  <a:lnTo>
                    <a:pt x="24319" y="28161"/>
                  </a:lnTo>
                  <a:lnTo>
                    <a:pt x="24516" y="28030"/>
                  </a:lnTo>
                  <a:lnTo>
                    <a:pt x="24603" y="27834"/>
                  </a:lnTo>
                  <a:lnTo>
                    <a:pt x="24712" y="27681"/>
                  </a:lnTo>
                  <a:lnTo>
                    <a:pt x="24865" y="27616"/>
                  </a:lnTo>
                  <a:lnTo>
                    <a:pt x="24909" y="27616"/>
                  </a:lnTo>
                  <a:lnTo>
                    <a:pt x="24931" y="27594"/>
                  </a:lnTo>
                  <a:lnTo>
                    <a:pt x="25171" y="27375"/>
                  </a:lnTo>
                  <a:lnTo>
                    <a:pt x="25520" y="27266"/>
                  </a:lnTo>
                  <a:lnTo>
                    <a:pt x="25760" y="27375"/>
                  </a:lnTo>
                  <a:lnTo>
                    <a:pt x="25891" y="27528"/>
                  </a:lnTo>
                  <a:lnTo>
                    <a:pt x="26000" y="27616"/>
                  </a:lnTo>
                  <a:lnTo>
                    <a:pt x="26284" y="27681"/>
                  </a:lnTo>
                  <a:lnTo>
                    <a:pt x="26393" y="27594"/>
                  </a:lnTo>
                  <a:lnTo>
                    <a:pt x="26590" y="27332"/>
                  </a:lnTo>
                  <a:lnTo>
                    <a:pt x="27092" y="26873"/>
                  </a:lnTo>
                  <a:lnTo>
                    <a:pt x="27223" y="26568"/>
                  </a:lnTo>
                  <a:lnTo>
                    <a:pt x="27332" y="26415"/>
                  </a:lnTo>
                  <a:lnTo>
                    <a:pt x="27485" y="26306"/>
                  </a:lnTo>
                  <a:lnTo>
                    <a:pt x="27681" y="26175"/>
                  </a:lnTo>
                  <a:lnTo>
                    <a:pt x="27878" y="26022"/>
                  </a:lnTo>
                  <a:lnTo>
                    <a:pt x="27965" y="26175"/>
                  </a:lnTo>
                  <a:lnTo>
                    <a:pt x="27943" y="26328"/>
                  </a:lnTo>
                  <a:lnTo>
                    <a:pt x="27943" y="27114"/>
                  </a:lnTo>
                  <a:lnTo>
                    <a:pt x="27703" y="28663"/>
                  </a:lnTo>
                  <a:lnTo>
                    <a:pt x="27550" y="29449"/>
                  </a:lnTo>
                  <a:lnTo>
                    <a:pt x="27310" y="30541"/>
                  </a:lnTo>
                  <a:lnTo>
                    <a:pt x="27070" y="31676"/>
                  </a:lnTo>
                  <a:lnTo>
                    <a:pt x="26961" y="32004"/>
                  </a:lnTo>
                  <a:lnTo>
                    <a:pt x="26873" y="32331"/>
                  </a:lnTo>
                  <a:lnTo>
                    <a:pt x="26611" y="32746"/>
                  </a:lnTo>
                  <a:lnTo>
                    <a:pt x="26415" y="33204"/>
                  </a:lnTo>
                  <a:lnTo>
                    <a:pt x="26371" y="33313"/>
                  </a:lnTo>
                  <a:lnTo>
                    <a:pt x="26415" y="33532"/>
                  </a:lnTo>
                  <a:lnTo>
                    <a:pt x="26502" y="33619"/>
                  </a:lnTo>
                  <a:lnTo>
                    <a:pt x="26611" y="33706"/>
                  </a:lnTo>
                  <a:lnTo>
                    <a:pt x="26742" y="33903"/>
                  </a:lnTo>
                  <a:lnTo>
                    <a:pt x="26742" y="34230"/>
                  </a:lnTo>
                  <a:lnTo>
                    <a:pt x="26590" y="34470"/>
                  </a:lnTo>
                  <a:lnTo>
                    <a:pt x="26546" y="34601"/>
                  </a:lnTo>
                  <a:lnTo>
                    <a:pt x="26524" y="34732"/>
                  </a:lnTo>
                  <a:lnTo>
                    <a:pt x="26328" y="35082"/>
                  </a:lnTo>
                  <a:lnTo>
                    <a:pt x="26153" y="35409"/>
                  </a:lnTo>
                  <a:lnTo>
                    <a:pt x="25913" y="35715"/>
                  </a:lnTo>
                  <a:lnTo>
                    <a:pt x="25585" y="36413"/>
                  </a:lnTo>
                  <a:lnTo>
                    <a:pt x="25389" y="36719"/>
                  </a:lnTo>
                  <a:lnTo>
                    <a:pt x="25236" y="36981"/>
                  </a:lnTo>
                  <a:lnTo>
                    <a:pt x="25018" y="37134"/>
                  </a:lnTo>
                  <a:lnTo>
                    <a:pt x="24909" y="37177"/>
                  </a:lnTo>
                  <a:lnTo>
                    <a:pt x="24800" y="37330"/>
                  </a:lnTo>
                  <a:lnTo>
                    <a:pt x="24734" y="37614"/>
                  </a:lnTo>
                  <a:lnTo>
                    <a:pt x="24669" y="37789"/>
                  </a:lnTo>
                  <a:lnTo>
                    <a:pt x="24538" y="38138"/>
                  </a:lnTo>
                  <a:lnTo>
                    <a:pt x="24145" y="38749"/>
                  </a:lnTo>
                  <a:lnTo>
                    <a:pt x="23905" y="39055"/>
                  </a:lnTo>
                  <a:lnTo>
                    <a:pt x="23664" y="39317"/>
                  </a:lnTo>
                  <a:lnTo>
                    <a:pt x="23293" y="39906"/>
                  </a:lnTo>
                  <a:lnTo>
                    <a:pt x="23162" y="40212"/>
                  </a:lnTo>
                  <a:lnTo>
                    <a:pt x="23140" y="40408"/>
                  </a:lnTo>
                  <a:lnTo>
                    <a:pt x="23031" y="40583"/>
                  </a:lnTo>
                  <a:lnTo>
                    <a:pt x="22551" y="41369"/>
                  </a:lnTo>
                  <a:lnTo>
                    <a:pt x="22158" y="42176"/>
                  </a:lnTo>
                  <a:lnTo>
                    <a:pt x="21983" y="42417"/>
                  </a:lnTo>
                  <a:lnTo>
                    <a:pt x="21874" y="42657"/>
                  </a:lnTo>
                  <a:lnTo>
                    <a:pt x="21787" y="42831"/>
                  </a:lnTo>
                  <a:lnTo>
                    <a:pt x="21700" y="43006"/>
                  </a:lnTo>
                  <a:lnTo>
                    <a:pt x="21503" y="43377"/>
                  </a:lnTo>
                  <a:lnTo>
                    <a:pt x="21329" y="43792"/>
                  </a:lnTo>
                  <a:lnTo>
                    <a:pt x="21219" y="44054"/>
                  </a:lnTo>
                  <a:lnTo>
                    <a:pt x="20848" y="44534"/>
                  </a:lnTo>
                  <a:lnTo>
                    <a:pt x="20717" y="44796"/>
                  </a:lnTo>
                  <a:lnTo>
                    <a:pt x="20586" y="44905"/>
                  </a:lnTo>
                  <a:lnTo>
                    <a:pt x="20543" y="45102"/>
                  </a:lnTo>
                  <a:lnTo>
                    <a:pt x="20324" y="45451"/>
                  </a:lnTo>
                  <a:lnTo>
                    <a:pt x="19997" y="45713"/>
                  </a:lnTo>
                  <a:lnTo>
                    <a:pt x="19538" y="46171"/>
                  </a:lnTo>
                  <a:lnTo>
                    <a:pt x="18578" y="47154"/>
                  </a:lnTo>
                  <a:lnTo>
                    <a:pt x="17639" y="48180"/>
                  </a:lnTo>
                  <a:lnTo>
                    <a:pt x="17443" y="48333"/>
                  </a:lnTo>
                  <a:lnTo>
                    <a:pt x="17377" y="48485"/>
                  </a:lnTo>
                  <a:lnTo>
                    <a:pt x="17399" y="48747"/>
                  </a:lnTo>
                  <a:lnTo>
                    <a:pt x="17268" y="49184"/>
                  </a:lnTo>
                  <a:lnTo>
                    <a:pt x="16919" y="49773"/>
                  </a:lnTo>
                  <a:lnTo>
                    <a:pt x="16635" y="50145"/>
                  </a:lnTo>
                  <a:lnTo>
                    <a:pt x="16482" y="50363"/>
                  </a:lnTo>
                  <a:lnTo>
                    <a:pt x="16242" y="50734"/>
                  </a:lnTo>
                  <a:lnTo>
                    <a:pt x="16177" y="50996"/>
                  </a:lnTo>
                  <a:lnTo>
                    <a:pt x="16177" y="51171"/>
                  </a:lnTo>
                  <a:lnTo>
                    <a:pt x="16177" y="51345"/>
                  </a:lnTo>
                  <a:lnTo>
                    <a:pt x="16002" y="51367"/>
                  </a:lnTo>
                  <a:lnTo>
                    <a:pt x="15849" y="51302"/>
                  </a:lnTo>
                  <a:lnTo>
                    <a:pt x="15456" y="51061"/>
                  </a:lnTo>
                  <a:lnTo>
                    <a:pt x="14758" y="50538"/>
                  </a:lnTo>
                  <a:lnTo>
                    <a:pt x="14343" y="50363"/>
                  </a:lnTo>
                  <a:lnTo>
                    <a:pt x="14103" y="50254"/>
                  </a:lnTo>
                  <a:lnTo>
                    <a:pt x="13863" y="50123"/>
                  </a:lnTo>
                  <a:lnTo>
                    <a:pt x="13120" y="49817"/>
                  </a:lnTo>
                  <a:lnTo>
                    <a:pt x="12356" y="49490"/>
                  </a:lnTo>
                  <a:lnTo>
                    <a:pt x="12247" y="49424"/>
                  </a:lnTo>
                  <a:lnTo>
                    <a:pt x="12007" y="49424"/>
                  </a:lnTo>
                  <a:lnTo>
                    <a:pt x="11898" y="49381"/>
                  </a:lnTo>
                  <a:lnTo>
                    <a:pt x="11396" y="49381"/>
                  </a:lnTo>
                  <a:lnTo>
                    <a:pt x="11156" y="49446"/>
                  </a:lnTo>
                  <a:lnTo>
                    <a:pt x="10653" y="49424"/>
                  </a:lnTo>
                  <a:lnTo>
                    <a:pt x="10392" y="49468"/>
                  </a:lnTo>
                  <a:lnTo>
                    <a:pt x="9802" y="49468"/>
                  </a:lnTo>
                  <a:lnTo>
                    <a:pt x="9540" y="49533"/>
                  </a:lnTo>
                  <a:lnTo>
                    <a:pt x="9300" y="49468"/>
                  </a:lnTo>
                  <a:lnTo>
                    <a:pt x="9235" y="49315"/>
                  </a:lnTo>
                  <a:lnTo>
                    <a:pt x="9278" y="49031"/>
                  </a:lnTo>
                  <a:lnTo>
                    <a:pt x="9322" y="48900"/>
                  </a:lnTo>
                  <a:lnTo>
                    <a:pt x="9365" y="48638"/>
                  </a:lnTo>
                  <a:lnTo>
                    <a:pt x="9322" y="48136"/>
                  </a:lnTo>
                  <a:lnTo>
                    <a:pt x="9409" y="47918"/>
                  </a:lnTo>
                  <a:lnTo>
                    <a:pt x="9496" y="47809"/>
                  </a:lnTo>
                  <a:lnTo>
                    <a:pt x="9475" y="47569"/>
                  </a:lnTo>
                  <a:lnTo>
                    <a:pt x="9496" y="47459"/>
                  </a:lnTo>
                  <a:lnTo>
                    <a:pt x="9518" y="47219"/>
                  </a:lnTo>
                  <a:lnTo>
                    <a:pt x="9496" y="46783"/>
                  </a:lnTo>
                  <a:lnTo>
                    <a:pt x="9322" y="46412"/>
                  </a:lnTo>
                  <a:lnTo>
                    <a:pt x="9060" y="46084"/>
                  </a:lnTo>
                  <a:lnTo>
                    <a:pt x="8863" y="45953"/>
                  </a:lnTo>
                  <a:lnTo>
                    <a:pt x="8754" y="45844"/>
                  </a:lnTo>
                  <a:lnTo>
                    <a:pt x="8645" y="45669"/>
                  </a:lnTo>
                  <a:lnTo>
                    <a:pt x="8405" y="45386"/>
                  </a:lnTo>
                  <a:lnTo>
                    <a:pt x="7925" y="45167"/>
                  </a:lnTo>
                  <a:lnTo>
                    <a:pt x="7575" y="45145"/>
                  </a:lnTo>
                  <a:lnTo>
                    <a:pt x="7357" y="45189"/>
                  </a:lnTo>
                  <a:lnTo>
                    <a:pt x="7073" y="45276"/>
                  </a:lnTo>
                  <a:lnTo>
                    <a:pt x="6549" y="45560"/>
                  </a:lnTo>
                  <a:lnTo>
                    <a:pt x="6309" y="45735"/>
                  </a:lnTo>
                  <a:lnTo>
                    <a:pt x="6047" y="45866"/>
                  </a:lnTo>
                  <a:lnTo>
                    <a:pt x="5676" y="46062"/>
                  </a:lnTo>
                  <a:lnTo>
                    <a:pt x="5458" y="46259"/>
                  </a:lnTo>
                  <a:lnTo>
                    <a:pt x="5392" y="46412"/>
                  </a:lnTo>
                  <a:lnTo>
                    <a:pt x="5283" y="46695"/>
                  </a:lnTo>
                  <a:lnTo>
                    <a:pt x="4868" y="47045"/>
                  </a:lnTo>
                  <a:lnTo>
                    <a:pt x="4585" y="47154"/>
                  </a:lnTo>
                  <a:lnTo>
                    <a:pt x="4126" y="47328"/>
                  </a:lnTo>
                  <a:lnTo>
                    <a:pt x="3253" y="47809"/>
                  </a:lnTo>
                  <a:lnTo>
                    <a:pt x="2882" y="48158"/>
                  </a:lnTo>
                  <a:lnTo>
                    <a:pt x="2751" y="48224"/>
                  </a:lnTo>
                  <a:lnTo>
                    <a:pt x="2642" y="48333"/>
                  </a:lnTo>
                  <a:lnTo>
                    <a:pt x="1659" y="49271"/>
                  </a:lnTo>
                  <a:lnTo>
                    <a:pt x="742" y="50319"/>
                  </a:lnTo>
                  <a:lnTo>
                    <a:pt x="590" y="50516"/>
                  </a:lnTo>
                  <a:lnTo>
                    <a:pt x="415" y="50734"/>
                  </a:lnTo>
                  <a:lnTo>
                    <a:pt x="197" y="51018"/>
                  </a:lnTo>
                  <a:lnTo>
                    <a:pt x="44" y="51389"/>
                  </a:lnTo>
                  <a:lnTo>
                    <a:pt x="0" y="51607"/>
                  </a:lnTo>
                  <a:lnTo>
                    <a:pt x="44" y="51847"/>
                  </a:lnTo>
                  <a:lnTo>
                    <a:pt x="219" y="52022"/>
                  </a:lnTo>
                  <a:lnTo>
                    <a:pt x="633" y="52131"/>
                  </a:lnTo>
                  <a:lnTo>
                    <a:pt x="852" y="52109"/>
                  </a:lnTo>
                  <a:lnTo>
                    <a:pt x="1310" y="52087"/>
                  </a:lnTo>
                  <a:lnTo>
                    <a:pt x="1769" y="52066"/>
                  </a:lnTo>
                  <a:lnTo>
                    <a:pt x="1943" y="51957"/>
                  </a:lnTo>
                  <a:lnTo>
                    <a:pt x="2118" y="51957"/>
                  </a:lnTo>
                  <a:lnTo>
                    <a:pt x="2642" y="51891"/>
                  </a:lnTo>
                  <a:lnTo>
                    <a:pt x="3166" y="51957"/>
                  </a:lnTo>
                  <a:lnTo>
                    <a:pt x="3318" y="52044"/>
                  </a:lnTo>
                  <a:lnTo>
                    <a:pt x="3668" y="52022"/>
                  </a:lnTo>
                  <a:lnTo>
                    <a:pt x="3842" y="52066"/>
                  </a:lnTo>
                  <a:lnTo>
                    <a:pt x="3952" y="52109"/>
                  </a:lnTo>
                  <a:lnTo>
                    <a:pt x="4170" y="52087"/>
                  </a:lnTo>
                  <a:lnTo>
                    <a:pt x="4279" y="52153"/>
                  </a:lnTo>
                  <a:lnTo>
                    <a:pt x="4563" y="52328"/>
                  </a:lnTo>
                  <a:lnTo>
                    <a:pt x="4737" y="52546"/>
                  </a:lnTo>
                  <a:lnTo>
                    <a:pt x="4868" y="52742"/>
                  </a:lnTo>
                  <a:lnTo>
                    <a:pt x="5174" y="52786"/>
                  </a:lnTo>
                  <a:lnTo>
                    <a:pt x="5349" y="52742"/>
                  </a:lnTo>
                  <a:lnTo>
                    <a:pt x="5916" y="52546"/>
                  </a:lnTo>
                  <a:lnTo>
                    <a:pt x="6528" y="52328"/>
                  </a:lnTo>
                  <a:lnTo>
                    <a:pt x="6702" y="52284"/>
                  </a:lnTo>
                  <a:lnTo>
                    <a:pt x="7073" y="52218"/>
                  </a:lnTo>
                  <a:lnTo>
                    <a:pt x="7292" y="52262"/>
                  </a:lnTo>
                  <a:lnTo>
                    <a:pt x="7728" y="52349"/>
                  </a:lnTo>
                  <a:lnTo>
                    <a:pt x="8470" y="52764"/>
                  </a:lnTo>
                  <a:lnTo>
                    <a:pt x="8820" y="53048"/>
                  </a:lnTo>
                  <a:lnTo>
                    <a:pt x="9235" y="53375"/>
                  </a:lnTo>
                  <a:lnTo>
                    <a:pt x="10108" y="53987"/>
                  </a:lnTo>
                  <a:lnTo>
                    <a:pt x="10501" y="54358"/>
                  </a:lnTo>
                  <a:lnTo>
                    <a:pt x="11658" y="55471"/>
                  </a:lnTo>
                  <a:lnTo>
                    <a:pt x="12858" y="56519"/>
                  </a:lnTo>
                  <a:lnTo>
                    <a:pt x="13426" y="56978"/>
                  </a:lnTo>
                  <a:lnTo>
                    <a:pt x="13994" y="57436"/>
                  </a:lnTo>
                  <a:lnTo>
                    <a:pt x="14299" y="57720"/>
                  </a:lnTo>
                  <a:lnTo>
                    <a:pt x="14823" y="58069"/>
                  </a:lnTo>
                  <a:lnTo>
                    <a:pt x="15238" y="58222"/>
                  </a:lnTo>
                  <a:lnTo>
                    <a:pt x="15478" y="58265"/>
                  </a:lnTo>
                  <a:lnTo>
                    <a:pt x="15915" y="58309"/>
                  </a:lnTo>
                  <a:lnTo>
                    <a:pt x="16373" y="58265"/>
                  </a:lnTo>
                  <a:lnTo>
                    <a:pt x="16701" y="58091"/>
                  </a:lnTo>
                  <a:lnTo>
                    <a:pt x="17028" y="57960"/>
                  </a:lnTo>
                  <a:lnTo>
                    <a:pt x="18818" y="56847"/>
                  </a:lnTo>
                  <a:lnTo>
                    <a:pt x="20543" y="55668"/>
                  </a:lnTo>
                  <a:lnTo>
                    <a:pt x="20892" y="55428"/>
                  </a:lnTo>
                  <a:lnTo>
                    <a:pt x="21634" y="55013"/>
                  </a:lnTo>
                  <a:lnTo>
                    <a:pt x="22049" y="54904"/>
                  </a:lnTo>
                  <a:lnTo>
                    <a:pt x="22245" y="54838"/>
                  </a:lnTo>
                  <a:lnTo>
                    <a:pt x="22420" y="54729"/>
                  </a:lnTo>
                  <a:lnTo>
                    <a:pt x="22682" y="54533"/>
                  </a:lnTo>
                  <a:lnTo>
                    <a:pt x="23184" y="54118"/>
                  </a:lnTo>
                  <a:lnTo>
                    <a:pt x="23490" y="54009"/>
                  </a:lnTo>
                  <a:lnTo>
                    <a:pt x="23883" y="53943"/>
                  </a:lnTo>
                  <a:lnTo>
                    <a:pt x="24276" y="54009"/>
                  </a:lnTo>
                  <a:lnTo>
                    <a:pt x="24494" y="54009"/>
                  </a:lnTo>
                  <a:lnTo>
                    <a:pt x="24603" y="53943"/>
                  </a:lnTo>
                  <a:lnTo>
                    <a:pt x="24865" y="53965"/>
                  </a:lnTo>
                  <a:lnTo>
                    <a:pt x="24974" y="53899"/>
                  </a:lnTo>
                  <a:lnTo>
                    <a:pt x="25695" y="53310"/>
                  </a:lnTo>
                  <a:lnTo>
                    <a:pt x="26415" y="52742"/>
                  </a:lnTo>
                  <a:lnTo>
                    <a:pt x="26524" y="52699"/>
                  </a:lnTo>
                  <a:lnTo>
                    <a:pt x="26721" y="52568"/>
                  </a:lnTo>
                  <a:lnTo>
                    <a:pt x="26764" y="52437"/>
                  </a:lnTo>
                  <a:lnTo>
                    <a:pt x="26873" y="52284"/>
                  </a:lnTo>
                  <a:lnTo>
                    <a:pt x="27157" y="52066"/>
                  </a:lnTo>
                  <a:lnTo>
                    <a:pt x="27310" y="52000"/>
                  </a:lnTo>
                  <a:lnTo>
                    <a:pt x="27507" y="51891"/>
                  </a:lnTo>
                  <a:lnTo>
                    <a:pt x="27594" y="51716"/>
                  </a:lnTo>
                  <a:lnTo>
                    <a:pt x="28511" y="50974"/>
                  </a:lnTo>
                  <a:lnTo>
                    <a:pt x="29449" y="50254"/>
                  </a:lnTo>
                  <a:lnTo>
                    <a:pt x="30737" y="49184"/>
                  </a:lnTo>
                  <a:lnTo>
                    <a:pt x="32113" y="48224"/>
                  </a:lnTo>
                  <a:lnTo>
                    <a:pt x="32331" y="48093"/>
                  </a:lnTo>
                  <a:lnTo>
                    <a:pt x="32724" y="48136"/>
                  </a:lnTo>
                  <a:lnTo>
                    <a:pt x="32920" y="48333"/>
                  </a:lnTo>
                  <a:lnTo>
                    <a:pt x="33073" y="48529"/>
                  </a:lnTo>
                  <a:lnTo>
                    <a:pt x="33466" y="48835"/>
                  </a:lnTo>
                  <a:lnTo>
                    <a:pt x="33706" y="48922"/>
                  </a:lnTo>
                  <a:lnTo>
                    <a:pt x="33859" y="49053"/>
                  </a:lnTo>
                  <a:lnTo>
                    <a:pt x="33968" y="49206"/>
                  </a:lnTo>
                  <a:lnTo>
                    <a:pt x="35234" y="50341"/>
                  </a:lnTo>
                  <a:lnTo>
                    <a:pt x="36544" y="51454"/>
                  </a:lnTo>
                  <a:lnTo>
                    <a:pt x="37527" y="52284"/>
                  </a:lnTo>
                  <a:lnTo>
                    <a:pt x="38509" y="53157"/>
                  </a:lnTo>
                  <a:lnTo>
                    <a:pt x="39011" y="53572"/>
                  </a:lnTo>
                  <a:lnTo>
                    <a:pt x="40103" y="54380"/>
                  </a:lnTo>
                  <a:lnTo>
                    <a:pt x="40605" y="54838"/>
                  </a:lnTo>
                  <a:lnTo>
                    <a:pt x="40758" y="54991"/>
                  </a:lnTo>
                  <a:lnTo>
                    <a:pt x="41085" y="55013"/>
                  </a:lnTo>
                  <a:lnTo>
                    <a:pt x="41260" y="54838"/>
                  </a:lnTo>
                  <a:lnTo>
                    <a:pt x="41543" y="54576"/>
                  </a:lnTo>
                  <a:lnTo>
                    <a:pt x="41827" y="54336"/>
                  </a:lnTo>
                  <a:lnTo>
                    <a:pt x="42002" y="54227"/>
                  </a:lnTo>
                  <a:lnTo>
                    <a:pt x="42264" y="54271"/>
                  </a:lnTo>
                  <a:lnTo>
                    <a:pt x="42373" y="54402"/>
                  </a:lnTo>
                  <a:lnTo>
                    <a:pt x="42526" y="54620"/>
                  </a:lnTo>
                  <a:lnTo>
                    <a:pt x="42897" y="54947"/>
                  </a:lnTo>
                  <a:lnTo>
                    <a:pt x="43530" y="55384"/>
                  </a:lnTo>
                  <a:lnTo>
                    <a:pt x="43901" y="55711"/>
                  </a:lnTo>
                  <a:lnTo>
                    <a:pt x="44010" y="55864"/>
                  </a:lnTo>
                  <a:lnTo>
                    <a:pt x="44163" y="55973"/>
                  </a:lnTo>
                  <a:lnTo>
                    <a:pt x="44294" y="56082"/>
                  </a:lnTo>
                  <a:lnTo>
                    <a:pt x="44425" y="56192"/>
                  </a:lnTo>
                  <a:lnTo>
                    <a:pt x="44578" y="56366"/>
                  </a:lnTo>
                  <a:lnTo>
                    <a:pt x="44796" y="56628"/>
                  </a:lnTo>
                  <a:lnTo>
                    <a:pt x="44884" y="56825"/>
                  </a:lnTo>
                  <a:lnTo>
                    <a:pt x="44862" y="56956"/>
                  </a:lnTo>
                  <a:lnTo>
                    <a:pt x="44709" y="57370"/>
                  </a:lnTo>
                  <a:lnTo>
                    <a:pt x="44556" y="57785"/>
                  </a:lnTo>
                  <a:lnTo>
                    <a:pt x="44360" y="58331"/>
                  </a:lnTo>
                  <a:lnTo>
                    <a:pt x="44032" y="59161"/>
                  </a:lnTo>
                  <a:lnTo>
                    <a:pt x="43901" y="59728"/>
                  </a:lnTo>
                  <a:lnTo>
                    <a:pt x="43879" y="60034"/>
                  </a:lnTo>
                  <a:lnTo>
                    <a:pt x="43836" y="60143"/>
                  </a:lnTo>
                  <a:lnTo>
                    <a:pt x="43857" y="60361"/>
                  </a:lnTo>
                  <a:lnTo>
                    <a:pt x="43792" y="60470"/>
                  </a:lnTo>
                  <a:lnTo>
                    <a:pt x="43748" y="60536"/>
                  </a:lnTo>
                  <a:lnTo>
                    <a:pt x="43792" y="60601"/>
                  </a:lnTo>
                  <a:lnTo>
                    <a:pt x="43857" y="60776"/>
                  </a:lnTo>
                  <a:lnTo>
                    <a:pt x="43836" y="61147"/>
                  </a:lnTo>
                  <a:lnTo>
                    <a:pt x="43879" y="61322"/>
                  </a:lnTo>
                  <a:lnTo>
                    <a:pt x="43901" y="61431"/>
                  </a:lnTo>
                  <a:lnTo>
                    <a:pt x="43857" y="61693"/>
                  </a:lnTo>
                  <a:lnTo>
                    <a:pt x="43967" y="61802"/>
                  </a:lnTo>
                  <a:lnTo>
                    <a:pt x="44010" y="61933"/>
                  </a:lnTo>
                  <a:lnTo>
                    <a:pt x="43988" y="62195"/>
                  </a:lnTo>
                  <a:lnTo>
                    <a:pt x="44054" y="62326"/>
                  </a:lnTo>
                  <a:lnTo>
                    <a:pt x="44141" y="62806"/>
                  </a:lnTo>
                  <a:lnTo>
                    <a:pt x="44229" y="63286"/>
                  </a:lnTo>
                  <a:lnTo>
                    <a:pt x="44338" y="63658"/>
                  </a:lnTo>
                  <a:lnTo>
                    <a:pt x="44403" y="64051"/>
                  </a:lnTo>
                  <a:lnTo>
                    <a:pt x="44534" y="64880"/>
                  </a:lnTo>
                  <a:lnTo>
                    <a:pt x="44753" y="65688"/>
                  </a:lnTo>
                  <a:lnTo>
                    <a:pt x="44796" y="65797"/>
                  </a:lnTo>
                  <a:lnTo>
                    <a:pt x="44774" y="66059"/>
                  </a:lnTo>
                  <a:lnTo>
                    <a:pt x="44840" y="66190"/>
                  </a:lnTo>
                  <a:lnTo>
                    <a:pt x="44949" y="66452"/>
                  </a:lnTo>
                  <a:lnTo>
                    <a:pt x="45080" y="66736"/>
                  </a:lnTo>
                  <a:lnTo>
                    <a:pt x="45342" y="67980"/>
                  </a:lnTo>
                  <a:lnTo>
                    <a:pt x="45648" y="69224"/>
                  </a:lnTo>
                  <a:lnTo>
                    <a:pt x="45779" y="69552"/>
                  </a:lnTo>
                  <a:lnTo>
                    <a:pt x="45931" y="70250"/>
                  </a:lnTo>
                  <a:lnTo>
                    <a:pt x="45953" y="70622"/>
                  </a:lnTo>
                  <a:lnTo>
                    <a:pt x="45975" y="71167"/>
                  </a:lnTo>
                  <a:lnTo>
                    <a:pt x="45757" y="72237"/>
                  </a:lnTo>
                  <a:lnTo>
                    <a:pt x="45626" y="72783"/>
                  </a:lnTo>
                  <a:lnTo>
                    <a:pt x="45538" y="73241"/>
                  </a:lnTo>
                  <a:lnTo>
                    <a:pt x="45517" y="74136"/>
                  </a:lnTo>
                  <a:lnTo>
                    <a:pt x="45735" y="74966"/>
                  </a:lnTo>
                  <a:lnTo>
                    <a:pt x="46215" y="75730"/>
                  </a:lnTo>
                  <a:lnTo>
                    <a:pt x="46564" y="76079"/>
                  </a:lnTo>
                  <a:lnTo>
                    <a:pt x="46674" y="76166"/>
                  </a:lnTo>
                  <a:lnTo>
                    <a:pt x="46957" y="76276"/>
                  </a:lnTo>
                  <a:lnTo>
                    <a:pt x="47132" y="76297"/>
                  </a:lnTo>
                  <a:lnTo>
                    <a:pt x="48267" y="76232"/>
                  </a:lnTo>
                  <a:lnTo>
                    <a:pt x="49359" y="76101"/>
                  </a:lnTo>
                  <a:lnTo>
                    <a:pt x="52022" y="75926"/>
                  </a:lnTo>
                  <a:lnTo>
                    <a:pt x="54642" y="75686"/>
                  </a:lnTo>
                  <a:lnTo>
                    <a:pt x="54991" y="75730"/>
                  </a:lnTo>
                  <a:lnTo>
                    <a:pt x="55646" y="75642"/>
                  </a:lnTo>
                  <a:lnTo>
                    <a:pt x="56213" y="75359"/>
                  </a:lnTo>
                  <a:lnTo>
                    <a:pt x="56672" y="74900"/>
                  </a:lnTo>
                  <a:lnTo>
                    <a:pt x="56868" y="74595"/>
                  </a:lnTo>
                  <a:lnTo>
                    <a:pt x="56868" y="74442"/>
                  </a:lnTo>
                  <a:lnTo>
                    <a:pt x="56803" y="74136"/>
                  </a:lnTo>
                  <a:lnTo>
                    <a:pt x="56672" y="74027"/>
                  </a:lnTo>
                  <a:lnTo>
                    <a:pt x="56519" y="73874"/>
                  </a:lnTo>
                  <a:lnTo>
                    <a:pt x="56170" y="73656"/>
                  </a:lnTo>
                  <a:lnTo>
                    <a:pt x="55602" y="73525"/>
                  </a:lnTo>
                  <a:lnTo>
                    <a:pt x="55187" y="73547"/>
                  </a:lnTo>
                  <a:lnTo>
                    <a:pt x="55035" y="73547"/>
                  </a:lnTo>
                  <a:lnTo>
                    <a:pt x="54904" y="73569"/>
                  </a:lnTo>
                  <a:lnTo>
                    <a:pt x="54860" y="73525"/>
                  </a:lnTo>
                  <a:lnTo>
                    <a:pt x="54795" y="73503"/>
                  </a:lnTo>
                  <a:lnTo>
                    <a:pt x="54358" y="73547"/>
                  </a:lnTo>
                  <a:lnTo>
                    <a:pt x="53943" y="73481"/>
                  </a:lnTo>
                  <a:lnTo>
                    <a:pt x="53703" y="73350"/>
                  </a:lnTo>
                  <a:lnTo>
                    <a:pt x="53441" y="73263"/>
                  </a:lnTo>
                  <a:lnTo>
                    <a:pt x="53223" y="73241"/>
                  </a:lnTo>
                  <a:lnTo>
                    <a:pt x="53048" y="73132"/>
                  </a:lnTo>
                  <a:lnTo>
                    <a:pt x="52786" y="72957"/>
                  </a:lnTo>
                  <a:lnTo>
                    <a:pt x="52459" y="72892"/>
                  </a:lnTo>
                  <a:lnTo>
                    <a:pt x="52240" y="72805"/>
                  </a:lnTo>
                  <a:lnTo>
                    <a:pt x="52088" y="72674"/>
                  </a:lnTo>
                  <a:lnTo>
                    <a:pt x="51695" y="72346"/>
                  </a:lnTo>
                  <a:lnTo>
                    <a:pt x="50865" y="71779"/>
                  </a:lnTo>
                  <a:lnTo>
                    <a:pt x="50385" y="71604"/>
                  </a:lnTo>
                  <a:lnTo>
                    <a:pt x="50166" y="71429"/>
                  </a:lnTo>
                  <a:lnTo>
                    <a:pt x="50014" y="71167"/>
                  </a:lnTo>
                  <a:lnTo>
                    <a:pt x="49992" y="71080"/>
                  </a:lnTo>
                  <a:lnTo>
                    <a:pt x="50014" y="70905"/>
                  </a:lnTo>
                  <a:lnTo>
                    <a:pt x="50079" y="70840"/>
                  </a:lnTo>
                  <a:lnTo>
                    <a:pt x="50014" y="70578"/>
                  </a:lnTo>
                  <a:lnTo>
                    <a:pt x="50014" y="70338"/>
                  </a:lnTo>
                  <a:lnTo>
                    <a:pt x="50014" y="70250"/>
                  </a:lnTo>
                  <a:lnTo>
                    <a:pt x="49992" y="70141"/>
                  </a:lnTo>
                  <a:lnTo>
                    <a:pt x="49926" y="69857"/>
                  </a:lnTo>
                  <a:lnTo>
                    <a:pt x="49905" y="69595"/>
                  </a:lnTo>
                  <a:lnTo>
                    <a:pt x="49905" y="69530"/>
                  </a:lnTo>
                  <a:lnTo>
                    <a:pt x="49883" y="69464"/>
                  </a:lnTo>
                  <a:lnTo>
                    <a:pt x="49817" y="68853"/>
                  </a:lnTo>
                  <a:lnTo>
                    <a:pt x="49883" y="67653"/>
                  </a:lnTo>
                  <a:lnTo>
                    <a:pt x="49905" y="67063"/>
                  </a:lnTo>
                  <a:lnTo>
                    <a:pt x="49883" y="67019"/>
                  </a:lnTo>
                  <a:lnTo>
                    <a:pt x="49905" y="66976"/>
                  </a:lnTo>
                  <a:lnTo>
                    <a:pt x="49970" y="66779"/>
                  </a:lnTo>
                  <a:lnTo>
                    <a:pt x="49948" y="66343"/>
                  </a:lnTo>
                  <a:lnTo>
                    <a:pt x="49992" y="66146"/>
                  </a:lnTo>
                  <a:lnTo>
                    <a:pt x="49926" y="66081"/>
                  </a:lnTo>
                  <a:lnTo>
                    <a:pt x="49926" y="65950"/>
                  </a:lnTo>
                  <a:lnTo>
                    <a:pt x="49970" y="65884"/>
                  </a:lnTo>
                  <a:lnTo>
                    <a:pt x="50035" y="65862"/>
                  </a:lnTo>
                  <a:lnTo>
                    <a:pt x="50079" y="65775"/>
                  </a:lnTo>
                  <a:lnTo>
                    <a:pt x="50123" y="65535"/>
                  </a:lnTo>
                  <a:lnTo>
                    <a:pt x="50123" y="65295"/>
                  </a:lnTo>
                  <a:lnTo>
                    <a:pt x="50101" y="64662"/>
                  </a:lnTo>
                  <a:lnTo>
                    <a:pt x="50188" y="64007"/>
                  </a:lnTo>
                  <a:lnTo>
                    <a:pt x="50210" y="63963"/>
                  </a:lnTo>
                  <a:lnTo>
                    <a:pt x="50210" y="63876"/>
                  </a:lnTo>
                  <a:lnTo>
                    <a:pt x="50210" y="63592"/>
                  </a:lnTo>
                  <a:lnTo>
                    <a:pt x="50232" y="63330"/>
                  </a:lnTo>
                  <a:lnTo>
                    <a:pt x="50188" y="63199"/>
                  </a:lnTo>
                  <a:lnTo>
                    <a:pt x="50254" y="63046"/>
                  </a:lnTo>
                  <a:lnTo>
                    <a:pt x="50319" y="62806"/>
                  </a:lnTo>
                  <a:lnTo>
                    <a:pt x="50363" y="62588"/>
                  </a:lnTo>
                  <a:lnTo>
                    <a:pt x="50407" y="62304"/>
                  </a:lnTo>
                  <a:lnTo>
                    <a:pt x="50407" y="62020"/>
                  </a:lnTo>
                  <a:lnTo>
                    <a:pt x="50363" y="61606"/>
                  </a:lnTo>
                  <a:lnTo>
                    <a:pt x="50428" y="61169"/>
                  </a:lnTo>
                  <a:lnTo>
                    <a:pt x="50450" y="61103"/>
                  </a:lnTo>
                  <a:lnTo>
                    <a:pt x="50450" y="61038"/>
                  </a:lnTo>
                  <a:lnTo>
                    <a:pt x="50450" y="60536"/>
                  </a:lnTo>
                  <a:lnTo>
                    <a:pt x="50472" y="60056"/>
                  </a:lnTo>
                  <a:lnTo>
                    <a:pt x="50450" y="59466"/>
                  </a:lnTo>
                  <a:lnTo>
                    <a:pt x="50538" y="58855"/>
                  </a:lnTo>
                  <a:lnTo>
                    <a:pt x="50581" y="58375"/>
                  </a:lnTo>
                  <a:lnTo>
                    <a:pt x="50559" y="57894"/>
                  </a:lnTo>
                  <a:lnTo>
                    <a:pt x="50559" y="57720"/>
                  </a:lnTo>
                  <a:lnTo>
                    <a:pt x="50472" y="57349"/>
                  </a:lnTo>
                  <a:lnTo>
                    <a:pt x="50559" y="57152"/>
                  </a:lnTo>
                  <a:lnTo>
                    <a:pt x="50603" y="57065"/>
                  </a:lnTo>
                  <a:lnTo>
                    <a:pt x="50581" y="56890"/>
                  </a:lnTo>
                  <a:lnTo>
                    <a:pt x="50516" y="56803"/>
                  </a:lnTo>
                  <a:lnTo>
                    <a:pt x="50450" y="56803"/>
                  </a:lnTo>
                  <a:lnTo>
                    <a:pt x="50472" y="56759"/>
                  </a:lnTo>
                  <a:lnTo>
                    <a:pt x="50494" y="56694"/>
                  </a:lnTo>
                  <a:lnTo>
                    <a:pt x="50516" y="56606"/>
                  </a:lnTo>
                  <a:lnTo>
                    <a:pt x="50494" y="56279"/>
                  </a:lnTo>
                  <a:lnTo>
                    <a:pt x="50538" y="55908"/>
                  </a:lnTo>
                  <a:lnTo>
                    <a:pt x="50538" y="55690"/>
                  </a:lnTo>
                  <a:lnTo>
                    <a:pt x="50516" y="55384"/>
                  </a:lnTo>
                  <a:lnTo>
                    <a:pt x="50472" y="55056"/>
                  </a:lnTo>
                  <a:lnTo>
                    <a:pt x="50450" y="55035"/>
                  </a:lnTo>
                  <a:lnTo>
                    <a:pt x="50472" y="55013"/>
                  </a:lnTo>
                  <a:lnTo>
                    <a:pt x="50581" y="54685"/>
                  </a:lnTo>
                  <a:lnTo>
                    <a:pt x="50538" y="53943"/>
                  </a:lnTo>
                  <a:lnTo>
                    <a:pt x="50276" y="53201"/>
                  </a:lnTo>
                  <a:lnTo>
                    <a:pt x="49795" y="52568"/>
                  </a:lnTo>
                  <a:lnTo>
                    <a:pt x="49490" y="52306"/>
                  </a:lnTo>
                  <a:lnTo>
                    <a:pt x="49490" y="52218"/>
                  </a:lnTo>
                  <a:lnTo>
                    <a:pt x="49533" y="52131"/>
                  </a:lnTo>
                  <a:lnTo>
                    <a:pt x="49468" y="52022"/>
                  </a:lnTo>
                  <a:lnTo>
                    <a:pt x="49381" y="51978"/>
                  </a:lnTo>
                  <a:lnTo>
                    <a:pt x="49206" y="51782"/>
                  </a:lnTo>
                  <a:lnTo>
                    <a:pt x="49119" y="51520"/>
                  </a:lnTo>
                  <a:lnTo>
                    <a:pt x="48966" y="51214"/>
                  </a:lnTo>
                  <a:lnTo>
                    <a:pt x="48595" y="50690"/>
                  </a:lnTo>
                  <a:lnTo>
                    <a:pt x="48333" y="50494"/>
                  </a:lnTo>
                  <a:lnTo>
                    <a:pt x="48202" y="50428"/>
                  </a:lnTo>
                  <a:lnTo>
                    <a:pt x="48136" y="50188"/>
                  </a:lnTo>
                  <a:lnTo>
                    <a:pt x="48114" y="50057"/>
                  </a:lnTo>
                  <a:lnTo>
                    <a:pt x="48005" y="49773"/>
                  </a:lnTo>
                  <a:lnTo>
                    <a:pt x="47831" y="49490"/>
                  </a:lnTo>
                  <a:lnTo>
                    <a:pt x="47743" y="49381"/>
                  </a:lnTo>
                  <a:lnTo>
                    <a:pt x="47700" y="49140"/>
                  </a:lnTo>
                  <a:lnTo>
                    <a:pt x="47721" y="49009"/>
                  </a:lnTo>
                  <a:lnTo>
                    <a:pt x="47721" y="48944"/>
                  </a:lnTo>
                  <a:lnTo>
                    <a:pt x="47678" y="48900"/>
                  </a:lnTo>
                  <a:lnTo>
                    <a:pt x="47590" y="48747"/>
                  </a:lnTo>
                  <a:lnTo>
                    <a:pt x="47503" y="48616"/>
                  </a:lnTo>
                  <a:lnTo>
                    <a:pt x="47438" y="48398"/>
                  </a:lnTo>
                  <a:lnTo>
                    <a:pt x="47219" y="48049"/>
                  </a:lnTo>
                  <a:lnTo>
                    <a:pt x="46761" y="47612"/>
                  </a:lnTo>
                  <a:lnTo>
                    <a:pt x="46412" y="47372"/>
                  </a:lnTo>
                  <a:lnTo>
                    <a:pt x="46346" y="47350"/>
                  </a:lnTo>
                  <a:lnTo>
                    <a:pt x="46324" y="47285"/>
                  </a:lnTo>
                  <a:lnTo>
                    <a:pt x="46281" y="47110"/>
                  </a:lnTo>
                  <a:lnTo>
                    <a:pt x="46150" y="46957"/>
                  </a:lnTo>
                  <a:lnTo>
                    <a:pt x="45386" y="46128"/>
                  </a:lnTo>
                  <a:lnTo>
                    <a:pt x="44643" y="45298"/>
                  </a:lnTo>
                  <a:lnTo>
                    <a:pt x="44338" y="44927"/>
                  </a:lnTo>
                  <a:lnTo>
                    <a:pt x="43792" y="44163"/>
                  </a:lnTo>
                  <a:lnTo>
                    <a:pt x="43443" y="43836"/>
                  </a:lnTo>
                  <a:lnTo>
                    <a:pt x="43355" y="43705"/>
                  </a:lnTo>
                  <a:lnTo>
                    <a:pt x="43268" y="43574"/>
                  </a:lnTo>
                  <a:lnTo>
                    <a:pt x="43203" y="43377"/>
                  </a:lnTo>
                  <a:lnTo>
                    <a:pt x="42941" y="43072"/>
                  </a:lnTo>
                  <a:lnTo>
                    <a:pt x="42766" y="42941"/>
                  </a:lnTo>
                  <a:lnTo>
                    <a:pt x="42504" y="42657"/>
                  </a:lnTo>
                  <a:lnTo>
                    <a:pt x="42351" y="42351"/>
                  </a:lnTo>
                  <a:lnTo>
                    <a:pt x="42220" y="41893"/>
                  </a:lnTo>
                  <a:lnTo>
                    <a:pt x="41958" y="41500"/>
                  </a:lnTo>
                  <a:lnTo>
                    <a:pt x="41827" y="41303"/>
                  </a:lnTo>
                  <a:lnTo>
                    <a:pt x="41805" y="40889"/>
                  </a:lnTo>
                  <a:lnTo>
                    <a:pt x="41893" y="40670"/>
                  </a:lnTo>
                  <a:lnTo>
                    <a:pt x="41936" y="40539"/>
                  </a:lnTo>
                  <a:lnTo>
                    <a:pt x="41849" y="40277"/>
                  </a:lnTo>
                  <a:lnTo>
                    <a:pt x="41784" y="40168"/>
                  </a:lnTo>
                  <a:lnTo>
                    <a:pt x="41609" y="39731"/>
                  </a:lnTo>
                  <a:lnTo>
                    <a:pt x="41412" y="38815"/>
                  </a:lnTo>
                  <a:lnTo>
                    <a:pt x="41456" y="38356"/>
                  </a:lnTo>
                  <a:lnTo>
                    <a:pt x="41565" y="37308"/>
                  </a:lnTo>
                  <a:lnTo>
                    <a:pt x="41718" y="36260"/>
                  </a:lnTo>
                  <a:lnTo>
                    <a:pt x="41762" y="35998"/>
                  </a:lnTo>
                  <a:lnTo>
                    <a:pt x="41784" y="35453"/>
                  </a:lnTo>
                  <a:lnTo>
                    <a:pt x="41718" y="35191"/>
                  </a:lnTo>
                  <a:lnTo>
                    <a:pt x="41740" y="35060"/>
                  </a:lnTo>
                  <a:lnTo>
                    <a:pt x="41740" y="34929"/>
                  </a:lnTo>
                  <a:lnTo>
                    <a:pt x="41827" y="34710"/>
                  </a:lnTo>
                  <a:lnTo>
                    <a:pt x="41915" y="34274"/>
                  </a:lnTo>
                  <a:lnTo>
                    <a:pt x="41915" y="34012"/>
                  </a:lnTo>
                  <a:lnTo>
                    <a:pt x="41958" y="33881"/>
                  </a:lnTo>
                  <a:lnTo>
                    <a:pt x="41936" y="33553"/>
                  </a:lnTo>
                  <a:lnTo>
                    <a:pt x="42002" y="33401"/>
                  </a:lnTo>
                  <a:lnTo>
                    <a:pt x="42111" y="33270"/>
                  </a:lnTo>
                  <a:lnTo>
                    <a:pt x="42133" y="33117"/>
                  </a:lnTo>
                  <a:lnTo>
                    <a:pt x="42177" y="32440"/>
                  </a:lnTo>
                  <a:lnTo>
                    <a:pt x="42373" y="31108"/>
                  </a:lnTo>
                  <a:lnTo>
                    <a:pt x="42351" y="30410"/>
                  </a:lnTo>
                  <a:lnTo>
                    <a:pt x="42482" y="30279"/>
                  </a:lnTo>
                  <a:lnTo>
                    <a:pt x="42482" y="30061"/>
                  </a:lnTo>
                  <a:lnTo>
                    <a:pt x="42526" y="29318"/>
                  </a:lnTo>
                  <a:lnTo>
                    <a:pt x="42679" y="27856"/>
                  </a:lnTo>
                  <a:lnTo>
                    <a:pt x="42613" y="27092"/>
                  </a:lnTo>
                  <a:lnTo>
                    <a:pt x="42700" y="26983"/>
                  </a:lnTo>
                  <a:lnTo>
                    <a:pt x="42700" y="26852"/>
                  </a:lnTo>
                  <a:lnTo>
                    <a:pt x="42679" y="25433"/>
                  </a:lnTo>
                  <a:lnTo>
                    <a:pt x="42700" y="24035"/>
                  </a:lnTo>
                  <a:lnTo>
                    <a:pt x="42744" y="23402"/>
                  </a:lnTo>
                  <a:lnTo>
                    <a:pt x="42722" y="22136"/>
                  </a:lnTo>
                  <a:lnTo>
                    <a:pt x="42657" y="21503"/>
                  </a:lnTo>
                  <a:lnTo>
                    <a:pt x="42591" y="20564"/>
                  </a:lnTo>
                  <a:lnTo>
                    <a:pt x="42591" y="19626"/>
                  </a:lnTo>
                  <a:lnTo>
                    <a:pt x="42635" y="19014"/>
                  </a:lnTo>
                  <a:lnTo>
                    <a:pt x="42831" y="18119"/>
                  </a:lnTo>
                  <a:lnTo>
                    <a:pt x="43093" y="17574"/>
                  </a:lnTo>
                  <a:lnTo>
                    <a:pt x="43268" y="17290"/>
                  </a:lnTo>
                  <a:lnTo>
                    <a:pt x="43967" y="16417"/>
                  </a:lnTo>
                  <a:lnTo>
                    <a:pt x="44622" y="15522"/>
                  </a:lnTo>
                  <a:lnTo>
                    <a:pt x="45429" y="14430"/>
                  </a:lnTo>
                  <a:lnTo>
                    <a:pt x="46302" y="13360"/>
                  </a:lnTo>
                  <a:lnTo>
                    <a:pt x="47001" y="12553"/>
                  </a:lnTo>
                  <a:lnTo>
                    <a:pt x="47612" y="11679"/>
                  </a:lnTo>
                  <a:lnTo>
                    <a:pt x="47896" y="11243"/>
                  </a:lnTo>
                  <a:lnTo>
                    <a:pt x="48049" y="10741"/>
                  </a:lnTo>
                  <a:lnTo>
                    <a:pt x="48398" y="10151"/>
                  </a:lnTo>
                  <a:lnTo>
                    <a:pt x="48769" y="9584"/>
                  </a:lnTo>
                  <a:lnTo>
                    <a:pt x="48900" y="9344"/>
                  </a:lnTo>
                  <a:lnTo>
                    <a:pt x="49075" y="8994"/>
                  </a:lnTo>
                  <a:lnTo>
                    <a:pt x="48988" y="8776"/>
                  </a:lnTo>
                  <a:lnTo>
                    <a:pt x="48813" y="8645"/>
                  </a:lnTo>
                  <a:lnTo>
                    <a:pt x="48769" y="8514"/>
                  </a:lnTo>
                  <a:lnTo>
                    <a:pt x="48813" y="8339"/>
                  </a:lnTo>
                  <a:lnTo>
                    <a:pt x="49009" y="7815"/>
                  </a:lnTo>
                  <a:lnTo>
                    <a:pt x="49599" y="6899"/>
                  </a:lnTo>
                  <a:lnTo>
                    <a:pt x="49883" y="6440"/>
                  </a:lnTo>
                  <a:lnTo>
                    <a:pt x="49948" y="6265"/>
                  </a:lnTo>
                  <a:lnTo>
                    <a:pt x="49883" y="6091"/>
                  </a:lnTo>
                  <a:lnTo>
                    <a:pt x="49861" y="6025"/>
                  </a:lnTo>
                  <a:lnTo>
                    <a:pt x="49883" y="5916"/>
                  </a:lnTo>
                  <a:lnTo>
                    <a:pt x="49926" y="5894"/>
                  </a:lnTo>
                  <a:lnTo>
                    <a:pt x="50035" y="5742"/>
                  </a:lnTo>
                  <a:lnTo>
                    <a:pt x="50101" y="5414"/>
                  </a:lnTo>
                  <a:lnTo>
                    <a:pt x="50057" y="4934"/>
                  </a:lnTo>
                  <a:lnTo>
                    <a:pt x="49970" y="4628"/>
                  </a:lnTo>
                  <a:lnTo>
                    <a:pt x="49861" y="4213"/>
                  </a:lnTo>
                  <a:lnTo>
                    <a:pt x="49861" y="3755"/>
                  </a:lnTo>
                  <a:lnTo>
                    <a:pt x="49795" y="3275"/>
                  </a:lnTo>
                  <a:lnTo>
                    <a:pt x="49795" y="2773"/>
                  </a:lnTo>
                  <a:lnTo>
                    <a:pt x="49795" y="2642"/>
                  </a:lnTo>
                  <a:lnTo>
                    <a:pt x="49774" y="2511"/>
                  </a:lnTo>
                  <a:lnTo>
                    <a:pt x="49708" y="2205"/>
                  </a:lnTo>
                  <a:lnTo>
                    <a:pt x="49577" y="1943"/>
                  </a:lnTo>
                  <a:lnTo>
                    <a:pt x="49533" y="1856"/>
                  </a:lnTo>
                  <a:lnTo>
                    <a:pt x="49424" y="1856"/>
                  </a:lnTo>
                  <a:lnTo>
                    <a:pt x="49271" y="1878"/>
                  </a:lnTo>
                  <a:lnTo>
                    <a:pt x="49119" y="1899"/>
                  </a:lnTo>
                  <a:lnTo>
                    <a:pt x="48966" y="1943"/>
                  </a:lnTo>
                  <a:lnTo>
                    <a:pt x="48769" y="2118"/>
                  </a:lnTo>
                  <a:lnTo>
                    <a:pt x="48529" y="2467"/>
                  </a:lnTo>
                  <a:lnTo>
                    <a:pt x="48355" y="2663"/>
                  </a:lnTo>
                  <a:lnTo>
                    <a:pt x="48202" y="2707"/>
                  </a:lnTo>
                  <a:lnTo>
                    <a:pt x="48027" y="2882"/>
                  </a:lnTo>
                  <a:lnTo>
                    <a:pt x="48005" y="3035"/>
                  </a:lnTo>
                  <a:lnTo>
                    <a:pt x="47787" y="3297"/>
                  </a:lnTo>
                  <a:lnTo>
                    <a:pt x="47525" y="3580"/>
                  </a:lnTo>
                  <a:lnTo>
                    <a:pt x="47285" y="3799"/>
                  </a:lnTo>
                  <a:lnTo>
                    <a:pt x="47045" y="4017"/>
                  </a:lnTo>
                  <a:lnTo>
                    <a:pt x="46870" y="4257"/>
                  </a:lnTo>
                  <a:lnTo>
                    <a:pt x="46739" y="4825"/>
                  </a:lnTo>
                  <a:lnTo>
                    <a:pt x="46695" y="5130"/>
                  </a:lnTo>
                  <a:lnTo>
                    <a:pt x="46739" y="5370"/>
                  </a:lnTo>
                  <a:lnTo>
                    <a:pt x="46695" y="5611"/>
                  </a:lnTo>
                  <a:lnTo>
                    <a:pt x="46695" y="5763"/>
                  </a:lnTo>
                  <a:lnTo>
                    <a:pt x="46761" y="6025"/>
                  </a:lnTo>
                  <a:lnTo>
                    <a:pt x="46848" y="6135"/>
                  </a:lnTo>
                  <a:lnTo>
                    <a:pt x="46979" y="6331"/>
                  </a:lnTo>
                  <a:lnTo>
                    <a:pt x="47154" y="6549"/>
                  </a:lnTo>
                  <a:lnTo>
                    <a:pt x="47198" y="6658"/>
                  </a:lnTo>
                  <a:lnTo>
                    <a:pt x="47154" y="6746"/>
                  </a:lnTo>
                  <a:lnTo>
                    <a:pt x="47088" y="6942"/>
                  </a:lnTo>
                  <a:lnTo>
                    <a:pt x="46979" y="7139"/>
                  </a:lnTo>
                  <a:lnTo>
                    <a:pt x="46936" y="7270"/>
                  </a:lnTo>
                  <a:lnTo>
                    <a:pt x="46870" y="7553"/>
                  </a:lnTo>
                  <a:lnTo>
                    <a:pt x="46914" y="7728"/>
                  </a:lnTo>
                  <a:lnTo>
                    <a:pt x="46914" y="7750"/>
                  </a:lnTo>
                  <a:lnTo>
                    <a:pt x="46870" y="7794"/>
                  </a:lnTo>
                  <a:lnTo>
                    <a:pt x="46652" y="8012"/>
                  </a:lnTo>
                  <a:lnTo>
                    <a:pt x="46521" y="8274"/>
                  </a:lnTo>
                  <a:lnTo>
                    <a:pt x="46455" y="8449"/>
                  </a:lnTo>
                  <a:lnTo>
                    <a:pt x="46215" y="8710"/>
                  </a:lnTo>
                  <a:lnTo>
                    <a:pt x="46062" y="8820"/>
                  </a:lnTo>
                  <a:lnTo>
                    <a:pt x="45910" y="8841"/>
                  </a:lnTo>
                  <a:lnTo>
                    <a:pt x="45669" y="8972"/>
                  </a:lnTo>
                  <a:lnTo>
                    <a:pt x="45604" y="9103"/>
                  </a:lnTo>
                  <a:lnTo>
                    <a:pt x="45495" y="9256"/>
                  </a:lnTo>
                  <a:lnTo>
                    <a:pt x="45320" y="9365"/>
                  </a:lnTo>
                  <a:lnTo>
                    <a:pt x="45145" y="9365"/>
                  </a:lnTo>
                  <a:lnTo>
                    <a:pt x="44971" y="9606"/>
                  </a:lnTo>
                  <a:lnTo>
                    <a:pt x="44884" y="9737"/>
                  </a:lnTo>
                  <a:lnTo>
                    <a:pt x="44753" y="9955"/>
                  </a:lnTo>
                  <a:lnTo>
                    <a:pt x="44534" y="10086"/>
                  </a:lnTo>
                  <a:lnTo>
                    <a:pt x="44316" y="10173"/>
                  </a:lnTo>
                  <a:lnTo>
                    <a:pt x="43967" y="10435"/>
                  </a:lnTo>
                  <a:lnTo>
                    <a:pt x="43814" y="10632"/>
                  </a:lnTo>
                  <a:lnTo>
                    <a:pt x="43770" y="10806"/>
                  </a:lnTo>
                  <a:lnTo>
                    <a:pt x="43639" y="10915"/>
                  </a:lnTo>
                  <a:lnTo>
                    <a:pt x="43421" y="11003"/>
                  </a:lnTo>
                  <a:lnTo>
                    <a:pt x="43268" y="11177"/>
                  </a:lnTo>
                  <a:lnTo>
                    <a:pt x="43028" y="11483"/>
                  </a:lnTo>
                  <a:lnTo>
                    <a:pt x="42722" y="11723"/>
                  </a:lnTo>
                  <a:lnTo>
                    <a:pt x="42548" y="11789"/>
                  </a:lnTo>
                  <a:lnTo>
                    <a:pt x="42460" y="11985"/>
                  </a:lnTo>
                  <a:lnTo>
                    <a:pt x="42133" y="12269"/>
                  </a:lnTo>
                  <a:lnTo>
                    <a:pt x="41740" y="12531"/>
                  </a:lnTo>
                  <a:lnTo>
                    <a:pt x="41500" y="12618"/>
                  </a:lnTo>
                  <a:lnTo>
                    <a:pt x="41085" y="12531"/>
                  </a:lnTo>
                  <a:lnTo>
                    <a:pt x="40910" y="12334"/>
                  </a:lnTo>
                  <a:lnTo>
                    <a:pt x="40845" y="12291"/>
                  </a:lnTo>
                  <a:lnTo>
                    <a:pt x="40736" y="12269"/>
                  </a:lnTo>
                  <a:lnTo>
                    <a:pt x="40605" y="12160"/>
                  </a:lnTo>
                  <a:lnTo>
                    <a:pt x="40408" y="12007"/>
                  </a:lnTo>
                  <a:lnTo>
                    <a:pt x="40365" y="11832"/>
                  </a:lnTo>
                  <a:lnTo>
                    <a:pt x="40386" y="11723"/>
                  </a:lnTo>
                  <a:lnTo>
                    <a:pt x="40517" y="11243"/>
                  </a:lnTo>
                  <a:lnTo>
                    <a:pt x="40692" y="10806"/>
                  </a:lnTo>
                  <a:lnTo>
                    <a:pt x="40714" y="10632"/>
                  </a:lnTo>
                  <a:lnTo>
                    <a:pt x="40714" y="10457"/>
                  </a:lnTo>
                  <a:lnTo>
                    <a:pt x="40758" y="10217"/>
                  </a:lnTo>
                  <a:lnTo>
                    <a:pt x="40736" y="9977"/>
                  </a:lnTo>
                  <a:lnTo>
                    <a:pt x="40736" y="9933"/>
                  </a:lnTo>
                  <a:lnTo>
                    <a:pt x="40758" y="9780"/>
                  </a:lnTo>
                  <a:lnTo>
                    <a:pt x="40758" y="9649"/>
                  </a:lnTo>
                  <a:lnTo>
                    <a:pt x="40910" y="9584"/>
                  </a:lnTo>
                  <a:lnTo>
                    <a:pt x="41194" y="9365"/>
                  </a:lnTo>
                  <a:lnTo>
                    <a:pt x="41282" y="9191"/>
                  </a:lnTo>
                  <a:lnTo>
                    <a:pt x="41391" y="9060"/>
                  </a:lnTo>
                  <a:lnTo>
                    <a:pt x="41478" y="8951"/>
                  </a:lnTo>
                  <a:lnTo>
                    <a:pt x="41631" y="8863"/>
                  </a:lnTo>
                  <a:lnTo>
                    <a:pt x="41740" y="8580"/>
                  </a:lnTo>
                  <a:lnTo>
                    <a:pt x="41674" y="8405"/>
                  </a:lnTo>
                  <a:lnTo>
                    <a:pt x="41762" y="8121"/>
                  </a:lnTo>
                  <a:lnTo>
                    <a:pt x="41740" y="7859"/>
                  </a:lnTo>
                  <a:lnTo>
                    <a:pt x="41674" y="7532"/>
                  </a:lnTo>
                  <a:lnTo>
                    <a:pt x="41827" y="6964"/>
                  </a:lnTo>
                  <a:lnTo>
                    <a:pt x="41915" y="6680"/>
                  </a:lnTo>
                  <a:lnTo>
                    <a:pt x="41958" y="6549"/>
                  </a:lnTo>
                  <a:lnTo>
                    <a:pt x="41958" y="6265"/>
                  </a:lnTo>
                  <a:lnTo>
                    <a:pt x="42002" y="6135"/>
                  </a:lnTo>
                  <a:lnTo>
                    <a:pt x="42089" y="6047"/>
                  </a:lnTo>
                  <a:lnTo>
                    <a:pt x="42111" y="5894"/>
                  </a:lnTo>
                  <a:lnTo>
                    <a:pt x="42111" y="5763"/>
                  </a:lnTo>
                  <a:lnTo>
                    <a:pt x="42024" y="5523"/>
                  </a:lnTo>
                  <a:lnTo>
                    <a:pt x="42067" y="5392"/>
                  </a:lnTo>
                  <a:lnTo>
                    <a:pt x="42046" y="5349"/>
                  </a:lnTo>
                  <a:lnTo>
                    <a:pt x="42067" y="5327"/>
                  </a:lnTo>
                  <a:lnTo>
                    <a:pt x="42133" y="5152"/>
                  </a:lnTo>
                  <a:lnTo>
                    <a:pt x="42177" y="4847"/>
                  </a:lnTo>
                  <a:lnTo>
                    <a:pt x="42067" y="4694"/>
                  </a:lnTo>
                  <a:lnTo>
                    <a:pt x="42067" y="4606"/>
                  </a:lnTo>
                  <a:lnTo>
                    <a:pt x="42155" y="4279"/>
                  </a:lnTo>
                  <a:lnTo>
                    <a:pt x="42133" y="3951"/>
                  </a:lnTo>
                  <a:lnTo>
                    <a:pt x="42133" y="3646"/>
                  </a:lnTo>
                  <a:lnTo>
                    <a:pt x="42286" y="3035"/>
                  </a:lnTo>
                  <a:lnTo>
                    <a:pt x="42264" y="2729"/>
                  </a:lnTo>
                  <a:lnTo>
                    <a:pt x="42308" y="2402"/>
                  </a:lnTo>
                  <a:lnTo>
                    <a:pt x="42351" y="2096"/>
                  </a:lnTo>
                  <a:lnTo>
                    <a:pt x="42395" y="2052"/>
                  </a:lnTo>
                  <a:lnTo>
                    <a:pt x="42373" y="1987"/>
                  </a:lnTo>
                  <a:lnTo>
                    <a:pt x="42242" y="1834"/>
                  </a:lnTo>
                  <a:lnTo>
                    <a:pt x="42067" y="1725"/>
                  </a:lnTo>
                  <a:lnTo>
                    <a:pt x="42024" y="1550"/>
                  </a:lnTo>
                  <a:lnTo>
                    <a:pt x="42067" y="1288"/>
                  </a:lnTo>
                  <a:lnTo>
                    <a:pt x="42111" y="1135"/>
                  </a:lnTo>
                  <a:lnTo>
                    <a:pt x="42111" y="1026"/>
                  </a:lnTo>
                  <a:lnTo>
                    <a:pt x="42089" y="808"/>
                  </a:lnTo>
                  <a:lnTo>
                    <a:pt x="41958" y="742"/>
                  </a:lnTo>
                  <a:lnTo>
                    <a:pt x="41893" y="742"/>
                  </a:lnTo>
                  <a:lnTo>
                    <a:pt x="41805" y="764"/>
                  </a:lnTo>
                  <a:lnTo>
                    <a:pt x="41609" y="786"/>
                  </a:lnTo>
                  <a:lnTo>
                    <a:pt x="41456" y="895"/>
                  </a:lnTo>
                  <a:lnTo>
                    <a:pt x="41325" y="852"/>
                  </a:lnTo>
                  <a:lnTo>
                    <a:pt x="41369" y="721"/>
                  </a:lnTo>
                  <a:lnTo>
                    <a:pt x="41391" y="655"/>
                  </a:lnTo>
                  <a:lnTo>
                    <a:pt x="41412" y="590"/>
                  </a:lnTo>
                  <a:lnTo>
                    <a:pt x="41412" y="546"/>
                  </a:lnTo>
                  <a:lnTo>
                    <a:pt x="41434" y="459"/>
                  </a:lnTo>
                  <a:lnTo>
                    <a:pt x="41391" y="306"/>
                  </a:lnTo>
                  <a:lnTo>
                    <a:pt x="41303" y="262"/>
                  </a:lnTo>
                  <a:lnTo>
                    <a:pt x="41238" y="197"/>
                  </a:lnTo>
                  <a:lnTo>
                    <a:pt x="41238" y="109"/>
                  </a:lnTo>
                  <a:lnTo>
                    <a:pt x="41063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>
              <a:extLst>
                <a:ext uri="{FF2B5EF4-FFF2-40B4-BE49-F238E27FC236}">
                  <a16:creationId xmlns:a16="http://schemas.microsoft.com/office/drawing/2014/main" id="{F5D26E96-AE44-470C-3E5C-8025E2DF0F4E}"/>
                </a:ext>
              </a:extLst>
            </p:cNvPr>
            <p:cNvSpPr/>
            <p:nvPr/>
          </p:nvSpPr>
          <p:spPr>
            <a:xfrm>
              <a:off x="8743188" y="2187033"/>
              <a:ext cx="1519915" cy="1520064"/>
            </a:xfrm>
            <a:custGeom>
              <a:avLst/>
              <a:gdLst/>
              <a:ahLst/>
              <a:cxnLst/>
              <a:rect l="l" t="t" r="r" b="b"/>
              <a:pathLst>
                <a:path w="13164" h="13165" extrusionOk="0">
                  <a:moveTo>
                    <a:pt x="5960" y="0"/>
                  </a:moveTo>
                  <a:lnTo>
                    <a:pt x="4716" y="240"/>
                  </a:lnTo>
                  <a:lnTo>
                    <a:pt x="3537" y="721"/>
                  </a:lnTo>
                  <a:lnTo>
                    <a:pt x="2445" y="1419"/>
                  </a:lnTo>
                  <a:lnTo>
                    <a:pt x="1507" y="2336"/>
                  </a:lnTo>
                  <a:lnTo>
                    <a:pt x="1114" y="2882"/>
                  </a:lnTo>
                  <a:lnTo>
                    <a:pt x="743" y="3471"/>
                  </a:lnTo>
                  <a:lnTo>
                    <a:pt x="240" y="4672"/>
                  </a:lnTo>
                  <a:lnTo>
                    <a:pt x="0" y="5938"/>
                  </a:lnTo>
                  <a:lnTo>
                    <a:pt x="0" y="7204"/>
                  </a:lnTo>
                  <a:lnTo>
                    <a:pt x="240" y="8449"/>
                  </a:lnTo>
                  <a:lnTo>
                    <a:pt x="699" y="9649"/>
                  </a:lnTo>
                  <a:lnTo>
                    <a:pt x="1397" y="10719"/>
                  </a:lnTo>
                  <a:lnTo>
                    <a:pt x="2336" y="11658"/>
                  </a:lnTo>
                  <a:lnTo>
                    <a:pt x="2882" y="12051"/>
                  </a:lnTo>
                  <a:lnTo>
                    <a:pt x="3449" y="12422"/>
                  </a:lnTo>
                  <a:lnTo>
                    <a:pt x="4672" y="12924"/>
                  </a:lnTo>
                  <a:lnTo>
                    <a:pt x="5938" y="13164"/>
                  </a:lnTo>
                  <a:lnTo>
                    <a:pt x="7204" y="13164"/>
                  </a:lnTo>
                  <a:lnTo>
                    <a:pt x="8449" y="12924"/>
                  </a:lnTo>
                  <a:lnTo>
                    <a:pt x="9627" y="12465"/>
                  </a:lnTo>
                  <a:lnTo>
                    <a:pt x="10697" y="11767"/>
                  </a:lnTo>
                  <a:lnTo>
                    <a:pt x="11658" y="10850"/>
                  </a:lnTo>
                  <a:lnTo>
                    <a:pt x="12051" y="10282"/>
                  </a:lnTo>
                  <a:lnTo>
                    <a:pt x="12400" y="9715"/>
                  </a:lnTo>
                  <a:lnTo>
                    <a:pt x="12902" y="8492"/>
                  </a:lnTo>
                  <a:lnTo>
                    <a:pt x="13164" y="7248"/>
                  </a:lnTo>
                  <a:lnTo>
                    <a:pt x="13164" y="5960"/>
                  </a:lnTo>
                  <a:lnTo>
                    <a:pt x="12924" y="4716"/>
                  </a:lnTo>
                  <a:lnTo>
                    <a:pt x="12444" y="3537"/>
                  </a:lnTo>
                  <a:lnTo>
                    <a:pt x="11745" y="2467"/>
                  </a:lnTo>
                  <a:lnTo>
                    <a:pt x="10828" y="1528"/>
                  </a:lnTo>
                  <a:lnTo>
                    <a:pt x="10282" y="1114"/>
                  </a:lnTo>
                  <a:lnTo>
                    <a:pt x="9693" y="764"/>
                  </a:lnTo>
                  <a:lnTo>
                    <a:pt x="8492" y="262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45">
            <a:extLst>
              <a:ext uri="{FF2B5EF4-FFF2-40B4-BE49-F238E27FC236}">
                <a16:creationId xmlns:a16="http://schemas.microsoft.com/office/drawing/2014/main" id="{EB33CB99-4484-14BE-536F-8FF1AD9A4B3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2974" y="1847483"/>
            <a:ext cx="4952261" cy="26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AFC 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아시안컵 우승 </a:t>
            </a: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(2011)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EAFF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동아시안컵 우승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(2013)</a:t>
            </a:r>
          </a:p>
          <a:p>
            <a:pPr marL="342900">
              <a:spcAft>
                <a:spcPts val="1200"/>
              </a:spcAft>
              <a:buFont typeface="Dosis"/>
              <a:buAutoNum type="arabicPeriod"/>
            </a:pP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우라와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레드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다이아몬즈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리그 우승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(2017)</a:t>
            </a:r>
          </a:p>
          <a:p>
            <a:pPr marL="342900">
              <a:spcAft>
                <a:spcPts val="1200"/>
              </a:spcAft>
              <a:buFont typeface="Dosis"/>
              <a:buAutoNum type="arabicPeriod"/>
            </a:pP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우라와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레드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다이아몬즈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천황배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우승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(2018)</a:t>
            </a:r>
          </a:p>
          <a:p>
            <a:pPr marL="0" indent="0">
              <a:spcAft>
                <a:spcPts val="1200"/>
              </a:spcAft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endParaRPr lang="en-US" altLang="ko-KR" dirty="0">
              <a:solidFill>
                <a:schemeClr val="lt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84" name="Google Shape;684;p45">
            <a:extLst>
              <a:ext uri="{FF2B5EF4-FFF2-40B4-BE49-F238E27FC236}">
                <a16:creationId xmlns:a16="http://schemas.microsoft.com/office/drawing/2014/main" id="{01339B16-E20A-3E52-AD5A-0AB335E441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7282" y="550922"/>
            <a:ext cx="869436" cy="502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ko-KR" altLang="en-US">
                <a:latin typeface="HY견고딕" panose="02030600000101010101" pitchFamily="18" charset="-127"/>
                <a:ea typeface="HY견고딕" panose="02030600000101010101" pitchFamily="18" charset="-127"/>
              </a:rPr>
              <a:t>업적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3AE4B1-987A-66FC-F338-EF31A08DAD7C}"/>
              </a:ext>
            </a:extLst>
          </p:cNvPr>
          <p:cNvSpPr txBox="1"/>
          <p:nvPr/>
        </p:nvSpPr>
        <p:spPr>
          <a:xfrm>
            <a:off x="313898" y="19925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5.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마키노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토모아키</a:t>
            </a:r>
            <a:endParaRPr lang="en-US" altLang="ko-KR" sz="1100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1560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>
          <a:extLst>
            <a:ext uri="{FF2B5EF4-FFF2-40B4-BE49-F238E27FC236}">
              <a16:creationId xmlns:a16="http://schemas.microsoft.com/office/drawing/2014/main" id="{75A869F2-D02B-1C0A-DB94-2EAE9B91D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44">
            <a:extLst>
              <a:ext uri="{FF2B5EF4-FFF2-40B4-BE49-F238E27FC236}">
                <a16:creationId xmlns:a16="http://schemas.microsoft.com/office/drawing/2014/main" id="{AD5FD30E-F0C8-FD3F-3242-B0075551A9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3450" b="-8486"/>
          <a:stretch/>
        </p:blipFill>
        <p:spPr>
          <a:xfrm>
            <a:off x="4952575" y="-549200"/>
            <a:ext cx="6176400" cy="69501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62" name="Google Shape;662;p44">
            <a:extLst>
              <a:ext uri="{FF2B5EF4-FFF2-40B4-BE49-F238E27FC236}">
                <a16:creationId xmlns:a16="http://schemas.microsoft.com/office/drawing/2014/main" id="{58767697-6F82-9DD0-2233-57760BD0F15B}"/>
              </a:ext>
            </a:extLst>
          </p:cNvPr>
          <p:cNvGrpSpPr/>
          <p:nvPr/>
        </p:nvGrpSpPr>
        <p:grpSpPr>
          <a:xfrm>
            <a:off x="2397920" y="-846599"/>
            <a:ext cx="7072495" cy="6836698"/>
            <a:chOff x="3319625" y="2830275"/>
            <a:chExt cx="1130550" cy="1092875"/>
          </a:xfrm>
        </p:grpSpPr>
        <p:sp>
          <p:nvSpPr>
            <p:cNvPr id="663" name="Google Shape;663;p44">
              <a:extLst>
                <a:ext uri="{FF2B5EF4-FFF2-40B4-BE49-F238E27FC236}">
                  <a16:creationId xmlns:a16="http://schemas.microsoft.com/office/drawing/2014/main" id="{3004F5AE-3880-3AF9-4F63-ADC83A62F29F}"/>
                </a:ext>
              </a:extLst>
            </p:cNvPr>
            <p:cNvSpPr/>
            <p:nvPr/>
          </p:nvSpPr>
          <p:spPr>
            <a:xfrm>
              <a:off x="4092000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4">
              <a:extLst>
                <a:ext uri="{FF2B5EF4-FFF2-40B4-BE49-F238E27FC236}">
                  <a16:creationId xmlns:a16="http://schemas.microsoft.com/office/drawing/2014/main" id="{6BEB277E-ED13-F993-5B9D-F43A95BA598F}"/>
                </a:ext>
              </a:extLst>
            </p:cNvPr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4">
              <a:extLst>
                <a:ext uri="{FF2B5EF4-FFF2-40B4-BE49-F238E27FC236}">
                  <a16:creationId xmlns:a16="http://schemas.microsoft.com/office/drawing/2014/main" id="{C77C9D4F-FAA9-8519-380C-63CE1E465497}"/>
                </a:ext>
              </a:extLst>
            </p:cNvPr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4">
              <a:extLst>
                <a:ext uri="{FF2B5EF4-FFF2-40B4-BE49-F238E27FC236}">
                  <a16:creationId xmlns:a16="http://schemas.microsoft.com/office/drawing/2014/main" id="{C5C321DD-B5F3-4DD9-7B88-2B3AEC0A1E5C}"/>
                </a:ext>
              </a:extLst>
            </p:cNvPr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4">
              <a:extLst>
                <a:ext uri="{FF2B5EF4-FFF2-40B4-BE49-F238E27FC236}">
                  <a16:creationId xmlns:a16="http://schemas.microsoft.com/office/drawing/2014/main" id="{58F00EA2-6FFD-7D9E-E99B-8F75C18B7B0C}"/>
                </a:ext>
              </a:extLst>
            </p:cNvPr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4">
              <a:extLst>
                <a:ext uri="{FF2B5EF4-FFF2-40B4-BE49-F238E27FC236}">
                  <a16:creationId xmlns:a16="http://schemas.microsoft.com/office/drawing/2014/main" id="{A107BE1C-DB0A-8202-3AB2-AB8A43213010}"/>
                </a:ext>
              </a:extLst>
            </p:cNvPr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4">
              <a:extLst>
                <a:ext uri="{FF2B5EF4-FFF2-40B4-BE49-F238E27FC236}">
                  <a16:creationId xmlns:a16="http://schemas.microsoft.com/office/drawing/2014/main" id="{D3D8E9FB-E4E4-1BD3-FFAD-0C6529EC9043}"/>
                </a:ext>
              </a:extLst>
            </p:cNvPr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4">
              <a:extLst>
                <a:ext uri="{FF2B5EF4-FFF2-40B4-BE49-F238E27FC236}">
                  <a16:creationId xmlns:a16="http://schemas.microsoft.com/office/drawing/2014/main" id="{70EF4229-F31F-91A9-46E1-929F228A3918}"/>
                </a:ext>
              </a:extLst>
            </p:cNvPr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4">
              <a:extLst>
                <a:ext uri="{FF2B5EF4-FFF2-40B4-BE49-F238E27FC236}">
                  <a16:creationId xmlns:a16="http://schemas.microsoft.com/office/drawing/2014/main" id="{06F1E1E0-73FD-0FF5-0AFA-225585815979}"/>
                </a:ext>
              </a:extLst>
            </p:cNvPr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4">
              <a:extLst>
                <a:ext uri="{FF2B5EF4-FFF2-40B4-BE49-F238E27FC236}">
                  <a16:creationId xmlns:a16="http://schemas.microsoft.com/office/drawing/2014/main" id="{265667DA-BE89-3EC2-9DE3-BDC50312B537}"/>
                </a:ext>
              </a:extLst>
            </p:cNvPr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4">
              <a:extLst>
                <a:ext uri="{FF2B5EF4-FFF2-40B4-BE49-F238E27FC236}">
                  <a16:creationId xmlns:a16="http://schemas.microsoft.com/office/drawing/2014/main" id="{8588C0E8-0E50-BFF4-52C2-347A83BF7E0A}"/>
                </a:ext>
              </a:extLst>
            </p:cNvPr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44">
            <a:extLst>
              <a:ext uri="{FF2B5EF4-FFF2-40B4-BE49-F238E27FC236}">
                <a16:creationId xmlns:a16="http://schemas.microsoft.com/office/drawing/2014/main" id="{95227498-05B2-CBF8-BB1F-B5849CC13AE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446" y="2132256"/>
            <a:ext cx="5354005" cy="2494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아직 은퇴를 하지 않았고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37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세의 나이로 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비셀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고베에서 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등번호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14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번을 달고 뛰고있다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75" name="Google Shape;675;p44">
            <a:extLst>
              <a:ext uri="{FF2B5EF4-FFF2-40B4-BE49-F238E27FC236}">
                <a16:creationId xmlns:a16="http://schemas.microsoft.com/office/drawing/2014/main" id="{B0FA860F-E520-889A-AF91-BB487CC183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0981" y="432212"/>
            <a:ext cx="1963187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은퇴 후 활동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F59A8D-FEE0-5F56-9498-94A1FA3ECD5A}"/>
              </a:ext>
            </a:extLst>
          </p:cNvPr>
          <p:cNvSpPr txBox="1"/>
          <p:nvPr/>
        </p:nvSpPr>
        <p:spPr>
          <a:xfrm>
            <a:off x="184245" y="22518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5.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마키노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토모아키</a:t>
            </a:r>
            <a:endParaRPr lang="ko-KR" altLang="en-US" sz="1100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4033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>
          <a:extLst>
            <a:ext uri="{FF2B5EF4-FFF2-40B4-BE49-F238E27FC236}">
              <a16:creationId xmlns:a16="http://schemas.microsoft.com/office/drawing/2014/main" id="{7D923D26-E68D-7FE2-F140-EEB3459D1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7">
            <a:extLst>
              <a:ext uri="{FF2B5EF4-FFF2-40B4-BE49-F238E27FC236}">
                <a16:creationId xmlns:a16="http://schemas.microsoft.com/office/drawing/2014/main" id="{D8ECE3A7-B33A-E8C4-CE8A-51FE720F6D4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71217" y="1672259"/>
            <a:ext cx="5199125" cy="1051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마키노는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자신을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마키노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사마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라고 부르는 재미있는 습관을 가지고 있습니다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그는 자주 소셜 미디어나 인터뷰에서 자신을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사마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라고 표현하는데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이로 인해 팬들 사이에서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마키노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사마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라는 별명이 유행하게 되었습니다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0" name="Google Shape;710;p47">
            <a:extLst>
              <a:ext uri="{FF2B5EF4-FFF2-40B4-BE49-F238E27FC236}">
                <a16:creationId xmlns:a16="http://schemas.microsoft.com/office/drawing/2014/main" id="{CE6F3BF4-BA82-63F4-0141-D286A760A683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271217" y="3345228"/>
            <a:ext cx="4925011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마키노는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일본 국가대표 선수로서도 잘 알려져 있지만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팬들과의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소토을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매우 중요하게 생각합니다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그가 팬 미팅을 주최하거나 소셜미디어에서 팬들과 소통하는 모습을 자주 볼 수 있습니다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39" name="Google Shape;739;p47">
            <a:extLst>
              <a:ext uri="{FF2B5EF4-FFF2-40B4-BE49-F238E27FC236}">
                <a16:creationId xmlns:a16="http://schemas.microsoft.com/office/drawing/2014/main" id="{5C5B0807-A889-5D69-8D87-C2F1016AF2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50" y="540000"/>
            <a:ext cx="77040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여담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97B19-DD21-FEA2-81BB-21E3EC7225C9}"/>
              </a:ext>
            </a:extLst>
          </p:cNvPr>
          <p:cNvSpPr txBox="1"/>
          <p:nvPr/>
        </p:nvSpPr>
        <p:spPr>
          <a:xfrm>
            <a:off x="250466" y="27839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5.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마키노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토모아키</a:t>
            </a:r>
            <a:endParaRPr lang="ko-KR" altLang="en-US" sz="1100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A910C9F-E715-4E10-0F6F-5D3EB5107C3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5150" y="1757001"/>
            <a:ext cx="2832976" cy="4761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1.‘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마키노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사마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유행</a:t>
            </a:r>
          </a:p>
        </p:txBody>
      </p:sp>
      <p:sp>
        <p:nvSpPr>
          <p:cNvPr id="3" name="제목 3">
            <a:extLst>
              <a:ext uri="{FF2B5EF4-FFF2-40B4-BE49-F238E27FC236}">
                <a16:creationId xmlns:a16="http://schemas.microsoft.com/office/drawing/2014/main" id="{42E367EC-7793-60F4-8FAE-B70F8F9ADE8D}"/>
              </a:ext>
            </a:extLst>
          </p:cNvPr>
          <p:cNvSpPr txBox="1">
            <a:spLocks/>
          </p:cNvSpPr>
          <p:nvPr/>
        </p:nvSpPr>
        <p:spPr>
          <a:xfrm>
            <a:off x="55150" y="3329328"/>
            <a:ext cx="2265803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ollkorn"/>
              <a:buNone/>
              <a:defRPr sz="1800" b="1" i="0" u="none" strike="noStrike" cap="none">
                <a:solidFill>
                  <a:schemeClr val="lt2"/>
                </a:solidFill>
                <a:latin typeface="Vollkorn"/>
                <a:ea typeface="Vollkorn"/>
                <a:cs typeface="Vollkorn"/>
                <a:sym typeface="Vollkor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유명한 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토모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팬미팅</a:t>
            </a:r>
          </a:p>
        </p:txBody>
      </p:sp>
    </p:spTree>
    <p:extLst>
      <p:ext uri="{BB962C8B-B14F-4D97-AF65-F5344CB8AC3E}">
        <p14:creationId xmlns:p14="http://schemas.microsoft.com/office/powerpoint/2010/main" val="4240366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>
          <a:extLst>
            <a:ext uri="{FF2B5EF4-FFF2-40B4-BE49-F238E27FC236}">
              <a16:creationId xmlns:a16="http://schemas.microsoft.com/office/drawing/2014/main" id="{3F2A35F5-F0E7-5E61-7832-6BE9C4A72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54">
            <a:extLst>
              <a:ext uri="{FF2B5EF4-FFF2-40B4-BE49-F238E27FC236}">
                <a16:creationId xmlns:a16="http://schemas.microsoft.com/office/drawing/2014/main" id="{37326746-FF19-6E97-EB38-7DBA415FB8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3851" y="2309625"/>
            <a:ext cx="3156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이누이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타카시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33" name="Google Shape;833;p54">
            <a:extLst>
              <a:ext uri="{FF2B5EF4-FFF2-40B4-BE49-F238E27FC236}">
                <a16:creationId xmlns:a16="http://schemas.microsoft.com/office/drawing/2014/main" id="{CAD22790-1BF9-BC3E-40DD-76F2007C872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107301" y="1239850"/>
            <a:ext cx="929400" cy="11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3709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>
          <a:extLst>
            <a:ext uri="{FF2B5EF4-FFF2-40B4-BE49-F238E27FC236}">
              <a16:creationId xmlns:a16="http://schemas.microsoft.com/office/drawing/2014/main" id="{73FD2572-8527-D2F6-2A68-F7A616795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9">
            <a:extLst>
              <a:ext uri="{FF2B5EF4-FFF2-40B4-BE49-F238E27FC236}">
                <a16:creationId xmlns:a16="http://schemas.microsoft.com/office/drawing/2014/main" id="{D4D37E82-DC9E-6AC6-124A-B8A726EC7BA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57978" y="463605"/>
            <a:ext cx="5472790" cy="4075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프로필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이름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이누이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타카시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출생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1988. 6. 2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시가현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오미하치만시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신체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169cm, 63kg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포지션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미드필더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주발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오른발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별명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진주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득점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92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(A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매치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어시스트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45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</a:p>
        </p:txBody>
      </p:sp>
      <p:sp>
        <p:nvSpPr>
          <p:cNvPr id="595" name="Google Shape;595;p39">
            <a:extLst>
              <a:ext uri="{FF2B5EF4-FFF2-40B4-BE49-F238E27FC236}">
                <a16:creationId xmlns:a16="http://schemas.microsoft.com/office/drawing/2014/main" id="{C06A916C-1E12-329C-CEAE-C9FBF5916095}"/>
              </a:ext>
            </a:extLst>
          </p:cNvPr>
          <p:cNvSpPr/>
          <p:nvPr/>
        </p:nvSpPr>
        <p:spPr>
          <a:xfrm>
            <a:off x="2124875" y="208175"/>
            <a:ext cx="78600" cy="77525"/>
          </a:xfrm>
          <a:custGeom>
            <a:avLst/>
            <a:gdLst/>
            <a:ahLst/>
            <a:cxnLst/>
            <a:rect l="l" t="t" r="r" b="b"/>
            <a:pathLst>
              <a:path w="3144" h="3101" extrusionOk="0">
                <a:moveTo>
                  <a:pt x="1397" y="1"/>
                </a:moveTo>
                <a:lnTo>
                  <a:pt x="1004" y="110"/>
                </a:lnTo>
                <a:lnTo>
                  <a:pt x="830" y="263"/>
                </a:lnTo>
                <a:lnTo>
                  <a:pt x="568" y="568"/>
                </a:lnTo>
                <a:lnTo>
                  <a:pt x="175" y="1289"/>
                </a:lnTo>
                <a:lnTo>
                  <a:pt x="44" y="1682"/>
                </a:lnTo>
                <a:lnTo>
                  <a:pt x="0" y="2031"/>
                </a:lnTo>
                <a:lnTo>
                  <a:pt x="44" y="2359"/>
                </a:lnTo>
                <a:lnTo>
                  <a:pt x="131" y="2621"/>
                </a:lnTo>
                <a:lnTo>
                  <a:pt x="480" y="2970"/>
                </a:lnTo>
                <a:lnTo>
                  <a:pt x="720" y="3057"/>
                </a:lnTo>
                <a:lnTo>
                  <a:pt x="982" y="3079"/>
                </a:lnTo>
                <a:lnTo>
                  <a:pt x="1266" y="3101"/>
                </a:lnTo>
                <a:lnTo>
                  <a:pt x="1637" y="3057"/>
                </a:lnTo>
                <a:lnTo>
                  <a:pt x="2008" y="2992"/>
                </a:lnTo>
                <a:lnTo>
                  <a:pt x="2227" y="2926"/>
                </a:lnTo>
                <a:lnTo>
                  <a:pt x="2620" y="2642"/>
                </a:lnTo>
                <a:lnTo>
                  <a:pt x="2925" y="2271"/>
                </a:lnTo>
                <a:lnTo>
                  <a:pt x="3100" y="1835"/>
                </a:lnTo>
                <a:lnTo>
                  <a:pt x="3122" y="1594"/>
                </a:lnTo>
                <a:lnTo>
                  <a:pt x="3144" y="1333"/>
                </a:lnTo>
                <a:lnTo>
                  <a:pt x="3034" y="896"/>
                </a:lnTo>
                <a:lnTo>
                  <a:pt x="2772" y="525"/>
                </a:lnTo>
                <a:lnTo>
                  <a:pt x="2380" y="263"/>
                </a:lnTo>
                <a:lnTo>
                  <a:pt x="2118" y="176"/>
                </a:lnTo>
                <a:lnTo>
                  <a:pt x="1877" y="110"/>
                </a:lnTo>
                <a:lnTo>
                  <a:pt x="1637" y="45"/>
                </a:lnTo>
                <a:lnTo>
                  <a:pt x="13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D805F93-002F-9094-568C-A05DA106C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" y="669348"/>
            <a:ext cx="3058431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987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>
          <a:extLst>
            <a:ext uri="{FF2B5EF4-FFF2-40B4-BE49-F238E27FC236}">
              <a16:creationId xmlns:a16="http://schemas.microsoft.com/office/drawing/2014/main" id="{D8D821A6-2FCE-641A-0D9E-AD6E2B552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49">
            <a:extLst>
              <a:ext uri="{FF2B5EF4-FFF2-40B4-BE49-F238E27FC236}">
                <a16:creationId xmlns:a16="http://schemas.microsoft.com/office/drawing/2014/main" id="{804487CD-FBF8-830C-AC9E-9818A2C41AE8}"/>
              </a:ext>
            </a:extLst>
          </p:cNvPr>
          <p:cNvGrpSpPr/>
          <p:nvPr/>
        </p:nvGrpSpPr>
        <p:grpSpPr>
          <a:xfrm>
            <a:off x="4208465" y="1508802"/>
            <a:ext cx="4722453" cy="4306317"/>
            <a:chOff x="717726" y="1401950"/>
            <a:chExt cx="4722453" cy="4306317"/>
          </a:xfrm>
        </p:grpSpPr>
        <p:grpSp>
          <p:nvGrpSpPr>
            <p:cNvPr id="773" name="Google Shape;773;p49">
              <a:extLst>
                <a:ext uri="{FF2B5EF4-FFF2-40B4-BE49-F238E27FC236}">
                  <a16:creationId xmlns:a16="http://schemas.microsoft.com/office/drawing/2014/main" id="{5522E857-068D-EBF9-38DD-A6345A8B1D53}"/>
                </a:ext>
              </a:extLst>
            </p:cNvPr>
            <p:cNvGrpSpPr/>
            <p:nvPr/>
          </p:nvGrpSpPr>
          <p:grpSpPr>
            <a:xfrm>
              <a:off x="3703825" y="1401950"/>
              <a:ext cx="1736354" cy="3565501"/>
              <a:chOff x="3703825" y="1401950"/>
              <a:chExt cx="1736354" cy="3565501"/>
            </a:xfrm>
          </p:grpSpPr>
          <p:sp>
            <p:nvSpPr>
              <p:cNvPr id="774" name="Google Shape;774;p49">
                <a:extLst>
                  <a:ext uri="{FF2B5EF4-FFF2-40B4-BE49-F238E27FC236}">
                    <a16:creationId xmlns:a16="http://schemas.microsoft.com/office/drawing/2014/main" id="{F0CC32EA-26DF-28F2-838C-DE24480B26C5}"/>
                  </a:ext>
                </a:extLst>
              </p:cNvPr>
              <p:cNvSpPr/>
              <p:nvPr/>
            </p:nvSpPr>
            <p:spPr>
              <a:xfrm>
                <a:off x="3703825" y="4406003"/>
                <a:ext cx="447236" cy="446557"/>
              </a:xfrm>
              <a:custGeom>
                <a:avLst/>
                <a:gdLst/>
                <a:ahLst/>
                <a:cxnLst/>
                <a:rect l="l" t="t" r="r" b="b"/>
                <a:pathLst>
                  <a:path w="13186" h="13165" extrusionOk="0">
                    <a:moveTo>
                      <a:pt x="5960" y="1"/>
                    </a:moveTo>
                    <a:lnTo>
                      <a:pt x="4716" y="241"/>
                    </a:lnTo>
                    <a:lnTo>
                      <a:pt x="3537" y="721"/>
                    </a:lnTo>
                    <a:lnTo>
                      <a:pt x="2467" y="1420"/>
                    </a:lnTo>
                    <a:lnTo>
                      <a:pt x="1528" y="2337"/>
                    </a:lnTo>
                    <a:lnTo>
                      <a:pt x="1114" y="2882"/>
                    </a:lnTo>
                    <a:lnTo>
                      <a:pt x="764" y="3472"/>
                    </a:lnTo>
                    <a:lnTo>
                      <a:pt x="262" y="4672"/>
                    </a:lnTo>
                    <a:lnTo>
                      <a:pt x="0" y="5939"/>
                    </a:lnTo>
                    <a:lnTo>
                      <a:pt x="0" y="7205"/>
                    </a:lnTo>
                    <a:lnTo>
                      <a:pt x="240" y="8449"/>
                    </a:lnTo>
                    <a:lnTo>
                      <a:pt x="721" y="9628"/>
                    </a:lnTo>
                    <a:lnTo>
                      <a:pt x="1419" y="10719"/>
                    </a:lnTo>
                    <a:lnTo>
                      <a:pt x="2336" y="11658"/>
                    </a:lnTo>
                    <a:lnTo>
                      <a:pt x="2882" y="12051"/>
                    </a:lnTo>
                    <a:lnTo>
                      <a:pt x="3471" y="12422"/>
                    </a:lnTo>
                    <a:lnTo>
                      <a:pt x="4672" y="12924"/>
                    </a:lnTo>
                    <a:lnTo>
                      <a:pt x="5938" y="13164"/>
                    </a:lnTo>
                    <a:lnTo>
                      <a:pt x="7226" y="13164"/>
                    </a:lnTo>
                    <a:lnTo>
                      <a:pt x="8470" y="12924"/>
                    </a:lnTo>
                    <a:lnTo>
                      <a:pt x="9649" y="12466"/>
                    </a:lnTo>
                    <a:lnTo>
                      <a:pt x="10719" y="11767"/>
                    </a:lnTo>
                    <a:lnTo>
                      <a:pt x="11658" y="10829"/>
                    </a:lnTo>
                    <a:lnTo>
                      <a:pt x="12051" y="10283"/>
                    </a:lnTo>
                    <a:lnTo>
                      <a:pt x="12422" y="9715"/>
                    </a:lnTo>
                    <a:lnTo>
                      <a:pt x="12924" y="8493"/>
                    </a:lnTo>
                    <a:lnTo>
                      <a:pt x="13186" y="7227"/>
                    </a:lnTo>
                    <a:lnTo>
                      <a:pt x="13186" y="5960"/>
                    </a:lnTo>
                    <a:lnTo>
                      <a:pt x="12946" y="4716"/>
                    </a:lnTo>
                    <a:lnTo>
                      <a:pt x="12465" y="3537"/>
                    </a:lnTo>
                    <a:lnTo>
                      <a:pt x="11767" y="2468"/>
                    </a:lnTo>
                    <a:lnTo>
                      <a:pt x="10850" y="1507"/>
                    </a:lnTo>
                    <a:lnTo>
                      <a:pt x="10282" y="1114"/>
                    </a:lnTo>
                    <a:lnTo>
                      <a:pt x="9715" y="765"/>
                    </a:lnTo>
                    <a:lnTo>
                      <a:pt x="8492" y="263"/>
                    </a:lnTo>
                    <a:lnTo>
                      <a:pt x="7248" y="1"/>
                    </a:lnTo>
                    <a:close/>
                  </a:path>
                </a:pathLst>
              </a:custGeom>
              <a:solidFill>
                <a:srgbClr val="B8D9FF">
                  <a:alpha val="8990"/>
                </a:srgbClr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9">
                <a:extLst>
                  <a:ext uri="{FF2B5EF4-FFF2-40B4-BE49-F238E27FC236}">
                    <a16:creationId xmlns:a16="http://schemas.microsoft.com/office/drawing/2014/main" id="{5EC58D35-A029-BC51-7FF7-322BB43574B0}"/>
                  </a:ext>
                </a:extLst>
              </p:cNvPr>
              <p:cNvSpPr/>
              <p:nvPr/>
            </p:nvSpPr>
            <p:spPr>
              <a:xfrm>
                <a:off x="4148092" y="1401950"/>
                <a:ext cx="1292087" cy="3565501"/>
              </a:xfrm>
              <a:custGeom>
                <a:avLst/>
                <a:gdLst/>
                <a:ahLst/>
                <a:cxnLst/>
                <a:rect l="l" t="t" r="r" b="b"/>
                <a:pathLst>
                  <a:path w="38095" h="105115" extrusionOk="0">
                    <a:moveTo>
                      <a:pt x="7401" y="31917"/>
                    </a:moveTo>
                    <a:lnTo>
                      <a:pt x="7663" y="32048"/>
                    </a:lnTo>
                    <a:lnTo>
                      <a:pt x="7816" y="32201"/>
                    </a:lnTo>
                    <a:lnTo>
                      <a:pt x="7816" y="33227"/>
                    </a:lnTo>
                    <a:lnTo>
                      <a:pt x="7663" y="33270"/>
                    </a:lnTo>
                    <a:lnTo>
                      <a:pt x="6964" y="33292"/>
                    </a:lnTo>
                    <a:lnTo>
                      <a:pt x="6746" y="33096"/>
                    </a:lnTo>
                    <a:lnTo>
                      <a:pt x="6702" y="32877"/>
                    </a:lnTo>
                    <a:lnTo>
                      <a:pt x="6724" y="32703"/>
                    </a:lnTo>
                    <a:lnTo>
                      <a:pt x="6768" y="32550"/>
                    </a:lnTo>
                    <a:lnTo>
                      <a:pt x="7095" y="31982"/>
                    </a:lnTo>
                    <a:lnTo>
                      <a:pt x="7401" y="31917"/>
                    </a:lnTo>
                    <a:close/>
                    <a:moveTo>
                      <a:pt x="18032" y="1"/>
                    </a:moveTo>
                    <a:lnTo>
                      <a:pt x="16941" y="154"/>
                    </a:lnTo>
                    <a:lnTo>
                      <a:pt x="16046" y="416"/>
                    </a:lnTo>
                    <a:lnTo>
                      <a:pt x="15107" y="809"/>
                    </a:lnTo>
                    <a:lnTo>
                      <a:pt x="14976" y="896"/>
                    </a:lnTo>
                    <a:lnTo>
                      <a:pt x="14671" y="1071"/>
                    </a:lnTo>
                    <a:lnTo>
                      <a:pt x="14147" y="1507"/>
                    </a:lnTo>
                    <a:lnTo>
                      <a:pt x="13732" y="2031"/>
                    </a:lnTo>
                    <a:lnTo>
                      <a:pt x="13404" y="2642"/>
                    </a:lnTo>
                    <a:lnTo>
                      <a:pt x="13011" y="3646"/>
                    </a:lnTo>
                    <a:lnTo>
                      <a:pt x="12749" y="5087"/>
                    </a:lnTo>
                    <a:lnTo>
                      <a:pt x="12684" y="7205"/>
                    </a:lnTo>
                    <a:lnTo>
                      <a:pt x="12880" y="9191"/>
                    </a:lnTo>
                    <a:lnTo>
                      <a:pt x="12924" y="9410"/>
                    </a:lnTo>
                    <a:lnTo>
                      <a:pt x="13077" y="9628"/>
                    </a:lnTo>
                    <a:lnTo>
                      <a:pt x="13317" y="10217"/>
                    </a:lnTo>
                    <a:lnTo>
                      <a:pt x="13557" y="11265"/>
                    </a:lnTo>
                    <a:lnTo>
                      <a:pt x="13732" y="13383"/>
                    </a:lnTo>
                    <a:lnTo>
                      <a:pt x="13732" y="13798"/>
                    </a:lnTo>
                    <a:lnTo>
                      <a:pt x="13666" y="13950"/>
                    </a:lnTo>
                    <a:lnTo>
                      <a:pt x="13252" y="14256"/>
                    </a:lnTo>
                    <a:lnTo>
                      <a:pt x="12247" y="14736"/>
                    </a:lnTo>
                    <a:lnTo>
                      <a:pt x="9868" y="15566"/>
                    </a:lnTo>
                    <a:lnTo>
                      <a:pt x="9344" y="15719"/>
                    </a:lnTo>
                    <a:lnTo>
                      <a:pt x="8645" y="16003"/>
                    </a:lnTo>
                    <a:lnTo>
                      <a:pt x="7314" y="16701"/>
                    </a:lnTo>
                    <a:lnTo>
                      <a:pt x="5502" y="17880"/>
                    </a:lnTo>
                    <a:lnTo>
                      <a:pt x="2860" y="20107"/>
                    </a:lnTo>
                    <a:lnTo>
                      <a:pt x="2467" y="20521"/>
                    </a:lnTo>
                    <a:lnTo>
                      <a:pt x="2162" y="21067"/>
                    </a:lnTo>
                    <a:lnTo>
                      <a:pt x="1747" y="22268"/>
                    </a:lnTo>
                    <a:lnTo>
                      <a:pt x="1529" y="23534"/>
                    </a:lnTo>
                    <a:lnTo>
                      <a:pt x="1463" y="24756"/>
                    </a:lnTo>
                    <a:lnTo>
                      <a:pt x="1660" y="27420"/>
                    </a:lnTo>
                    <a:lnTo>
                      <a:pt x="1791" y="27987"/>
                    </a:lnTo>
                    <a:lnTo>
                      <a:pt x="1419" y="29275"/>
                    </a:lnTo>
                    <a:lnTo>
                      <a:pt x="437" y="33554"/>
                    </a:lnTo>
                    <a:lnTo>
                      <a:pt x="110" y="35803"/>
                    </a:lnTo>
                    <a:lnTo>
                      <a:pt x="0" y="37200"/>
                    </a:lnTo>
                    <a:lnTo>
                      <a:pt x="22" y="37811"/>
                    </a:lnTo>
                    <a:lnTo>
                      <a:pt x="22" y="37986"/>
                    </a:lnTo>
                    <a:lnTo>
                      <a:pt x="44" y="38160"/>
                    </a:lnTo>
                    <a:lnTo>
                      <a:pt x="110" y="38684"/>
                    </a:lnTo>
                    <a:lnTo>
                      <a:pt x="393" y="39514"/>
                    </a:lnTo>
                    <a:lnTo>
                      <a:pt x="786" y="40147"/>
                    </a:lnTo>
                    <a:lnTo>
                      <a:pt x="1223" y="40605"/>
                    </a:lnTo>
                    <a:lnTo>
                      <a:pt x="1900" y="41042"/>
                    </a:lnTo>
                    <a:lnTo>
                      <a:pt x="2555" y="41238"/>
                    </a:lnTo>
                    <a:lnTo>
                      <a:pt x="2642" y="41260"/>
                    </a:lnTo>
                    <a:lnTo>
                      <a:pt x="3013" y="41304"/>
                    </a:lnTo>
                    <a:lnTo>
                      <a:pt x="3690" y="41348"/>
                    </a:lnTo>
                    <a:lnTo>
                      <a:pt x="4607" y="41217"/>
                    </a:lnTo>
                    <a:lnTo>
                      <a:pt x="5895" y="40715"/>
                    </a:lnTo>
                    <a:lnTo>
                      <a:pt x="6069" y="40562"/>
                    </a:lnTo>
                    <a:lnTo>
                      <a:pt x="6178" y="40322"/>
                    </a:lnTo>
                    <a:lnTo>
                      <a:pt x="6484" y="39950"/>
                    </a:lnTo>
                    <a:lnTo>
                      <a:pt x="7008" y="39623"/>
                    </a:lnTo>
                    <a:lnTo>
                      <a:pt x="8078" y="39601"/>
                    </a:lnTo>
                    <a:lnTo>
                      <a:pt x="8274" y="39667"/>
                    </a:lnTo>
                    <a:lnTo>
                      <a:pt x="8427" y="48945"/>
                    </a:lnTo>
                    <a:lnTo>
                      <a:pt x="8405" y="49883"/>
                    </a:lnTo>
                    <a:lnTo>
                      <a:pt x="8689" y="51455"/>
                    </a:lnTo>
                    <a:lnTo>
                      <a:pt x="9322" y="53049"/>
                    </a:lnTo>
                    <a:lnTo>
                      <a:pt x="9453" y="53289"/>
                    </a:lnTo>
                    <a:lnTo>
                      <a:pt x="9846" y="55952"/>
                    </a:lnTo>
                    <a:lnTo>
                      <a:pt x="10086" y="57458"/>
                    </a:lnTo>
                    <a:lnTo>
                      <a:pt x="10152" y="58070"/>
                    </a:lnTo>
                    <a:lnTo>
                      <a:pt x="10501" y="59620"/>
                    </a:lnTo>
                    <a:lnTo>
                      <a:pt x="11309" y="62305"/>
                    </a:lnTo>
                    <a:lnTo>
                      <a:pt x="13295" y="67522"/>
                    </a:lnTo>
                    <a:lnTo>
                      <a:pt x="13710" y="68505"/>
                    </a:lnTo>
                    <a:lnTo>
                      <a:pt x="13906" y="68985"/>
                    </a:lnTo>
                    <a:lnTo>
                      <a:pt x="14081" y="70164"/>
                    </a:lnTo>
                    <a:lnTo>
                      <a:pt x="14059" y="71474"/>
                    </a:lnTo>
                    <a:lnTo>
                      <a:pt x="13906" y="72871"/>
                    </a:lnTo>
                    <a:lnTo>
                      <a:pt x="13295" y="76014"/>
                    </a:lnTo>
                    <a:lnTo>
                      <a:pt x="13077" y="76757"/>
                    </a:lnTo>
                    <a:lnTo>
                      <a:pt x="12793" y="77302"/>
                    </a:lnTo>
                    <a:lnTo>
                      <a:pt x="12335" y="78961"/>
                    </a:lnTo>
                    <a:lnTo>
                      <a:pt x="11789" y="82170"/>
                    </a:lnTo>
                    <a:lnTo>
                      <a:pt x="11265" y="88938"/>
                    </a:lnTo>
                    <a:lnTo>
                      <a:pt x="11221" y="90313"/>
                    </a:lnTo>
                    <a:lnTo>
                      <a:pt x="11199" y="90553"/>
                    </a:lnTo>
                    <a:lnTo>
                      <a:pt x="10894" y="91208"/>
                    </a:lnTo>
                    <a:lnTo>
                      <a:pt x="10108" y="92409"/>
                    </a:lnTo>
                    <a:lnTo>
                      <a:pt x="8165" y="94832"/>
                    </a:lnTo>
                    <a:lnTo>
                      <a:pt x="7728" y="95312"/>
                    </a:lnTo>
                    <a:lnTo>
                      <a:pt x="7270" y="96142"/>
                    </a:lnTo>
                    <a:lnTo>
                      <a:pt x="6637" y="97583"/>
                    </a:lnTo>
                    <a:lnTo>
                      <a:pt x="6135" y="99067"/>
                    </a:lnTo>
                    <a:lnTo>
                      <a:pt x="6091" y="99285"/>
                    </a:lnTo>
                    <a:lnTo>
                      <a:pt x="5938" y="99700"/>
                    </a:lnTo>
                    <a:lnTo>
                      <a:pt x="5829" y="100530"/>
                    </a:lnTo>
                    <a:lnTo>
                      <a:pt x="5960" y="101316"/>
                    </a:lnTo>
                    <a:lnTo>
                      <a:pt x="6222" y="102058"/>
                    </a:lnTo>
                    <a:lnTo>
                      <a:pt x="7161" y="103521"/>
                    </a:lnTo>
                    <a:lnTo>
                      <a:pt x="7466" y="103826"/>
                    </a:lnTo>
                    <a:lnTo>
                      <a:pt x="7947" y="104285"/>
                    </a:lnTo>
                    <a:lnTo>
                      <a:pt x="8820" y="104852"/>
                    </a:lnTo>
                    <a:lnTo>
                      <a:pt x="9628" y="105114"/>
                    </a:lnTo>
                    <a:lnTo>
                      <a:pt x="10348" y="105114"/>
                    </a:lnTo>
                    <a:lnTo>
                      <a:pt x="11221" y="104852"/>
                    </a:lnTo>
                    <a:lnTo>
                      <a:pt x="11876" y="104372"/>
                    </a:lnTo>
                    <a:lnTo>
                      <a:pt x="11942" y="104306"/>
                    </a:lnTo>
                    <a:lnTo>
                      <a:pt x="12313" y="103935"/>
                    </a:lnTo>
                    <a:lnTo>
                      <a:pt x="12859" y="103084"/>
                    </a:lnTo>
                    <a:lnTo>
                      <a:pt x="13383" y="101971"/>
                    </a:lnTo>
                    <a:lnTo>
                      <a:pt x="13448" y="101774"/>
                    </a:lnTo>
                    <a:lnTo>
                      <a:pt x="13623" y="98107"/>
                    </a:lnTo>
                    <a:lnTo>
                      <a:pt x="13710" y="94854"/>
                    </a:lnTo>
                    <a:lnTo>
                      <a:pt x="13775" y="94199"/>
                    </a:lnTo>
                    <a:lnTo>
                      <a:pt x="13950" y="93086"/>
                    </a:lnTo>
                    <a:lnTo>
                      <a:pt x="14321" y="91819"/>
                    </a:lnTo>
                    <a:lnTo>
                      <a:pt x="15173" y="90466"/>
                    </a:lnTo>
                    <a:lnTo>
                      <a:pt x="15347" y="90335"/>
                    </a:lnTo>
                    <a:lnTo>
                      <a:pt x="16133" y="88960"/>
                    </a:lnTo>
                    <a:lnTo>
                      <a:pt x="17792" y="85445"/>
                    </a:lnTo>
                    <a:lnTo>
                      <a:pt x="19932" y="80468"/>
                    </a:lnTo>
                    <a:lnTo>
                      <a:pt x="20281" y="79529"/>
                    </a:lnTo>
                    <a:lnTo>
                      <a:pt x="20718" y="77870"/>
                    </a:lnTo>
                    <a:lnTo>
                      <a:pt x="20827" y="76887"/>
                    </a:lnTo>
                    <a:lnTo>
                      <a:pt x="20805" y="76887"/>
                    </a:lnTo>
                    <a:lnTo>
                      <a:pt x="21110" y="72456"/>
                    </a:lnTo>
                    <a:lnTo>
                      <a:pt x="21372" y="70142"/>
                    </a:lnTo>
                    <a:lnTo>
                      <a:pt x="21372" y="70207"/>
                    </a:lnTo>
                    <a:lnTo>
                      <a:pt x="21482" y="69421"/>
                    </a:lnTo>
                    <a:lnTo>
                      <a:pt x="21765" y="68221"/>
                    </a:lnTo>
                    <a:lnTo>
                      <a:pt x="22115" y="67413"/>
                    </a:lnTo>
                    <a:lnTo>
                      <a:pt x="22486" y="66911"/>
                    </a:lnTo>
                    <a:lnTo>
                      <a:pt x="22857" y="66649"/>
                    </a:lnTo>
                    <a:lnTo>
                      <a:pt x="23184" y="66562"/>
                    </a:lnTo>
                    <a:lnTo>
                      <a:pt x="23534" y="66605"/>
                    </a:lnTo>
                    <a:lnTo>
                      <a:pt x="23599" y="66627"/>
                    </a:lnTo>
                    <a:lnTo>
                      <a:pt x="23294" y="67413"/>
                    </a:lnTo>
                    <a:lnTo>
                      <a:pt x="22901" y="69050"/>
                    </a:lnTo>
                    <a:lnTo>
                      <a:pt x="22682" y="71146"/>
                    </a:lnTo>
                    <a:lnTo>
                      <a:pt x="22682" y="71517"/>
                    </a:lnTo>
                    <a:lnTo>
                      <a:pt x="22835" y="72041"/>
                    </a:lnTo>
                    <a:lnTo>
                      <a:pt x="23184" y="72827"/>
                    </a:lnTo>
                    <a:lnTo>
                      <a:pt x="23621" y="73351"/>
                    </a:lnTo>
                    <a:lnTo>
                      <a:pt x="24079" y="73657"/>
                    </a:lnTo>
                    <a:lnTo>
                      <a:pt x="24734" y="73853"/>
                    </a:lnTo>
                    <a:lnTo>
                      <a:pt x="25324" y="73788"/>
                    </a:lnTo>
                    <a:lnTo>
                      <a:pt x="25389" y="73766"/>
                    </a:lnTo>
                    <a:lnTo>
                      <a:pt x="25673" y="73744"/>
                    </a:lnTo>
                    <a:lnTo>
                      <a:pt x="26197" y="73591"/>
                    </a:lnTo>
                    <a:lnTo>
                      <a:pt x="26874" y="73176"/>
                    </a:lnTo>
                    <a:lnTo>
                      <a:pt x="27529" y="72369"/>
                    </a:lnTo>
                    <a:lnTo>
                      <a:pt x="28009" y="71364"/>
                    </a:lnTo>
                    <a:lnTo>
                      <a:pt x="28424" y="69793"/>
                    </a:lnTo>
                    <a:lnTo>
                      <a:pt x="28576" y="68243"/>
                    </a:lnTo>
                    <a:lnTo>
                      <a:pt x="28576" y="68068"/>
                    </a:lnTo>
                    <a:lnTo>
                      <a:pt x="28620" y="67631"/>
                    </a:lnTo>
                    <a:lnTo>
                      <a:pt x="28773" y="66846"/>
                    </a:lnTo>
                    <a:lnTo>
                      <a:pt x="29144" y="65798"/>
                    </a:lnTo>
                    <a:lnTo>
                      <a:pt x="30039" y="64422"/>
                    </a:lnTo>
                    <a:lnTo>
                      <a:pt x="30214" y="64226"/>
                    </a:lnTo>
                    <a:lnTo>
                      <a:pt x="30410" y="63942"/>
                    </a:lnTo>
                    <a:lnTo>
                      <a:pt x="30650" y="63331"/>
                    </a:lnTo>
                    <a:lnTo>
                      <a:pt x="30825" y="62436"/>
                    </a:lnTo>
                    <a:lnTo>
                      <a:pt x="30716" y="60908"/>
                    </a:lnTo>
                    <a:lnTo>
                      <a:pt x="30629" y="60646"/>
                    </a:lnTo>
                    <a:lnTo>
                      <a:pt x="30301" y="60253"/>
                    </a:lnTo>
                    <a:lnTo>
                      <a:pt x="29646" y="59794"/>
                    </a:lnTo>
                    <a:lnTo>
                      <a:pt x="29079" y="59641"/>
                    </a:lnTo>
                    <a:lnTo>
                      <a:pt x="28576" y="59751"/>
                    </a:lnTo>
                    <a:lnTo>
                      <a:pt x="27965" y="60187"/>
                    </a:lnTo>
                    <a:lnTo>
                      <a:pt x="27507" y="60798"/>
                    </a:lnTo>
                    <a:lnTo>
                      <a:pt x="27463" y="60864"/>
                    </a:lnTo>
                    <a:lnTo>
                      <a:pt x="27223" y="61017"/>
                    </a:lnTo>
                    <a:lnTo>
                      <a:pt x="26852" y="61104"/>
                    </a:lnTo>
                    <a:lnTo>
                      <a:pt x="26590" y="60995"/>
                    </a:lnTo>
                    <a:lnTo>
                      <a:pt x="26415" y="60755"/>
                    </a:lnTo>
                    <a:lnTo>
                      <a:pt x="26262" y="59903"/>
                    </a:lnTo>
                    <a:lnTo>
                      <a:pt x="26284" y="59641"/>
                    </a:lnTo>
                    <a:lnTo>
                      <a:pt x="26524" y="59358"/>
                    </a:lnTo>
                    <a:lnTo>
                      <a:pt x="27201" y="58026"/>
                    </a:lnTo>
                    <a:lnTo>
                      <a:pt x="28227" y="55668"/>
                    </a:lnTo>
                    <a:lnTo>
                      <a:pt x="28424" y="55166"/>
                    </a:lnTo>
                    <a:lnTo>
                      <a:pt x="28620" y="54402"/>
                    </a:lnTo>
                    <a:lnTo>
                      <a:pt x="28860" y="52961"/>
                    </a:lnTo>
                    <a:lnTo>
                      <a:pt x="28926" y="51630"/>
                    </a:lnTo>
                    <a:lnTo>
                      <a:pt x="28882" y="50473"/>
                    </a:lnTo>
                    <a:lnTo>
                      <a:pt x="28489" y="48224"/>
                    </a:lnTo>
                    <a:lnTo>
                      <a:pt x="28336" y="47831"/>
                    </a:lnTo>
                    <a:lnTo>
                      <a:pt x="28096" y="43356"/>
                    </a:lnTo>
                    <a:lnTo>
                      <a:pt x="27922" y="40125"/>
                    </a:lnTo>
                    <a:lnTo>
                      <a:pt x="28140" y="29210"/>
                    </a:lnTo>
                    <a:lnTo>
                      <a:pt x="28184" y="28817"/>
                    </a:lnTo>
                    <a:lnTo>
                      <a:pt x="28402" y="28206"/>
                    </a:lnTo>
                    <a:lnTo>
                      <a:pt x="28729" y="27769"/>
                    </a:lnTo>
                    <a:lnTo>
                      <a:pt x="29100" y="27485"/>
                    </a:lnTo>
                    <a:lnTo>
                      <a:pt x="30105" y="27201"/>
                    </a:lnTo>
                    <a:lnTo>
                      <a:pt x="30367" y="27223"/>
                    </a:lnTo>
                    <a:lnTo>
                      <a:pt x="30476" y="27507"/>
                    </a:lnTo>
                    <a:lnTo>
                      <a:pt x="30869" y="28075"/>
                    </a:lnTo>
                    <a:lnTo>
                      <a:pt x="31633" y="28948"/>
                    </a:lnTo>
                    <a:lnTo>
                      <a:pt x="33314" y="30411"/>
                    </a:lnTo>
                    <a:lnTo>
                      <a:pt x="33663" y="30651"/>
                    </a:lnTo>
                    <a:lnTo>
                      <a:pt x="33597" y="31000"/>
                    </a:lnTo>
                    <a:lnTo>
                      <a:pt x="33597" y="33227"/>
                    </a:lnTo>
                    <a:lnTo>
                      <a:pt x="33707" y="37549"/>
                    </a:lnTo>
                    <a:lnTo>
                      <a:pt x="33750" y="38488"/>
                    </a:lnTo>
                    <a:lnTo>
                      <a:pt x="33859" y="39798"/>
                    </a:lnTo>
                    <a:lnTo>
                      <a:pt x="33859" y="41762"/>
                    </a:lnTo>
                    <a:lnTo>
                      <a:pt x="33663" y="43509"/>
                    </a:lnTo>
                    <a:lnTo>
                      <a:pt x="33597" y="43705"/>
                    </a:lnTo>
                    <a:lnTo>
                      <a:pt x="33139" y="45124"/>
                    </a:lnTo>
                    <a:lnTo>
                      <a:pt x="32615" y="47416"/>
                    </a:lnTo>
                    <a:lnTo>
                      <a:pt x="32419" y="49665"/>
                    </a:lnTo>
                    <a:lnTo>
                      <a:pt x="32440" y="49949"/>
                    </a:lnTo>
                    <a:lnTo>
                      <a:pt x="32593" y="50691"/>
                    </a:lnTo>
                    <a:lnTo>
                      <a:pt x="33095" y="51717"/>
                    </a:lnTo>
                    <a:lnTo>
                      <a:pt x="33750" y="52263"/>
                    </a:lnTo>
                    <a:lnTo>
                      <a:pt x="34492" y="52459"/>
                    </a:lnTo>
                    <a:lnTo>
                      <a:pt x="35213" y="52394"/>
                    </a:lnTo>
                    <a:lnTo>
                      <a:pt x="35868" y="52175"/>
                    </a:lnTo>
                    <a:lnTo>
                      <a:pt x="36588" y="51804"/>
                    </a:lnTo>
                    <a:lnTo>
                      <a:pt x="36697" y="51739"/>
                    </a:lnTo>
                    <a:lnTo>
                      <a:pt x="36654" y="49905"/>
                    </a:lnTo>
                    <a:lnTo>
                      <a:pt x="36763" y="46347"/>
                    </a:lnTo>
                    <a:lnTo>
                      <a:pt x="37025" y="42133"/>
                    </a:lnTo>
                    <a:lnTo>
                      <a:pt x="37112" y="41435"/>
                    </a:lnTo>
                    <a:lnTo>
                      <a:pt x="37330" y="40409"/>
                    </a:lnTo>
                    <a:lnTo>
                      <a:pt x="37658" y="38335"/>
                    </a:lnTo>
                    <a:lnTo>
                      <a:pt x="37964" y="35279"/>
                    </a:lnTo>
                    <a:lnTo>
                      <a:pt x="38095" y="30389"/>
                    </a:lnTo>
                    <a:lnTo>
                      <a:pt x="38051" y="29581"/>
                    </a:lnTo>
                    <a:lnTo>
                      <a:pt x="36195" y="25237"/>
                    </a:lnTo>
                    <a:lnTo>
                      <a:pt x="34754" y="21744"/>
                    </a:lnTo>
                    <a:lnTo>
                      <a:pt x="34929" y="22071"/>
                    </a:lnTo>
                    <a:lnTo>
                      <a:pt x="35322" y="22748"/>
                    </a:lnTo>
                    <a:lnTo>
                      <a:pt x="35366" y="22726"/>
                    </a:lnTo>
                    <a:lnTo>
                      <a:pt x="35191" y="22202"/>
                    </a:lnTo>
                    <a:lnTo>
                      <a:pt x="34754" y="21198"/>
                    </a:lnTo>
                    <a:lnTo>
                      <a:pt x="34492" y="20609"/>
                    </a:lnTo>
                    <a:lnTo>
                      <a:pt x="33859" y="19648"/>
                    </a:lnTo>
                    <a:lnTo>
                      <a:pt x="33161" y="18884"/>
                    </a:lnTo>
                    <a:lnTo>
                      <a:pt x="32462" y="18317"/>
                    </a:lnTo>
                    <a:lnTo>
                      <a:pt x="31458" y="17705"/>
                    </a:lnTo>
                    <a:lnTo>
                      <a:pt x="30585" y="17356"/>
                    </a:lnTo>
                    <a:lnTo>
                      <a:pt x="30498" y="17356"/>
                    </a:lnTo>
                    <a:lnTo>
                      <a:pt x="29821" y="17160"/>
                    </a:lnTo>
                    <a:lnTo>
                      <a:pt x="28402" y="16614"/>
                    </a:lnTo>
                    <a:lnTo>
                      <a:pt x="26677" y="15741"/>
                    </a:lnTo>
                    <a:lnTo>
                      <a:pt x="26372" y="15566"/>
                    </a:lnTo>
                    <a:lnTo>
                      <a:pt x="25455" y="15348"/>
                    </a:lnTo>
                    <a:lnTo>
                      <a:pt x="24167" y="14780"/>
                    </a:lnTo>
                    <a:lnTo>
                      <a:pt x="23163" y="13950"/>
                    </a:lnTo>
                    <a:lnTo>
                      <a:pt x="23075" y="13798"/>
                    </a:lnTo>
                    <a:lnTo>
                      <a:pt x="22857" y="13557"/>
                    </a:lnTo>
                    <a:lnTo>
                      <a:pt x="22617" y="12968"/>
                    </a:lnTo>
                    <a:lnTo>
                      <a:pt x="22529" y="11964"/>
                    </a:lnTo>
                    <a:lnTo>
                      <a:pt x="22922" y="10043"/>
                    </a:lnTo>
                    <a:lnTo>
                      <a:pt x="23075" y="9672"/>
                    </a:lnTo>
                    <a:lnTo>
                      <a:pt x="23381" y="8929"/>
                    </a:lnTo>
                    <a:lnTo>
                      <a:pt x="23665" y="7467"/>
                    </a:lnTo>
                    <a:lnTo>
                      <a:pt x="23686" y="6070"/>
                    </a:lnTo>
                    <a:lnTo>
                      <a:pt x="23490" y="4782"/>
                    </a:lnTo>
                    <a:lnTo>
                      <a:pt x="22988" y="3144"/>
                    </a:lnTo>
                    <a:lnTo>
                      <a:pt x="22333" y="1835"/>
                    </a:lnTo>
                    <a:lnTo>
                      <a:pt x="22246" y="1704"/>
                    </a:lnTo>
                    <a:lnTo>
                      <a:pt x="21962" y="1420"/>
                    </a:lnTo>
                    <a:lnTo>
                      <a:pt x="21372" y="918"/>
                    </a:lnTo>
                    <a:lnTo>
                      <a:pt x="20456" y="394"/>
                    </a:lnTo>
                    <a:lnTo>
                      <a:pt x="19233" y="44"/>
                    </a:lnTo>
                    <a:lnTo>
                      <a:pt x="18032" y="1"/>
                    </a:lnTo>
                    <a:close/>
                  </a:path>
                </a:pathLst>
              </a:custGeom>
              <a:solidFill>
                <a:srgbClr val="B8D9FF">
                  <a:alpha val="8990"/>
                </a:srgbClr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6" name="Google Shape;776;p49">
              <a:extLst>
                <a:ext uri="{FF2B5EF4-FFF2-40B4-BE49-F238E27FC236}">
                  <a16:creationId xmlns:a16="http://schemas.microsoft.com/office/drawing/2014/main" id="{B115018A-243A-B134-9514-4332C086DBB4}"/>
                </a:ext>
              </a:extLst>
            </p:cNvPr>
            <p:cNvSpPr/>
            <p:nvPr/>
          </p:nvSpPr>
          <p:spPr>
            <a:xfrm rot="-6146982">
              <a:off x="2162658" y="3172687"/>
              <a:ext cx="754235" cy="3565461"/>
            </a:xfrm>
            <a:prstGeom prst="trapezoid">
              <a:avLst>
                <a:gd name="adj" fmla="val 39339"/>
              </a:avLst>
            </a:prstGeom>
            <a:gradFill>
              <a:gsLst>
                <a:gs pos="0">
                  <a:srgbClr val="FFFFFF">
                    <a:alpha val="10980"/>
                    <a:alpha val="10670"/>
                  </a:srgbClr>
                </a:gs>
                <a:gs pos="100000">
                  <a:srgbClr val="FFFFFF">
                    <a:alpha val="0"/>
                    <a:alpha val="106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637;p41">
            <a:extLst>
              <a:ext uri="{FF2B5EF4-FFF2-40B4-BE49-F238E27FC236}">
                <a16:creationId xmlns:a16="http://schemas.microsoft.com/office/drawing/2014/main" id="{E57436BC-C0D4-7795-DB2D-3D5CD1DB2C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97553" y="546517"/>
            <a:ext cx="1548894" cy="3556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선수 소개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26400D-F0E1-F770-0B12-9C809C0A4307}"/>
              </a:ext>
            </a:extLst>
          </p:cNvPr>
          <p:cNvSpPr txBox="1"/>
          <p:nvPr/>
        </p:nvSpPr>
        <p:spPr>
          <a:xfrm>
            <a:off x="560654" y="1301518"/>
            <a:ext cx="66511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타카시의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드리블과 창의적인 플레이 스타일은 초등학교 시절부터 두드러졌으며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그는 축구를 통해 자신의 재능을 발휘하고 싶어 했습니다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2007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요코하마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F.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마리노스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소속으로 프로 축구선수로 데뷔 하였습니다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이후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타카시는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유럽 무대로 진출하여 독일 분데스리가의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보훔과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아인트라흐트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프랑크푸르트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스페인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라리가의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에이바르에서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활약하며 그의 창의적인 플레이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타일은 많은 팬들에게 사랑받았습니다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24327-79D0-9E07-CC85-B771E0025764}"/>
              </a:ext>
            </a:extLst>
          </p:cNvPr>
          <p:cNvSpPr txBox="1"/>
          <p:nvPr/>
        </p:nvSpPr>
        <p:spPr>
          <a:xfrm>
            <a:off x="307025" y="146838"/>
            <a:ext cx="1252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6.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이누이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타카시</a:t>
            </a:r>
            <a:endParaRPr lang="ko-KR" altLang="en-US" sz="1100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0358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>
          <a:extLst>
            <a:ext uri="{FF2B5EF4-FFF2-40B4-BE49-F238E27FC236}">
              <a16:creationId xmlns:a16="http://schemas.microsoft.com/office/drawing/2014/main" id="{F096D5E8-7451-51BD-3051-54989965A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45">
            <a:extLst>
              <a:ext uri="{FF2B5EF4-FFF2-40B4-BE49-F238E27FC236}">
                <a16:creationId xmlns:a16="http://schemas.microsoft.com/office/drawing/2014/main" id="{E019D357-584F-29ED-CA2D-9F3A5E33D491}"/>
              </a:ext>
            </a:extLst>
          </p:cNvPr>
          <p:cNvGrpSpPr/>
          <p:nvPr/>
        </p:nvGrpSpPr>
        <p:grpSpPr>
          <a:xfrm flipH="1">
            <a:off x="4978099" y="460868"/>
            <a:ext cx="3912271" cy="4011015"/>
            <a:chOff x="719993" y="-6695875"/>
            <a:chExt cx="9543110" cy="11206841"/>
          </a:xfrm>
        </p:grpSpPr>
        <p:sp>
          <p:nvSpPr>
            <p:cNvPr id="681" name="Google Shape;681;p45">
              <a:extLst>
                <a:ext uri="{FF2B5EF4-FFF2-40B4-BE49-F238E27FC236}">
                  <a16:creationId xmlns:a16="http://schemas.microsoft.com/office/drawing/2014/main" id="{3B744981-1D67-8AD5-E75A-F5B6E6F54589}"/>
                </a:ext>
              </a:extLst>
            </p:cNvPr>
            <p:cNvSpPr/>
            <p:nvPr/>
          </p:nvSpPr>
          <p:spPr>
            <a:xfrm>
              <a:off x="719993" y="-6695875"/>
              <a:ext cx="8352919" cy="11206841"/>
            </a:xfrm>
            <a:custGeom>
              <a:avLst/>
              <a:gdLst/>
              <a:ahLst/>
              <a:cxnLst/>
              <a:rect l="l" t="t" r="r" b="b"/>
              <a:pathLst>
                <a:path w="56869" h="76298" extrusionOk="0">
                  <a:moveTo>
                    <a:pt x="41063" y="0"/>
                  </a:moveTo>
                  <a:lnTo>
                    <a:pt x="40867" y="131"/>
                  </a:lnTo>
                  <a:lnTo>
                    <a:pt x="40801" y="262"/>
                  </a:lnTo>
                  <a:lnTo>
                    <a:pt x="40583" y="437"/>
                  </a:lnTo>
                  <a:lnTo>
                    <a:pt x="40125" y="699"/>
                  </a:lnTo>
                  <a:lnTo>
                    <a:pt x="39841" y="764"/>
                  </a:lnTo>
                  <a:lnTo>
                    <a:pt x="39710" y="764"/>
                  </a:lnTo>
                  <a:lnTo>
                    <a:pt x="39644" y="699"/>
                  </a:lnTo>
                  <a:lnTo>
                    <a:pt x="39601" y="655"/>
                  </a:lnTo>
                  <a:lnTo>
                    <a:pt x="39666" y="633"/>
                  </a:lnTo>
                  <a:lnTo>
                    <a:pt x="39710" y="524"/>
                  </a:lnTo>
                  <a:lnTo>
                    <a:pt x="39732" y="284"/>
                  </a:lnTo>
                  <a:lnTo>
                    <a:pt x="39644" y="197"/>
                  </a:lnTo>
                  <a:lnTo>
                    <a:pt x="39622" y="218"/>
                  </a:lnTo>
                  <a:lnTo>
                    <a:pt x="39601" y="197"/>
                  </a:lnTo>
                  <a:lnTo>
                    <a:pt x="39470" y="175"/>
                  </a:lnTo>
                  <a:lnTo>
                    <a:pt x="39404" y="262"/>
                  </a:lnTo>
                  <a:lnTo>
                    <a:pt x="39077" y="459"/>
                  </a:lnTo>
                  <a:lnTo>
                    <a:pt x="38684" y="546"/>
                  </a:lnTo>
                  <a:lnTo>
                    <a:pt x="38531" y="524"/>
                  </a:lnTo>
                  <a:lnTo>
                    <a:pt x="38247" y="633"/>
                  </a:lnTo>
                  <a:lnTo>
                    <a:pt x="38138" y="742"/>
                  </a:lnTo>
                  <a:lnTo>
                    <a:pt x="38007" y="742"/>
                  </a:lnTo>
                  <a:lnTo>
                    <a:pt x="37636" y="764"/>
                  </a:lnTo>
                  <a:lnTo>
                    <a:pt x="36894" y="895"/>
                  </a:lnTo>
                  <a:lnTo>
                    <a:pt x="36544" y="1070"/>
                  </a:lnTo>
                  <a:lnTo>
                    <a:pt x="35846" y="1070"/>
                  </a:lnTo>
                  <a:lnTo>
                    <a:pt x="35300" y="1266"/>
                  </a:lnTo>
                  <a:lnTo>
                    <a:pt x="34973" y="1506"/>
                  </a:lnTo>
                  <a:lnTo>
                    <a:pt x="34820" y="1659"/>
                  </a:lnTo>
                  <a:lnTo>
                    <a:pt x="34492" y="1899"/>
                  </a:lnTo>
                  <a:lnTo>
                    <a:pt x="34034" y="2314"/>
                  </a:lnTo>
                  <a:lnTo>
                    <a:pt x="33816" y="2663"/>
                  </a:lnTo>
                  <a:lnTo>
                    <a:pt x="33728" y="2860"/>
                  </a:lnTo>
                  <a:lnTo>
                    <a:pt x="33575" y="2991"/>
                  </a:lnTo>
                  <a:lnTo>
                    <a:pt x="33444" y="3362"/>
                  </a:lnTo>
                  <a:lnTo>
                    <a:pt x="33401" y="3537"/>
                  </a:lnTo>
                  <a:lnTo>
                    <a:pt x="33335" y="3646"/>
                  </a:lnTo>
                  <a:lnTo>
                    <a:pt x="33292" y="3755"/>
                  </a:lnTo>
                  <a:lnTo>
                    <a:pt x="33182" y="3864"/>
                  </a:lnTo>
                  <a:lnTo>
                    <a:pt x="33095" y="4082"/>
                  </a:lnTo>
                  <a:lnTo>
                    <a:pt x="33117" y="4454"/>
                  </a:lnTo>
                  <a:lnTo>
                    <a:pt x="33095" y="4716"/>
                  </a:lnTo>
                  <a:lnTo>
                    <a:pt x="33051" y="4999"/>
                  </a:lnTo>
                  <a:lnTo>
                    <a:pt x="33139" y="5632"/>
                  </a:lnTo>
                  <a:lnTo>
                    <a:pt x="33292" y="5916"/>
                  </a:lnTo>
                  <a:lnTo>
                    <a:pt x="33313" y="5938"/>
                  </a:lnTo>
                  <a:lnTo>
                    <a:pt x="33292" y="5982"/>
                  </a:lnTo>
                  <a:lnTo>
                    <a:pt x="33357" y="6200"/>
                  </a:lnTo>
                  <a:lnTo>
                    <a:pt x="33292" y="6440"/>
                  </a:lnTo>
                  <a:lnTo>
                    <a:pt x="33182" y="6527"/>
                  </a:lnTo>
                  <a:lnTo>
                    <a:pt x="33073" y="6637"/>
                  </a:lnTo>
                  <a:lnTo>
                    <a:pt x="33008" y="6658"/>
                  </a:lnTo>
                  <a:lnTo>
                    <a:pt x="32964" y="6746"/>
                  </a:lnTo>
                  <a:lnTo>
                    <a:pt x="32899" y="6920"/>
                  </a:lnTo>
                  <a:lnTo>
                    <a:pt x="32833" y="7095"/>
                  </a:lnTo>
                  <a:lnTo>
                    <a:pt x="32702" y="7466"/>
                  </a:lnTo>
                  <a:lnTo>
                    <a:pt x="32746" y="8187"/>
                  </a:lnTo>
                  <a:lnTo>
                    <a:pt x="32899" y="8536"/>
                  </a:lnTo>
                  <a:lnTo>
                    <a:pt x="32942" y="8558"/>
                  </a:lnTo>
                  <a:lnTo>
                    <a:pt x="32942" y="8601"/>
                  </a:lnTo>
                  <a:lnTo>
                    <a:pt x="32920" y="8710"/>
                  </a:lnTo>
                  <a:lnTo>
                    <a:pt x="32942" y="8994"/>
                  </a:lnTo>
                  <a:lnTo>
                    <a:pt x="33073" y="9082"/>
                  </a:lnTo>
                  <a:lnTo>
                    <a:pt x="33139" y="9147"/>
                  </a:lnTo>
                  <a:lnTo>
                    <a:pt x="33226" y="9322"/>
                  </a:lnTo>
                  <a:lnTo>
                    <a:pt x="33313" y="9322"/>
                  </a:lnTo>
                  <a:lnTo>
                    <a:pt x="33444" y="9300"/>
                  </a:lnTo>
                  <a:lnTo>
                    <a:pt x="33619" y="9344"/>
                  </a:lnTo>
                  <a:lnTo>
                    <a:pt x="33750" y="9562"/>
                  </a:lnTo>
                  <a:lnTo>
                    <a:pt x="33816" y="9737"/>
                  </a:lnTo>
                  <a:lnTo>
                    <a:pt x="33881" y="9955"/>
                  </a:lnTo>
                  <a:lnTo>
                    <a:pt x="33925" y="10457"/>
                  </a:lnTo>
                  <a:lnTo>
                    <a:pt x="33925" y="10697"/>
                  </a:lnTo>
                  <a:lnTo>
                    <a:pt x="33859" y="10915"/>
                  </a:lnTo>
                  <a:lnTo>
                    <a:pt x="33554" y="11221"/>
                  </a:lnTo>
                  <a:lnTo>
                    <a:pt x="33444" y="11439"/>
                  </a:lnTo>
                  <a:lnTo>
                    <a:pt x="33313" y="11527"/>
                  </a:lnTo>
                  <a:lnTo>
                    <a:pt x="33117" y="11548"/>
                  </a:lnTo>
                  <a:lnTo>
                    <a:pt x="32811" y="11570"/>
                  </a:lnTo>
                  <a:lnTo>
                    <a:pt x="32418" y="11723"/>
                  </a:lnTo>
                  <a:lnTo>
                    <a:pt x="32200" y="11920"/>
                  </a:lnTo>
                  <a:lnTo>
                    <a:pt x="32113" y="12094"/>
                  </a:lnTo>
                  <a:lnTo>
                    <a:pt x="32069" y="12203"/>
                  </a:lnTo>
                  <a:lnTo>
                    <a:pt x="32004" y="12334"/>
                  </a:lnTo>
                  <a:lnTo>
                    <a:pt x="31960" y="12553"/>
                  </a:lnTo>
                  <a:lnTo>
                    <a:pt x="31916" y="12793"/>
                  </a:lnTo>
                  <a:lnTo>
                    <a:pt x="31873" y="13120"/>
                  </a:lnTo>
                  <a:lnTo>
                    <a:pt x="31545" y="13579"/>
                  </a:lnTo>
                  <a:lnTo>
                    <a:pt x="31240" y="13731"/>
                  </a:lnTo>
                  <a:lnTo>
                    <a:pt x="31087" y="13841"/>
                  </a:lnTo>
                  <a:lnTo>
                    <a:pt x="30912" y="13972"/>
                  </a:lnTo>
                  <a:lnTo>
                    <a:pt x="30868" y="14015"/>
                  </a:lnTo>
                  <a:lnTo>
                    <a:pt x="30825" y="13993"/>
                  </a:lnTo>
                  <a:lnTo>
                    <a:pt x="30606" y="14015"/>
                  </a:lnTo>
                  <a:lnTo>
                    <a:pt x="30454" y="14168"/>
                  </a:lnTo>
                  <a:lnTo>
                    <a:pt x="30235" y="14299"/>
                  </a:lnTo>
                  <a:lnTo>
                    <a:pt x="30017" y="14430"/>
                  </a:lnTo>
                  <a:lnTo>
                    <a:pt x="29886" y="14474"/>
                  </a:lnTo>
                  <a:lnTo>
                    <a:pt x="29646" y="14517"/>
                  </a:lnTo>
                  <a:lnTo>
                    <a:pt x="29559" y="14627"/>
                  </a:lnTo>
                  <a:lnTo>
                    <a:pt x="29384" y="14692"/>
                  </a:lnTo>
                  <a:lnTo>
                    <a:pt x="29231" y="14758"/>
                  </a:lnTo>
                  <a:lnTo>
                    <a:pt x="28249" y="15325"/>
                  </a:lnTo>
                  <a:lnTo>
                    <a:pt x="27223" y="15849"/>
                  </a:lnTo>
                  <a:lnTo>
                    <a:pt x="26917" y="16024"/>
                  </a:lnTo>
                  <a:lnTo>
                    <a:pt x="26415" y="16569"/>
                  </a:lnTo>
                  <a:lnTo>
                    <a:pt x="26306" y="16941"/>
                  </a:lnTo>
                  <a:lnTo>
                    <a:pt x="26131" y="17268"/>
                  </a:lnTo>
                  <a:lnTo>
                    <a:pt x="25957" y="17595"/>
                  </a:lnTo>
                  <a:lnTo>
                    <a:pt x="25869" y="17770"/>
                  </a:lnTo>
                  <a:lnTo>
                    <a:pt x="25782" y="17945"/>
                  </a:lnTo>
                  <a:lnTo>
                    <a:pt x="25738" y="18010"/>
                  </a:lnTo>
                  <a:lnTo>
                    <a:pt x="25695" y="18054"/>
                  </a:lnTo>
                  <a:lnTo>
                    <a:pt x="25564" y="18338"/>
                  </a:lnTo>
                  <a:lnTo>
                    <a:pt x="25433" y="18665"/>
                  </a:lnTo>
                  <a:lnTo>
                    <a:pt x="25236" y="19124"/>
                  </a:lnTo>
                  <a:lnTo>
                    <a:pt x="25040" y="19582"/>
                  </a:lnTo>
                  <a:lnTo>
                    <a:pt x="24887" y="19844"/>
                  </a:lnTo>
                  <a:lnTo>
                    <a:pt x="24778" y="20106"/>
                  </a:lnTo>
                  <a:lnTo>
                    <a:pt x="24734" y="20171"/>
                  </a:lnTo>
                  <a:lnTo>
                    <a:pt x="24690" y="20215"/>
                  </a:lnTo>
                  <a:lnTo>
                    <a:pt x="24538" y="20412"/>
                  </a:lnTo>
                  <a:lnTo>
                    <a:pt x="24494" y="20674"/>
                  </a:lnTo>
                  <a:lnTo>
                    <a:pt x="24407" y="20957"/>
                  </a:lnTo>
                  <a:lnTo>
                    <a:pt x="24232" y="21197"/>
                  </a:lnTo>
                  <a:lnTo>
                    <a:pt x="24036" y="21459"/>
                  </a:lnTo>
                  <a:lnTo>
                    <a:pt x="23948" y="21809"/>
                  </a:lnTo>
                  <a:lnTo>
                    <a:pt x="23905" y="22005"/>
                  </a:lnTo>
                  <a:lnTo>
                    <a:pt x="23795" y="22180"/>
                  </a:lnTo>
                  <a:lnTo>
                    <a:pt x="23599" y="22376"/>
                  </a:lnTo>
                  <a:lnTo>
                    <a:pt x="23402" y="22835"/>
                  </a:lnTo>
                  <a:lnTo>
                    <a:pt x="23337" y="23119"/>
                  </a:lnTo>
                  <a:lnTo>
                    <a:pt x="23337" y="23140"/>
                  </a:lnTo>
                  <a:lnTo>
                    <a:pt x="23293" y="23162"/>
                  </a:lnTo>
                  <a:lnTo>
                    <a:pt x="23140" y="23315"/>
                  </a:lnTo>
                  <a:lnTo>
                    <a:pt x="22922" y="23686"/>
                  </a:lnTo>
                  <a:lnTo>
                    <a:pt x="22900" y="23904"/>
                  </a:lnTo>
                  <a:lnTo>
                    <a:pt x="22726" y="24101"/>
                  </a:lnTo>
                  <a:lnTo>
                    <a:pt x="22638" y="24341"/>
                  </a:lnTo>
                  <a:lnTo>
                    <a:pt x="22573" y="24385"/>
                  </a:lnTo>
                  <a:lnTo>
                    <a:pt x="22420" y="24494"/>
                  </a:lnTo>
                  <a:lnTo>
                    <a:pt x="22420" y="24603"/>
                  </a:lnTo>
                  <a:lnTo>
                    <a:pt x="22289" y="24952"/>
                  </a:lnTo>
                  <a:lnTo>
                    <a:pt x="21918" y="25585"/>
                  </a:lnTo>
                  <a:lnTo>
                    <a:pt x="21831" y="25957"/>
                  </a:lnTo>
                  <a:lnTo>
                    <a:pt x="21700" y="26284"/>
                  </a:lnTo>
                  <a:lnTo>
                    <a:pt x="21350" y="26852"/>
                  </a:lnTo>
                  <a:lnTo>
                    <a:pt x="20674" y="27616"/>
                  </a:lnTo>
                  <a:lnTo>
                    <a:pt x="20193" y="28096"/>
                  </a:lnTo>
                  <a:lnTo>
                    <a:pt x="20084" y="28161"/>
                  </a:lnTo>
                  <a:lnTo>
                    <a:pt x="20019" y="28271"/>
                  </a:lnTo>
                  <a:lnTo>
                    <a:pt x="19407" y="28685"/>
                  </a:lnTo>
                  <a:lnTo>
                    <a:pt x="18796" y="29122"/>
                  </a:lnTo>
                  <a:lnTo>
                    <a:pt x="18643" y="29253"/>
                  </a:lnTo>
                  <a:lnTo>
                    <a:pt x="18578" y="29471"/>
                  </a:lnTo>
                  <a:lnTo>
                    <a:pt x="18578" y="29559"/>
                  </a:lnTo>
                  <a:lnTo>
                    <a:pt x="18534" y="29733"/>
                  </a:lnTo>
                  <a:lnTo>
                    <a:pt x="18578" y="29908"/>
                  </a:lnTo>
                  <a:lnTo>
                    <a:pt x="18643" y="30104"/>
                  </a:lnTo>
                  <a:lnTo>
                    <a:pt x="18556" y="30366"/>
                  </a:lnTo>
                  <a:lnTo>
                    <a:pt x="18229" y="30650"/>
                  </a:lnTo>
                  <a:lnTo>
                    <a:pt x="17988" y="30803"/>
                  </a:lnTo>
                  <a:lnTo>
                    <a:pt x="17617" y="31065"/>
                  </a:lnTo>
                  <a:lnTo>
                    <a:pt x="17072" y="31480"/>
                  </a:lnTo>
                  <a:lnTo>
                    <a:pt x="16788" y="31829"/>
                  </a:lnTo>
                  <a:lnTo>
                    <a:pt x="16701" y="32047"/>
                  </a:lnTo>
                  <a:lnTo>
                    <a:pt x="16657" y="32265"/>
                  </a:lnTo>
                  <a:lnTo>
                    <a:pt x="16613" y="32462"/>
                  </a:lnTo>
                  <a:lnTo>
                    <a:pt x="16635" y="32527"/>
                  </a:lnTo>
                  <a:lnTo>
                    <a:pt x="16635" y="32593"/>
                  </a:lnTo>
                  <a:lnTo>
                    <a:pt x="16744" y="32942"/>
                  </a:lnTo>
                  <a:lnTo>
                    <a:pt x="16919" y="33226"/>
                  </a:lnTo>
                  <a:lnTo>
                    <a:pt x="16941" y="33248"/>
                  </a:lnTo>
                  <a:lnTo>
                    <a:pt x="16919" y="33292"/>
                  </a:lnTo>
                  <a:lnTo>
                    <a:pt x="16984" y="33510"/>
                  </a:lnTo>
                  <a:lnTo>
                    <a:pt x="17159" y="33859"/>
                  </a:lnTo>
                  <a:lnTo>
                    <a:pt x="17399" y="34099"/>
                  </a:lnTo>
                  <a:lnTo>
                    <a:pt x="17727" y="34208"/>
                  </a:lnTo>
                  <a:lnTo>
                    <a:pt x="17923" y="34208"/>
                  </a:lnTo>
                  <a:lnTo>
                    <a:pt x="18272" y="34165"/>
                  </a:lnTo>
                  <a:lnTo>
                    <a:pt x="18600" y="34230"/>
                  </a:lnTo>
                  <a:lnTo>
                    <a:pt x="18665" y="34318"/>
                  </a:lnTo>
                  <a:lnTo>
                    <a:pt x="18862" y="34318"/>
                  </a:lnTo>
                  <a:lnTo>
                    <a:pt x="18905" y="34405"/>
                  </a:lnTo>
                  <a:lnTo>
                    <a:pt x="18993" y="34514"/>
                  </a:lnTo>
                  <a:lnTo>
                    <a:pt x="19211" y="34580"/>
                  </a:lnTo>
                  <a:lnTo>
                    <a:pt x="19342" y="34514"/>
                  </a:lnTo>
                  <a:lnTo>
                    <a:pt x="19517" y="34470"/>
                  </a:lnTo>
                  <a:lnTo>
                    <a:pt x="19691" y="34427"/>
                  </a:lnTo>
                  <a:lnTo>
                    <a:pt x="19800" y="34449"/>
                  </a:lnTo>
                  <a:lnTo>
                    <a:pt x="19888" y="34339"/>
                  </a:lnTo>
                  <a:lnTo>
                    <a:pt x="19910" y="34274"/>
                  </a:lnTo>
                  <a:lnTo>
                    <a:pt x="19975" y="34143"/>
                  </a:lnTo>
                  <a:lnTo>
                    <a:pt x="20041" y="33881"/>
                  </a:lnTo>
                  <a:lnTo>
                    <a:pt x="19975" y="33750"/>
                  </a:lnTo>
                  <a:lnTo>
                    <a:pt x="19953" y="33684"/>
                  </a:lnTo>
                  <a:lnTo>
                    <a:pt x="19910" y="33641"/>
                  </a:lnTo>
                  <a:lnTo>
                    <a:pt x="19866" y="33532"/>
                  </a:lnTo>
                  <a:lnTo>
                    <a:pt x="19757" y="33292"/>
                  </a:lnTo>
                  <a:lnTo>
                    <a:pt x="19779" y="33161"/>
                  </a:lnTo>
                  <a:lnTo>
                    <a:pt x="19888" y="33030"/>
                  </a:lnTo>
                  <a:lnTo>
                    <a:pt x="19975" y="32877"/>
                  </a:lnTo>
                  <a:lnTo>
                    <a:pt x="20150" y="32680"/>
                  </a:lnTo>
                  <a:lnTo>
                    <a:pt x="20324" y="32527"/>
                  </a:lnTo>
                  <a:lnTo>
                    <a:pt x="20521" y="32440"/>
                  </a:lnTo>
                  <a:lnTo>
                    <a:pt x="20783" y="32156"/>
                  </a:lnTo>
                  <a:lnTo>
                    <a:pt x="20870" y="31982"/>
                  </a:lnTo>
                  <a:lnTo>
                    <a:pt x="20957" y="31894"/>
                  </a:lnTo>
                  <a:lnTo>
                    <a:pt x="21263" y="31720"/>
                  </a:lnTo>
                  <a:lnTo>
                    <a:pt x="21787" y="31327"/>
                  </a:lnTo>
                  <a:lnTo>
                    <a:pt x="22420" y="30585"/>
                  </a:lnTo>
                  <a:lnTo>
                    <a:pt x="22748" y="29995"/>
                  </a:lnTo>
                  <a:lnTo>
                    <a:pt x="22900" y="29733"/>
                  </a:lnTo>
                  <a:lnTo>
                    <a:pt x="23119" y="29559"/>
                  </a:lnTo>
                  <a:lnTo>
                    <a:pt x="23359" y="29362"/>
                  </a:lnTo>
                  <a:lnTo>
                    <a:pt x="23664" y="28904"/>
                  </a:lnTo>
                  <a:lnTo>
                    <a:pt x="23774" y="28620"/>
                  </a:lnTo>
                  <a:lnTo>
                    <a:pt x="23992" y="28336"/>
                  </a:lnTo>
                  <a:lnTo>
                    <a:pt x="24319" y="28161"/>
                  </a:lnTo>
                  <a:lnTo>
                    <a:pt x="24516" y="28030"/>
                  </a:lnTo>
                  <a:lnTo>
                    <a:pt x="24603" y="27834"/>
                  </a:lnTo>
                  <a:lnTo>
                    <a:pt x="24712" y="27681"/>
                  </a:lnTo>
                  <a:lnTo>
                    <a:pt x="24865" y="27616"/>
                  </a:lnTo>
                  <a:lnTo>
                    <a:pt x="24909" y="27616"/>
                  </a:lnTo>
                  <a:lnTo>
                    <a:pt x="24931" y="27594"/>
                  </a:lnTo>
                  <a:lnTo>
                    <a:pt x="25171" y="27375"/>
                  </a:lnTo>
                  <a:lnTo>
                    <a:pt x="25520" y="27266"/>
                  </a:lnTo>
                  <a:lnTo>
                    <a:pt x="25760" y="27375"/>
                  </a:lnTo>
                  <a:lnTo>
                    <a:pt x="25891" y="27528"/>
                  </a:lnTo>
                  <a:lnTo>
                    <a:pt x="26000" y="27616"/>
                  </a:lnTo>
                  <a:lnTo>
                    <a:pt x="26284" y="27681"/>
                  </a:lnTo>
                  <a:lnTo>
                    <a:pt x="26393" y="27594"/>
                  </a:lnTo>
                  <a:lnTo>
                    <a:pt x="26590" y="27332"/>
                  </a:lnTo>
                  <a:lnTo>
                    <a:pt x="27092" y="26873"/>
                  </a:lnTo>
                  <a:lnTo>
                    <a:pt x="27223" y="26568"/>
                  </a:lnTo>
                  <a:lnTo>
                    <a:pt x="27332" y="26415"/>
                  </a:lnTo>
                  <a:lnTo>
                    <a:pt x="27485" y="26306"/>
                  </a:lnTo>
                  <a:lnTo>
                    <a:pt x="27681" y="26175"/>
                  </a:lnTo>
                  <a:lnTo>
                    <a:pt x="27878" y="26022"/>
                  </a:lnTo>
                  <a:lnTo>
                    <a:pt x="27965" y="26175"/>
                  </a:lnTo>
                  <a:lnTo>
                    <a:pt x="27943" y="26328"/>
                  </a:lnTo>
                  <a:lnTo>
                    <a:pt x="27943" y="27114"/>
                  </a:lnTo>
                  <a:lnTo>
                    <a:pt x="27703" y="28663"/>
                  </a:lnTo>
                  <a:lnTo>
                    <a:pt x="27550" y="29449"/>
                  </a:lnTo>
                  <a:lnTo>
                    <a:pt x="27310" y="30541"/>
                  </a:lnTo>
                  <a:lnTo>
                    <a:pt x="27070" y="31676"/>
                  </a:lnTo>
                  <a:lnTo>
                    <a:pt x="26961" y="32004"/>
                  </a:lnTo>
                  <a:lnTo>
                    <a:pt x="26873" y="32331"/>
                  </a:lnTo>
                  <a:lnTo>
                    <a:pt x="26611" y="32746"/>
                  </a:lnTo>
                  <a:lnTo>
                    <a:pt x="26415" y="33204"/>
                  </a:lnTo>
                  <a:lnTo>
                    <a:pt x="26371" y="33313"/>
                  </a:lnTo>
                  <a:lnTo>
                    <a:pt x="26415" y="33532"/>
                  </a:lnTo>
                  <a:lnTo>
                    <a:pt x="26502" y="33619"/>
                  </a:lnTo>
                  <a:lnTo>
                    <a:pt x="26611" y="33706"/>
                  </a:lnTo>
                  <a:lnTo>
                    <a:pt x="26742" y="33903"/>
                  </a:lnTo>
                  <a:lnTo>
                    <a:pt x="26742" y="34230"/>
                  </a:lnTo>
                  <a:lnTo>
                    <a:pt x="26590" y="34470"/>
                  </a:lnTo>
                  <a:lnTo>
                    <a:pt x="26546" y="34601"/>
                  </a:lnTo>
                  <a:lnTo>
                    <a:pt x="26524" y="34732"/>
                  </a:lnTo>
                  <a:lnTo>
                    <a:pt x="26328" y="35082"/>
                  </a:lnTo>
                  <a:lnTo>
                    <a:pt x="26153" y="35409"/>
                  </a:lnTo>
                  <a:lnTo>
                    <a:pt x="25913" y="35715"/>
                  </a:lnTo>
                  <a:lnTo>
                    <a:pt x="25585" y="36413"/>
                  </a:lnTo>
                  <a:lnTo>
                    <a:pt x="25389" y="36719"/>
                  </a:lnTo>
                  <a:lnTo>
                    <a:pt x="25236" y="36981"/>
                  </a:lnTo>
                  <a:lnTo>
                    <a:pt x="25018" y="37134"/>
                  </a:lnTo>
                  <a:lnTo>
                    <a:pt x="24909" y="37177"/>
                  </a:lnTo>
                  <a:lnTo>
                    <a:pt x="24800" y="37330"/>
                  </a:lnTo>
                  <a:lnTo>
                    <a:pt x="24734" y="37614"/>
                  </a:lnTo>
                  <a:lnTo>
                    <a:pt x="24669" y="37789"/>
                  </a:lnTo>
                  <a:lnTo>
                    <a:pt x="24538" y="38138"/>
                  </a:lnTo>
                  <a:lnTo>
                    <a:pt x="24145" y="38749"/>
                  </a:lnTo>
                  <a:lnTo>
                    <a:pt x="23905" y="39055"/>
                  </a:lnTo>
                  <a:lnTo>
                    <a:pt x="23664" y="39317"/>
                  </a:lnTo>
                  <a:lnTo>
                    <a:pt x="23293" y="39906"/>
                  </a:lnTo>
                  <a:lnTo>
                    <a:pt x="23162" y="40212"/>
                  </a:lnTo>
                  <a:lnTo>
                    <a:pt x="23140" y="40408"/>
                  </a:lnTo>
                  <a:lnTo>
                    <a:pt x="23031" y="40583"/>
                  </a:lnTo>
                  <a:lnTo>
                    <a:pt x="22551" y="41369"/>
                  </a:lnTo>
                  <a:lnTo>
                    <a:pt x="22158" y="42176"/>
                  </a:lnTo>
                  <a:lnTo>
                    <a:pt x="21983" y="42417"/>
                  </a:lnTo>
                  <a:lnTo>
                    <a:pt x="21874" y="42657"/>
                  </a:lnTo>
                  <a:lnTo>
                    <a:pt x="21787" y="42831"/>
                  </a:lnTo>
                  <a:lnTo>
                    <a:pt x="21700" y="43006"/>
                  </a:lnTo>
                  <a:lnTo>
                    <a:pt x="21503" y="43377"/>
                  </a:lnTo>
                  <a:lnTo>
                    <a:pt x="21329" y="43792"/>
                  </a:lnTo>
                  <a:lnTo>
                    <a:pt x="21219" y="44054"/>
                  </a:lnTo>
                  <a:lnTo>
                    <a:pt x="20848" y="44534"/>
                  </a:lnTo>
                  <a:lnTo>
                    <a:pt x="20717" y="44796"/>
                  </a:lnTo>
                  <a:lnTo>
                    <a:pt x="20586" y="44905"/>
                  </a:lnTo>
                  <a:lnTo>
                    <a:pt x="20543" y="45102"/>
                  </a:lnTo>
                  <a:lnTo>
                    <a:pt x="20324" y="45451"/>
                  </a:lnTo>
                  <a:lnTo>
                    <a:pt x="19997" y="45713"/>
                  </a:lnTo>
                  <a:lnTo>
                    <a:pt x="19538" y="46171"/>
                  </a:lnTo>
                  <a:lnTo>
                    <a:pt x="18578" y="47154"/>
                  </a:lnTo>
                  <a:lnTo>
                    <a:pt x="17639" y="48180"/>
                  </a:lnTo>
                  <a:lnTo>
                    <a:pt x="17443" y="48333"/>
                  </a:lnTo>
                  <a:lnTo>
                    <a:pt x="17377" y="48485"/>
                  </a:lnTo>
                  <a:lnTo>
                    <a:pt x="17399" y="48747"/>
                  </a:lnTo>
                  <a:lnTo>
                    <a:pt x="17268" y="49184"/>
                  </a:lnTo>
                  <a:lnTo>
                    <a:pt x="16919" y="49773"/>
                  </a:lnTo>
                  <a:lnTo>
                    <a:pt x="16635" y="50145"/>
                  </a:lnTo>
                  <a:lnTo>
                    <a:pt x="16482" y="50363"/>
                  </a:lnTo>
                  <a:lnTo>
                    <a:pt x="16242" y="50734"/>
                  </a:lnTo>
                  <a:lnTo>
                    <a:pt x="16177" y="50996"/>
                  </a:lnTo>
                  <a:lnTo>
                    <a:pt x="16177" y="51171"/>
                  </a:lnTo>
                  <a:lnTo>
                    <a:pt x="16177" y="51345"/>
                  </a:lnTo>
                  <a:lnTo>
                    <a:pt x="16002" y="51367"/>
                  </a:lnTo>
                  <a:lnTo>
                    <a:pt x="15849" y="51302"/>
                  </a:lnTo>
                  <a:lnTo>
                    <a:pt x="15456" y="51061"/>
                  </a:lnTo>
                  <a:lnTo>
                    <a:pt x="14758" y="50538"/>
                  </a:lnTo>
                  <a:lnTo>
                    <a:pt x="14343" y="50363"/>
                  </a:lnTo>
                  <a:lnTo>
                    <a:pt x="14103" y="50254"/>
                  </a:lnTo>
                  <a:lnTo>
                    <a:pt x="13863" y="50123"/>
                  </a:lnTo>
                  <a:lnTo>
                    <a:pt x="13120" y="49817"/>
                  </a:lnTo>
                  <a:lnTo>
                    <a:pt x="12356" y="49490"/>
                  </a:lnTo>
                  <a:lnTo>
                    <a:pt x="12247" y="49424"/>
                  </a:lnTo>
                  <a:lnTo>
                    <a:pt x="12007" y="49424"/>
                  </a:lnTo>
                  <a:lnTo>
                    <a:pt x="11898" y="49381"/>
                  </a:lnTo>
                  <a:lnTo>
                    <a:pt x="11396" y="49381"/>
                  </a:lnTo>
                  <a:lnTo>
                    <a:pt x="11156" y="49446"/>
                  </a:lnTo>
                  <a:lnTo>
                    <a:pt x="10653" y="49424"/>
                  </a:lnTo>
                  <a:lnTo>
                    <a:pt x="10392" y="49468"/>
                  </a:lnTo>
                  <a:lnTo>
                    <a:pt x="9802" y="49468"/>
                  </a:lnTo>
                  <a:lnTo>
                    <a:pt x="9540" y="49533"/>
                  </a:lnTo>
                  <a:lnTo>
                    <a:pt x="9300" y="49468"/>
                  </a:lnTo>
                  <a:lnTo>
                    <a:pt x="9235" y="49315"/>
                  </a:lnTo>
                  <a:lnTo>
                    <a:pt x="9278" y="49031"/>
                  </a:lnTo>
                  <a:lnTo>
                    <a:pt x="9322" y="48900"/>
                  </a:lnTo>
                  <a:lnTo>
                    <a:pt x="9365" y="48638"/>
                  </a:lnTo>
                  <a:lnTo>
                    <a:pt x="9322" y="48136"/>
                  </a:lnTo>
                  <a:lnTo>
                    <a:pt x="9409" y="47918"/>
                  </a:lnTo>
                  <a:lnTo>
                    <a:pt x="9496" y="47809"/>
                  </a:lnTo>
                  <a:lnTo>
                    <a:pt x="9475" y="47569"/>
                  </a:lnTo>
                  <a:lnTo>
                    <a:pt x="9496" y="47459"/>
                  </a:lnTo>
                  <a:lnTo>
                    <a:pt x="9518" y="47219"/>
                  </a:lnTo>
                  <a:lnTo>
                    <a:pt x="9496" y="46783"/>
                  </a:lnTo>
                  <a:lnTo>
                    <a:pt x="9322" y="46412"/>
                  </a:lnTo>
                  <a:lnTo>
                    <a:pt x="9060" y="46084"/>
                  </a:lnTo>
                  <a:lnTo>
                    <a:pt x="8863" y="45953"/>
                  </a:lnTo>
                  <a:lnTo>
                    <a:pt x="8754" y="45844"/>
                  </a:lnTo>
                  <a:lnTo>
                    <a:pt x="8645" y="45669"/>
                  </a:lnTo>
                  <a:lnTo>
                    <a:pt x="8405" y="45386"/>
                  </a:lnTo>
                  <a:lnTo>
                    <a:pt x="7925" y="45167"/>
                  </a:lnTo>
                  <a:lnTo>
                    <a:pt x="7575" y="45145"/>
                  </a:lnTo>
                  <a:lnTo>
                    <a:pt x="7357" y="45189"/>
                  </a:lnTo>
                  <a:lnTo>
                    <a:pt x="7073" y="45276"/>
                  </a:lnTo>
                  <a:lnTo>
                    <a:pt x="6549" y="45560"/>
                  </a:lnTo>
                  <a:lnTo>
                    <a:pt x="6309" y="45735"/>
                  </a:lnTo>
                  <a:lnTo>
                    <a:pt x="6047" y="45866"/>
                  </a:lnTo>
                  <a:lnTo>
                    <a:pt x="5676" y="46062"/>
                  </a:lnTo>
                  <a:lnTo>
                    <a:pt x="5458" y="46259"/>
                  </a:lnTo>
                  <a:lnTo>
                    <a:pt x="5392" y="46412"/>
                  </a:lnTo>
                  <a:lnTo>
                    <a:pt x="5283" y="46695"/>
                  </a:lnTo>
                  <a:lnTo>
                    <a:pt x="4868" y="47045"/>
                  </a:lnTo>
                  <a:lnTo>
                    <a:pt x="4585" y="47154"/>
                  </a:lnTo>
                  <a:lnTo>
                    <a:pt x="4126" y="47328"/>
                  </a:lnTo>
                  <a:lnTo>
                    <a:pt x="3253" y="47809"/>
                  </a:lnTo>
                  <a:lnTo>
                    <a:pt x="2882" y="48158"/>
                  </a:lnTo>
                  <a:lnTo>
                    <a:pt x="2751" y="48224"/>
                  </a:lnTo>
                  <a:lnTo>
                    <a:pt x="2642" y="48333"/>
                  </a:lnTo>
                  <a:lnTo>
                    <a:pt x="1659" y="49271"/>
                  </a:lnTo>
                  <a:lnTo>
                    <a:pt x="742" y="50319"/>
                  </a:lnTo>
                  <a:lnTo>
                    <a:pt x="590" y="50516"/>
                  </a:lnTo>
                  <a:lnTo>
                    <a:pt x="415" y="50734"/>
                  </a:lnTo>
                  <a:lnTo>
                    <a:pt x="197" y="51018"/>
                  </a:lnTo>
                  <a:lnTo>
                    <a:pt x="44" y="51389"/>
                  </a:lnTo>
                  <a:lnTo>
                    <a:pt x="0" y="51607"/>
                  </a:lnTo>
                  <a:lnTo>
                    <a:pt x="44" y="51847"/>
                  </a:lnTo>
                  <a:lnTo>
                    <a:pt x="219" y="52022"/>
                  </a:lnTo>
                  <a:lnTo>
                    <a:pt x="633" y="52131"/>
                  </a:lnTo>
                  <a:lnTo>
                    <a:pt x="852" y="52109"/>
                  </a:lnTo>
                  <a:lnTo>
                    <a:pt x="1310" y="52087"/>
                  </a:lnTo>
                  <a:lnTo>
                    <a:pt x="1769" y="52066"/>
                  </a:lnTo>
                  <a:lnTo>
                    <a:pt x="1943" y="51957"/>
                  </a:lnTo>
                  <a:lnTo>
                    <a:pt x="2118" y="51957"/>
                  </a:lnTo>
                  <a:lnTo>
                    <a:pt x="2642" y="51891"/>
                  </a:lnTo>
                  <a:lnTo>
                    <a:pt x="3166" y="51957"/>
                  </a:lnTo>
                  <a:lnTo>
                    <a:pt x="3318" y="52044"/>
                  </a:lnTo>
                  <a:lnTo>
                    <a:pt x="3668" y="52022"/>
                  </a:lnTo>
                  <a:lnTo>
                    <a:pt x="3842" y="52066"/>
                  </a:lnTo>
                  <a:lnTo>
                    <a:pt x="3952" y="52109"/>
                  </a:lnTo>
                  <a:lnTo>
                    <a:pt x="4170" y="52087"/>
                  </a:lnTo>
                  <a:lnTo>
                    <a:pt x="4279" y="52153"/>
                  </a:lnTo>
                  <a:lnTo>
                    <a:pt x="4563" y="52328"/>
                  </a:lnTo>
                  <a:lnTo>
                    <a:pt x="4737" y="52546"/>
                  </a:lnTo>
                  <a:lnTo>
                    <a:pt x="4868" y="52742"/>
                  </a:lnTo>
                  <a:lnTo>
                    <a:pt x="5174" y="52786"/>
                  </a:lnTo>
                  <a:lnTo>
                    <a:pt x="5349" y="52742"/>
                  </a:lnTo>
                  <a:lnTo>
                    <a:pt x="5916" y="52546"/>
                  </a:lnTo>
                  <a:lnTo>
                    <a:pt x="6528" y="52328"/>
                  </a:lnTo>
                  <a:lnTo>
                    <a:pt x="6702" y="52284"/>
                  </a:lnTo>
                  <a:lnTo>
                    <a:pt x="7073" y="52218"/>
                  </a:lnTo>
                  <a:lnTo>
                    <a:pt x="7292" y="52262"/>
                  </a:lnTo>
                  <a:lnTo>
                    <a:pt x="7728" y="52349"/>
                  </a:lnTo>
                  <a:lnTo>
                    <a:pt x="8470" y="52764"/>
                  </a:lnTo>
                  <a:lnTo>
                    <a:pt x="8820" y="53048"/>
                  </a:lnTo>
                  <a:lnTo>
                    <a:pt x="9235" y="53375"/>
                  </a:lnTo>
                  <a:lnTo>
                    <a:pt x="10108" y="53987"/>
                  </a:lnTo>
                  <a:lnTo>
                    <a:pt x="10501" y="54358"/>
                  </a:lnTo>
                  <a:lnTo>
                    <a:pt x="11658" y="55471"/>
                  </a:lnTo>
                  <a:lnTo>
                    <a:pt x="12858" y="56519"/>
                  </a:lnTo>
                  <a:lnTo>
                    <a:pt x="13426" y="56978"/>
                  </a:lnTo>
                  <a:lnTo>
                    <a:pt x="13994" y="57436"/>
                  </a:lnTo>
                  <a:lnTo>
                    <a:pt x="14299" y="57720"/>
                  </a:lnTo>
                  <a:lnTo>
                    <a:pt x="14823" y="58069"/>
                  </a:lnTo>
                  <a:lnTo>
                    <a:pt x="15238" y="58222"/>
                  </a:lnTo>
                  <a:lnTo>
                    <a:pt x="15478" y="58265"/>
                  </a:lnTo>
                  <a:lnTo>
                    <a:pt x="15915" y="58309"/>
                  </a:lnTo>
                  <a:lnTo>
                    <a:pt x="16373" y="58265"/>
                  </a:lnTo>
                  <a:lnTo>
                    <a:pt x="16701" y="58091"/>
                  </a:lnTo>
                  <a:lnTo>
                    <a:pt x="17028" y="57960"/>
                  </a:lnTo>
                  <a:lnTo>
                    <a:pt x="18818" y="56847"/>
                  </a:lnTo>
                  <a:lnTo>
                    <a:pt x="20543" y="55668"/>
                  </a:lnTo>
                  <a:lnTo>
                    <a:pt x="20892" y="55428"/>
                  </a:lnTo>
                  <a:lnTo>
                    <a:pt x="21634" y="55013"/>
                  </a:lnTo>
                  <a:lnTo>
                    <a:pt x="22049" y="54904"/>
                  </a:lnTo>
                  <a:lnTo>
                    <a:pt x="22245" y="54838"/>
                  </a:lnTo>
                  <a:lnTo>
                    <a:pt x="22420" y="54729"/>
                  </a:lnTo>
                  <a:lnTo>
                    <a:pt x="22682" y="54533"/>
                  </a:lnTo>
                  <a:lnTo>
                    <a:pt x="23184" y="54118"/>
                  </a:lnTo>
                  <a:lnTo>
                    <a:pt x="23490" y="54009"/>
                  </a:lnTo>
                  <a:lnTo>
                    <a:pt x="23883" y="53943"/>
                  </a:lnTo>
                  <a:lnTo>
                    <a:pt x="24276" y="54009"/>
                  </a:lnTo>
                  <a:lnTo>
                    <a:pt x="24494" y="54009"/>
                  </a:lnTo>
                  <a:lnTo>
                    <a:pt x="24603" y="53943"/>
                  </a:lnTo>
                  <a:lnTo>
                    <a:pt x="24865" y="53965"/>
                  </a:lnTo>
                  <a:lnTo>
                    <a:pt x="24974" y="53899"/>
                  </a:lnTo>
                  <a:lnTo>
                    <a:pt x="25695" y="53310"/>
                  </a:lnTo>
                  <a:lnTo>
                    <a:pt x="26415" y="52742"/>
                  </a:lnTo>
                  <a:lnTo>
                    <a:pt x="26524" y="52699"/>
                  </a:lnTo>
                  <a:lnTo>
                    <a:pt x="26721" y="52568"/>
                  </a:lnTo>
                  <a:lnTo>
                    <a:pt x="26764" y="52437"/>
                  </a:lnTo>
                  <a:lnTo>
                    <a:pt x="26873" y="52284"/>
                  </a:lnTo>
                  <a:lnTo>
                    <a:pt x="27157" y="52066"/>
                  </a:lnTo>
                  <a:lnTo>
                    <a:pt x="27310" y="52000"/>
                  </a:lnTo>
                  <a:lnTo>
                    <a:pt x="27507" y="51891"/>
                  </a:lnTo>
                  <a:lnTo>
                    <a:pt x="27594" y="51716"/>
                  </a:lnTo>
                  <a:lnTo>
                    <a:pt x="28511" y="50974"/>
                  </a:lnTo>
                  <a:lnTo>
                    <a:pt x="29449" y="50254"/>
                  </a:lnTo>
                  <a:lnTo>
                    <a:pt x="30737" y="49184"/>
                  </a:lnTo>
                  <a:lnTo>
                    <a:pt x="32113" y="48224"/>
                  </a:lnTo>
                  <a:lnTo>
                    <a:pt x="32331" y="48093"/>
                  </a:lnTo>
                  <a:lnTo>
                    <a:pt x="32724" y="48136"/>
                  </a:lnTo>
                  <a:lnTo>
                    <a:pt x="32920" y="48333"/>
                  </a:lnTo>
                  <a:lnTo>
                    <a:pt x="33073" y="48529"/>
                  </a:lnTo>
                  <a:lnTo>
                    <a:pt x="33466" y="48835"/>
                  </a:lnTo>
                  <a:lnTo>
                    <a:pt x="33706" y="48922"/>
                  </a:lnTo>
                  <a:lnTo>
                    <a:pt x="33859" y="49053"/>
                  </a:lnTo>
                  <a:lnTo>
                    <a:pt x="33968" y="49206"/>
                  </a:lnTo>
                  <a:lnTo>
                    <a:pt x="35234" y="50341"/>
                  </a:lnTo>
                  <a:lnTo>
                    <a:pt x="36544" y="51454"/>
                  </a:lnTo>
                  <a:lnTo>
                    <a:pt x="37527" y="52284"/>
                  </a:lnTo>
                  <a:lnTo>
                    <a:pt x="38509" y="53157"/>
                  </a:lnTo>
                  <a:lnTo>
                    <a:pt x="39011" y="53572"/>
                  </a:lnTo>
                  <a:lnTo>
                    <a:pt x="40103" y="54380"/>
                  </a:lnTo>
                  <a:lnTo>
                    <a:pt x="40605" y="54838"/>
                  </a:lnTo>
                  <a:lnTo>
                    <a:pt x="40758" y="54991"/>
                  </a:lnTo>
                  <a:lnTo>
                    <a:pt x="41085" y="55013"/>
                  </a:lnTo>
                  <a:lnTo>
                    <a:pt x="41260" y="54838"/>
                  </a:lnTo>
                  <a:lnTo>
                    <a:pt x="41543" y="54576"/>
                  </a:lnTo>
                  <a:lnTo>
                    <a:pt x="41827" y="54336"/>
                  </a:lnTo>
                  <a:lnTo>
                    <a:pt x="42002" y="54227"/>
                  </a:lnTo>
                  <a:lnTo>
                    <a:pt x="42264" y="54271"/>
                  </a:lnTo>
                  <a:lnTo>
                    <a:pt x="42373" y="54402"/>
                  </a:lnTo>
                  <a:lnTo>
                    <a:pt x="42526" y="54620"/>
                  </a:lnTo>
                  <a:lnTo>
                    <a:pt x="42897" y="54947"/>
                  </a:lnTo>
                  <a:lnTo>
                    <a:pt x="43530" y="55384"/>
                  </a:lnTo>
                  <a:lnTo>
                    <a:pt x="43901" y="55711"/>
                  </a:lnTo>
                  <a:lnTo>
                    <a:pt x="44010" y="55864"/>
                  </a:lnTo>
                  <a:lnTo>
                    <a:pt x="44163" y="55973"/>
                  </a:lnTo>
                  <a:lnTo>
                    <a:pt x="44294" y="56082"/>
                  </a:lnTo>
                  <a:lnTo>
                    <a:pt x="44425" y="56192"/>
                  </a:lnTo>
                  <a:lnTo>
                    <a:pt x="44578" y="56366"/>
                  </a:lnTo>
                  <a:lnTo>
                    <a:pt x="44796" y="56628"/>
                  </a:lnTo>
                  <a:lnTo>
                    <a:pt x="44884" y="56825"/>
                  </a:lnTo>
                  <a:lnTo>
                    <a:pt x="44862" y="56956"/>
                  </a:lnTo>
                  <a:lnTo>
                    <a:pt x="44709" y="57370"/>
                  </a:lnTo>
                  <a:lnTo>
                    <a:pt x="44556" y="57785"/>
                  </a:lnTo>
                  <a:lnTo>
                    <a:pt x="44360" y="58331"/>
                  </a:lnTo>
                  <a:lnTo>
                    <a:pt x="44032" y="59161"/>
                  </a:lnTo>
                  <a:lnTo>
                    <a:pt x="43901" y="59728"/>
                  </a:lnTo>
                  <a:lnTo>
                    <a:pt x="43879" y="60034"/>
                  </a:lnTo>
                  <a:lnTo>
                    <a:pt x="43836" y="60143"/>
                  </a:lnTo>
                  <a:lnTo>
                    <a:pt x="43857" y="60361"/>
                  </a:lnTo>
                  <a:lnTo>
                    <a:pt x="43792" y="60470"/>
                  </a:lnTo>
                  <a:lnTo>
                    <a:pt x="43748" y="60536"/>
                  </a:lnTo>
                  <a:lnTo>
                    <a:pt x="43792" y="60601"/>
                  </a:lnTo>
                  <a:lnTo>
                    <a:pt x="43857" y="60776"/>
                  </a:lnTo>
                  <a:lnTo>
                    <a:pt x="43836" y="61147"/>
                  </a:lnTo>
                  <a:lnTo>
                    <a:pt x="43879" y="61322"/>
                  </a:lnTo>
                  <a:lnTo>
                    <a:pt x="43901" y="61431"/>
                  </a:lnTo>
                  <a:lnTo>
                    <a:pt x="43857" y="61693"/>
                  </a:lnTo>
                  <a:lnTo>
                    <a:pt x="43967" y="61802"/>
                  </a:lnTo>
                  <a:lnTo>
                    <a:pt x="44010" y="61933"/>
                  </a:lnTo>
                  <a:lnTo>
                    <a:pt x="43988" y="62195"/>
                  </a:lnTo>
                  <a:lnTo>
                    <a:pt x="44054" y="62326"/>
                  </a:lnTo>
                  <a:lnTo>
                    <a:pt x="44141" y="62806"/>
                  </a:lnTo>
                  <a:lnTo>
                    <a:pt x="44229" y="63286"/>
                  </a:lnTo>
                  <a:lnTo>
                    <a:pt x="44338" y="63658"/>
                  </a:lnTo>
                  <a:lnTo>
                    <a:pt x="44403" y="64051"/>
                  </a:lnTo>
                  <a:lnTo>
                    <a:pt x="44534" y="64880"/>
                  </a:lnTo>
                  <a:lnTo>
                    <a:pt x="44753" y="65688"/>
                  </a:lnTo>
                  <a:lnTo>
                    <a:pt x="44796" y="65797"/>
                  </a:lnTo>
                  <a:lnTo>
                    <a:pt x="44774" y="66059"/>
                  </a:lnTo>
                  <a:lnTo>
                    <a:pt x="44840" y="66190"/>
                  </a:lnTo>
                  <a:lnTo>
                    <a:pt x="44949" y="66452"/>
                  </a:lnTo>
                  <a:lnTo>
                    <a:pt x="45080" y="66736"/>
                  </a:lnTo>
                  <a:lnTo>
                    <a:pt x="45342" y="67980"/>
                  </a:lnTo>
                  <a:lnTo>
                    <a:pt x="45648" y="69224"/>
                  </a:lnTo>
                  <a:lnTo>
                    <a:pt x="45779" y="69552"/>
                  </a:lnTo>
                  <a:lnTo>
                    <a:pt x="45931" y="70250"/>
                  </a:lnTo>
                  <a:lnTo>
                    <a:pt x="45953" y="70622"/>
                  </a:lnTo>
                  <a:lnTo>
                    <a:pt x="45975" y="71167"/>
                  </a:lnTo>
                  <a:lnTo>
                    <a:pt x="45757" y="72237"/>
                  </a:lnTo>
                  <a:lnTo>
                    <a:pt x="45626" y="72783"/>
                  </a:lnTo>
                  <a:lnTo>
                    <a:pt x="45538" y="73241"/>
                  </a:lnTo>
                  <a:lnTo>
                    <a:pt x="45517" y="74136"/>
                  </a:lnTo>
                  <a:lnTo>
                    <a:pt x="45735" y="74966"/>
                  </a:lnTo>
                  <a:lnTo>
                    <a:pt x="46215" y="75730"/>
                  </a:lnTo>
                  <a:lnTo>
                    <a:pt x="46564" y="76079"/>
                  </a:lnTo>
                  <a:lnTo>
                    <a:pt x="46674" y="76166"/>
                  </a:lnTo>
                  <a:lnTo>
                    <a:pt x="46957" y="76276"/>
                  </a:lnTo>
                  <a:lnTo>
                    <a:pt x="47132" y="76297"/>
                  </a:lnTo>
                  <a:lnTo>
                    <a:pt x="48267" y="76232"/>
                  </a:lnTo>
                  <a:lnTo>
                    <a:pt x="49359" y="76101"/>
                  </a:lnTo>
                  <a:lnTo>
                    <a:pt x="52022" y="75926"/>
                  </a:lnTo>
                  <a:lnTo>
                    <a:pt x="54642" y="75686"/>
                  </a:lnTo>
                  <a:lnTo>
                    <a:pt x="54991" y="75730"/>
                  </a:lnTo>
                  <a:lnTo>
                    <a:pt x="55646" y="75642"/>
                  </a:lnTo>
                  <a:lnTo>
                    <a:pt x="56213" y="75359"/>
                  </a:lnTo>
                  <a:lnTo>
                    <a:pt x="56672" y="74900"/>
                  </a:lnTo>
                  <a:lnTo>
                    <a:pt x="56868" y="74595"/>
                  </a:lnTo>
                  <a:lnTo>
                    <a:pt x="56868" y="74442"/>
                  </a:lnTo>
                  <a:lnTo>
                    <a:pt x="56803" y="74136"/>
                  </a:lnTo>
                  <a:lnTo>
                    <a:pt x="56672" y="74027"/>
                  </a:lnTo>
                  <a:lnTo>
                    <a:pt x="56519" y="73874"/>
                  </a:lnTo>
                  <a:lnTo>
                    <a:pt x="56170" y="73656"/>
                  </a:lnTo>
                  <a:lnTo>
                    <a:pt x="55602" y="73525"/>
                  </a:lnTo>
                  <a:lnTo>
                    <a:pt x="55187" y="73547"/>
                  </a:lnTo>
                  <a:lnTo>
                    <a:pt x="55035" y="73547"/>
                  </a:lnTo>
                  <a:lnTo>
                    <a:pt x="54904" y="73569"/>
                  </a:lnTo>
                  <a:lnTo>
                    <a:pt x="54860" y="73525"/>
                  </a:lnTo>
                  <a:lnTo>
                    <a:pt x="54795" y="73503"/>
                  </a:lnTo>
                  <a:lnTo>
                    <a:pt x="54358" y="73547"/>
                  </a:lnTo>
                  <a:lnTo>
                    <a:pt x="53943" y="73481"/>
                  </a:lnTo>
                  <a:lnTo>
                    <a:pt x="53703" y="73350"/>
                  </a:lnTo>
                  <a:lnTo>
                    <a:pt x="53441" y="73263"/>
                  </a:lnTo>
                  <a:lnTo>
                    <a:pt x="53223" y="73241"/>
                  </a:lnTo>
                  <a:lnTo>
                    <a:pt x="53048" y="73132"/>
                  </a:lnTo>
                  <a:lnTo>
                    <a:pt x="52786" y="72957"/>
                  </a:lnTo>
                  <a:lnTo>
                    <a:pt x="52459" y="72892"/>
                  </a:lnTo>
                  <a:lnTo>
                    <a:pt x="52240" y="72805"/>
                  </a:lnTo>
                  <a:lnTo>
                    <a:pt x="52088" y="72674"/>
                  </a:lnTo>
                  <a:lnTo>
                    <a:pt x="51695" y="72346"/>
                  </a:lnTo>
                  <a:lnTo>
                    <a:pt x="50865" y="71779"/>
                  </a:lnTo>
                  <a:lnTo>
                    <a:pt x="50385" y="71604"/>
                  </a:lnTo>
                  <a:lnTo>
                    <a:pt x="50166" y="71429"/>
                  </a:lnTo>
                  <a:lnTo>
                    <a:pt x="50014" y="71167"/>
                  </a:lnTo>
                  <a:lnTo>
                    <a:pt x="49992" y="71080"/>
                  </a:lnTo>
                  <a:lnTo>
                    <a:pt x="50014" y="70905"/>
                  </a:lnTo>
                  <a:lnTo>
                    <a:pt x="50079" y="70840"/>
                  </a:lnTo>
                  <a:lnTo>
                    <a:pt x="50014" y="70578"/>
                  </a:lnTo>
                  <a:lnTo>
                    <a:pt x="50014" y="70338"/>
                  </a:lnTo>
                  <a:lnTo>
                    <a:pt x="50014" y="70250"/>
                  </a:lnTo>
                  <a:lnTo>
                    <a:pt x="49992" y="70141"/>
                  </a:lnTo>
                  <a:lnTo>
                    <a:pt x="49926" y="69857"/>
                  </a:lnTo>
                  <a:lnTo>
                    <a:pt x="49905" y="69595"/>
                  </a:lnTo>
                  <a:lnTo>
                    <a:pt x="49905" y="69530"/>
                  </a:lnTo>
                  <a:lnTo>
                    <a:pt x="49883" y="69464"/>
                  </a:lnTo>
                  <a:lnTo>
                    <a:pt x="49817" y="68853"/>
                  </a:lnTo>
                  <a:lnTo>
                    <a:pt x="49883" y="67653"/>
                  </a:lnTo>
                  <a:lnTo>
                    <a:pt x="49905" y="67063"/>
                  </a:lnTo>
                  <a:lnTo>
                    <a:pt x="49883" y="67019"/>
                  </a:lnTo>
                  <a:lnTo>
                    <a:pt x="49905" y="66976"/>
                  </a:lnTo>
                  <a:lnTo>
                    <a:pt x="49970" y="66779"/>
                  </a:lnTo>
                  <a:lnTo>
                    <a:pt x="49948" y="66343"/>
                  </a:lnTo>
                  <a:lnTo>
                    <a:pt x="49992" y="66146"/>
                  </a:lnTo>
                  <a:lnTo>
                    <a:pt x="49926" y="66081"/>
                  </a:lnTo>
                  <a:lnTo>
                    <a:pt x="49926" y="65950"/>
                  </a:lnTo>
                  <a:lnTo>
                    <a:pt x="49970" y="65884"/>
                  </a:lnTo>
                  <a:lnTo>
                    <a:pt x="50035" y="65862"/>
                  </a:lnTo>
                  <a:lnTo>
                    <a:pt x="50079" y="65775"/>
                  </a:lnTo>
                  <a:lnTo>
                    <a:pt x="50123" y="65535"/>
                  </a:lnTo>
                  <a:lnTo>
                    <a:pt x="50123" y="65295"/>
                  </a:lnTo>
                  <a:lnTo>
                    <a:pt x="50101" y="64662"/>
                  </a:lnTo>
                  <a:lnTo>
                    <a:pt x="50188" y="64007"/>
                  </a:lnTo>
                  <a:lnTo>
                    <a:pt x="50210" y="63963"/>
                  </a:lnTo>
                  <a:lnTo>
                    <a:pt x="50210" y="63876"/>
                  </a:lnTo>
                  <a:lnTo>
                    <a:pt x="50210" y="63592"/>
                  </a:lnTo>
                  <a:lnTo>
                    <a:pt x="50232" y="63330"/>
                  </a:lnTo>
                  <a:lnTo>
                    <a:pt x="50188" y="63199"/>
                  </a:lnTo>
                  <a:lnTo>
                    <a:pt x="50254" y="63046"/>
                  </a:lnTo>
                  <a:lnTo>
                    <a:pt x="50319" y="62806"/>
                  </a:lnTo>
                  <a:lnTo>
                    <a:pt x="50363" y="62588"/>
                  </a:lnTo>
                  <a:lnTo>
                    <a:pt x="50407" y="62304"/>
                  </a:lnTo>
                  <a:lnTo>
                    <a:pt x="50407" y="62020"/>
                  </a:lnTo>
                  <a:lnTo>
                    <a:pt x="50363" y="61606"/>
                  </a:lnTo>
                  <a:lnTo>
                    <a:pt x="50428" y="61169"/>
                  </a:lnTo>
                  <a:lnTo>
                    <a:pt x="50450" y="61103"/>
                  </a:lnTo>
                  <a:lnTo>
                    <a:pt x="50450" y="61038"/>
                  </a:lnTo>
                  <a:lnTo>
                    <a:pt x="50450" y="60536"/>
                  </a:lnTo>
                  <a:lnTo>
                    <a:pt x="50472" y="60056"/>
                  </a:lnTo>
                  <a:lnTo>
                    <a:pt x="50450" y="59466"/>
                  </a:lnTo>
                  <a:lnTo>
                    <a:pt x="50538" y="58855"/>
                  </a:lnTo>
                  <a:lnTo>
                    <a:pt x="50581" y="58375"/>
                  </a:lnTo>
                  <a:lnTo>
                    <a:pt x="50559" y="57894"/>
                  </a:lnTo>
                  <a:lnTo>
                    <a:pt x="50559" y="57720"/>
                  </a:lnTo>
                  <a:lnTo>
                    <a:pt x="50472" y="57349"/>
                  </a:lnTo>
                  <a:lnTo>
                    <a:pt x="50559" y="57152"/>
                  </a:lnTo>
                  <a:lnTo>
                    <a:pt x="50603" y="57065"/>
                  </a:lnTo>
                  <a:lnTo>
                    <a:pt x="50581" y="56890"/>
                  </a:lnTo>
                  <a:lnTo>
                    <a:pt x="50516" y="56803"/>
                  </a:lnTo>
                  <a:lnTo>
                    <a:pt x="50450" y="56803"/>
                  </a:lnTo>
                  <a:lnTo>
                    <a:pt x="50472" y="56759"/>
                  </a:lnTo>
                  <a:lnTo>
                    <a:pt x="50494" y="56694"/>
                  </a:lnTo>
                  <a:lnTo>
                    <a:pt x="50516" y="56606"/>
                  </a:lnTo>
                  <a:lnTo>
                    <a:pt x="50494" y="56279"/>
                  </a:lnTo>
                  <a:lnTo>
                    <a:pt x="50538" y="55908"/>
                  </a:lnTo>
                  <a:lnTo>
                    <a:pt x="50538" y="55690"/>
                  </a:lnTo>
                  <a:lnTo>
                    <a:pt x="50516" y="55384"/>
                  </a:lnTo>
                  <a:lnTo>
                    <a:pt x="50472" y="55056"/>
                  </a:lnTo>
                  <a:lnTo>
                    <a:pt x="50450" y="55035"/>
                  </a:lnTo>
                  <a:lnTo>
                    <a:pt x="50472" y="55013"/>
                  </a:lnTo>
                  <a:lnTo>
                    <a:pt x="50581" y="54685"/>
                  </a:lnTo>
                  <a:lnTo>
                    <a:pt x="50538" y="53943"/>
                  </a:lnTo>
                  <a:lnTo>
                    <a:pt x="50276" y="53201"/>
                  </a:lnTo>
                  <a:lnTo>
                    <a:pt x="49795" y="52568"/>
                  </a:lnTo>
                  <a:lnTo>
                    <a:pt x="49490" y="52306"/>
                  </a:lnTo>
                  <a:lnTo>
                    <a:pt x="49490" y="52218"/>
                  </a:lnTo>
                  <a:lnTo>
                    <a:pt x="49533" y="52131"/>
                  </a:lnTo>
                  <a:lnTo>
                    <a:pt x="49468" y="52022"/>
                  </a:lnTo>
                  <a:lnTo>
                    <a:pt x="49381" y="51978"/>
                  </a:lnTo>
                  <a:lnTo>
                    <a:pt x="49206" y="51782"/>
                  </a:lnTo>
                  <a:lnTo>
                    <a:pt x="49119" y="51520"/>
                  </a:lnTo>
                  <a:lnTo>
                    <a:pt x="48966" y="51214"/>
                  </a:lnTo>
                  <a:lnTo>
                    <a:pt x="48595" y="50690"/>
                  </a:lnTo>
                  <a:lnTo>
                    <a:pt x="48333" y="50494"/>
                  </a:lnTo>
                  <a:lnTo>
                    <a:pt x="48202" y="50428"/>
                  </a:lnTo>
                  <a:lnTo>
                    <a:pt x="48136" y="50188"/>
                  </a:lnTo>
                  <a:lnTo>
                    <a:pt x="48114" y="50057"/>
                  </a:lnTo>
                  <a:lnTo>
                    <a:pt x="48005" y="49773"/>
                  </a:lnTo>
                  <a:lnTo>
                    <a:pt x="47831" y="49490"/>
                  </a:lnTo>
                  <a:lnTo>
                    <a:pt x="47743" y="49381"/>
                  </a:lnTo>
                  <a:lnTo>
                    <a:pt x="47700" y="49140"/>
                  </a:lnTo>
                  <a:lnTo>
                    <a:pt x="47721" y="49009"/>
                  </a:lnTo>
                  <a:lnTo>
                    <a:pt x="47721" y="48944"/>
                  </a:lnTo>
                  <a:lnTo>
                    <a:pt x="47678" y="48900"/>
                  </a:lnTo>
                  <a:lnTo>
                    <a:pt x="47590" y="48747"/>
                  </a:lnTo>
                  <a:lnTo>
                    <a:pt x="47503" y="48616"/>
                  </a:lnTo>
                  <a:lnTo>
                    <a:pt x="47438" y="48398"/>
                  </a:lnTo>
                  <a:lnTo>
                    <a:pt x="47219" y="48049"/>
                  </a:lnTo>
                  <a:lnTo>
                    <a:pt x="46761" y="47612"/>
                  </a:lnTo>
                  <a:lnTo>
                    <a:pt x="46412" y="47372"/>
                  </a:lnTo>
                  <a:lnTo>
                    <a:pt x="46346" y="47350"/>
                  </a:lnTo>
                  <a:lnTo>
                    <a:pt x="46324" y="47285"/>
                  </a:lnTo>
                  <a:lnTo>
                    <a:pt x="46281" y="47110"/>
                  </a:lnTo>
                  <a:lnTo>
                    <a:pt x="46150" y="46957"/>
                  </a:lnTo>
                  <a:lnTo>
                    <a:pt x="45386" y="46128"/>
                  </a:lnTo>
                  <a:lnTo>
                    <a:pt x="44643" y="45298"/>
                  </a:lnTo>
                  <a:lnTo>
                    <a:pt x="44338" y="44927"/>
                  </a:lnTo>
                  <a:lnTo>
                    <a:pt x="43792" y="44163"/>
                  </a:lnTo>
                  <a:lnTo>
                    <a:pt x="43443" y="43836"/>
                  </a:lnTo>
                  <a:lnTo>
                    <a:pt x="43355" y="43705"/>
                  </a:lnTo>
                  <a:lnTo>
                    <a:pt x="43268" y="43574"/>
                  </a:lnTo>
                  <a:lnTo>
                    <a:pt x="43203" y="43377"/>
                  </a:lnTo>
                  <a:lnTo>
                    <a:pt x="42941" y="43072"/>
                  </a:lnTo>
                  <a:lnTo>
                    <a:pt x="42766" y="42941"/>
                  </a:lnTo>
                  <a:lnTo>
                    <a:pt x="42504" y="42657"/>
                  </a:lnTo>
                  <a:lnTo>
                    <a:pt x="42351" y="42351"/>
                  </a:lnTo>
                  <a:lnTo>
                    <a:pt x="42220" y="41893"/>
                  </a:lnTo>
                  <a:lnTo>
                    <a:pt x="41958" y="41500"/>
                  </a:lnTo>
                  <a:lnTo>
                    <a:pt x="41827" y="41303"/>
                  </a:lnTo>
                  <a:lnTo>
                    <a:pt x="41805" y="40889"/>
                  </a:lnTo>
                  <a:lnTo>
                    <a:pt x="41893" y="40670"/>
                  </a:lnTo>
                  <a:lnTo>
                    <a:pt x="41936" y="40539"/>
                  </a:lnTo>
                  <a:lnTo>
                    <a:pt x="41849" y="40277"/>
                  </a:lnTo>
                  <a:lnTo>
                    <a:pt x="41784" y="40168"/>
                  </a:lnTo>
                  <a:lnTo>
                    <a:pt x="41609" y="39731"/>
                  </a:lnTo>
                  <a:lnTo>
                    <a:pt x="41412" y="38815"/>
                  </a:lnTo>
                  <a:lnTo>
                    <a:pt x="41456" y="38356"/>
                  </a:lnTo>
                  <a:lnTo>
                    <a:pt x="41565" y="37308"/>
                  </a:lnTo>
                  <a:lnTo>
                    <a:pt x="41718" y="36260"/>
                  </a:lnTo>
                  <a:lnTo>
                    <a:pt x="41762" y="35998"/>
                  </a:lnTo>
                  <a:lnTo>
                    <a:pt x="41784" y="35453"/>
                  </a:lnTo>
                  <a:lnTo>
                    <a:pt x="41718" y="35191"/>
                  </a:lnTo>
                  <a:lnTo>
                    <a:pt x="41740" y="35060"/>
                  </a:lnTo>
                  <a:lnTo>
                    <a:pt x="41740" y="34929"/>
                  </a:lnTo>
                  <a:lnTo>
                    <a:pt x="41827" y="34710"/>
                  </a:lnTo>
                  <a:lnTo>
                    <a:pt x="41915" y="34274"/>
                  </a:lnTo>
                  <a:lnTo>
                    <a:pt x="41915" y="34012"/>
                  </a:lnTo>
                  <a:lnTo>
                    <a:pt x="41958" y="33881"/>
                  </a:lnTo>
                  <a:lnTo>
                    <a:pt x="41936" y="33553"/>
                  </a:lnTo>
                  <a:lnTo>
                    <a:pt x="42002" y="33401"/>
                  </a:lnTo>
                  <a:lnTo>
                    <a:pt x="42111" y="33270"/>
                  </a:lnTo>
                  <a:lnTo>
                    <a:pt x="42133" y="33117"/>
                  </a:lnTo>
                  <a:lnTo>
                    <a:pt x="42177" y="32440"/>
                  </a:lnTo>
                  <a:lnTo>
                    <a:pt x="42373" y="31108"/>
                  </a:lnTo>
                  <a:lnTo>
                    <a:pt x="42351" y="30410"/>
                  </a:lnTo>
                  <a:lnTo>
                    <a:pt x="42482" y="30279"/>
                  </a:lnTo>
                  <a:lnTo>
                    <a:pt x="42482" y="30061"/>
                  </a:lnTo>
                  <a:lnTo>
                    <a:pt x="42526" y="29318"/>
                  </a:lnTo>
                  <a:lnTo>
                    <a:pt x="42679" y="27856"/>
                  </a:lnTo>
                  <a:lnTo>
                    <a:pt x="42613" y="27092"/>
                  </a:lnTo>
                  <a:lnTo>
                    <a:pt x="42700" y="26983"/>
                  </a:lnTo>
                  <a:lnTo>
                    <a:pt x="42700" y="26852"/>
                  </a:lnTo>
                  <a:lnTo>
                    <a:pt x="42679" y="25433"/>
                  </a:lnTo>
                  <a:lnTo>
                    <a:pt x="42700" y="24035"/>
                  </a:lnTo>
                  <a:lnTo>
                    <a:pt x="42744" y="23402"/>
                  </a:lnTo>
                  <a:lnTo>
                    <a:pt x="42722" y="22136"/>
                  </a:lnTo>
                  <a:lnTo>
                    <a:pt x="42657" y="21503"/>
                  </a:lnTo>
                  <a:lnTo>
                    <a:pt x="42591" y="20564"/>
                  </a:lnTo>
                  <a:lnTo>
                    <a:pt x="42591" y="19626"/>
                  </a:lnTo>
                  <a:lnTo>
                    <a:pt x="42635" y="19014"/>
                  </a:lnTo>
                  <a:lnTo>
                    <a:pt x="42831" y="18119"/>
                  </a:lnTo>
                  <a:lnTo>
                    <a:pt x="43093" y="17574"/>
                  </a:lnTo>
                  <a:lnTo>
                    <a:pt x="43268" y="17290"/>
                  </a:lnTo>
                  <a:lnTo>
                    <a:pt x="43967" y="16417"/>
                  </a:lnTo>
                  <a:lnTo>
                    <a:pt x="44622" y="15522"/>
                  </a:lnTo>
                  <a:lnTo>
                    <a:pt x="45429" y="14430"/>
                  </a:lnTo>
                  <a:lnTo>
                    <a:pt x="46302" y="13360"/>
                  </a:lnTo>
                  <a:lnTo>
                    <a:pt x="47001" y="12553"/>
                  </a:lnTo>
                  <a:lnTo>
                    <a:pt x="47612" y="11679"/>
                  </a:lnTo>
                  <a:lnTo>
                    <a:pt x="47896" y="11243"/>
                  </a:lnTo>
                  <a:lnTo>
                    <a:pt x="48049" y="10741"/>
                  </a:lnTo>
                  <a:lnTo>
                    <a:pt x="48398" y="10151"/>
                  </a:lnTo>
                  <a:lnTo>
                    <a:pt x="48769" y="9584"/>
                  </a:lnTo>
                  <a:lnTo>
                    <a:pt x="48900" y="9344"/>
                  </a:lnTo>
                  <a:lnTo>
                    <a:pt x="49075" y="8994"/>
                  </a:lnTo>
                  <a:lnTo>
                    <a:pt x="48988" y="8776"/>
                  </a:lnTo>
                  <a:lnTo>
                    <a:pt x="48813" y="8645"/>
                  </a:lnTo>
                  <a:lnTo>
                    <a:pt x="48769" y="8514"/>
                  </a:lnTo>
                  <a:lnTo>
                    <a:pt x="48813" y="8339"/>
                  </a:lnTo>
                  <a:lnTo>
                    <a:pt x="49009" y="7815"/>
                  </a:lnTo>
                  <a:lnTo>
                    <a:pt x="49599" y="6899"/>
                  </a:lnTo>
                  <a:lnTo>
                    <a:pt x="49883" y="6440"/>
                  </a:lnTo>
                  <a:lnTo>
                    <a:pt x="49948" y="6265"/>
                  </a:lnTo>
                  <a:lnTo>
                    <a:pt x="49883" y="6091"/>
                  </a:lnTo>
                  <a:lnTo>
                    <a:pt x="49861" y="6025"/>
                  </a:lnTo>
                  <a:lnTo>
                    <a:pt x="49883" y="5916"/>
                  </a:lnTo>
                  <a:lnTo>
                    <a:pt x="49926" y="5894"/>
                  </a:lnTo>
                  <a:lnTo>
                    <a:pt x="50035" y="5742"/>
                  </a:lnTo>
                  <a:lnTo>
                    <a:pt x="50101" y="5414"/>
                  </a:lnTo>
                  <a:lnTo>
                    <a:pt x="50057" y="4934"/>
                  </a:lnTo>
                  <a:lnTo>
                    <a:pt x="49970" y="4628"/>
                  </a:lnTo>
                  <a:lnTo>
                    <a:pt x="49861" y="4213"/>
                  </a:lnTo>
                  <a:lnTo>
                    <a:pt x="49861" y="3755"/>
                  </a:lnTo>
                  <a:lnTo>
                    <a:pt x="49795" y="3275"/>
                  </a:lnTo>
                  <a:lnTo>
                    <a:pt x="49795" y="2773"/>
                  </a:lnTo>
                  <a:lnTo>
                    <a:pt x="49795" y="2642"/>
                  </a:lnTo>
                  <a:lnTo>
                    <a:pt x="49774" y="2511"/>
                  </a:lnTo>
                  <a:lnTo>
                    <a:pt x="49708" y="2205"/>
                  </a:lnTo>
                  <a:lnTo>
                    <a:pt x="49577" y="1943"/>
                  </a:lnTo>
                  <a:lnTo>
                    <a:pt x="49533" y="1856"/>
                  </a:lnTo>
                  <a:lnTo>
                    <a:pt x="49424" y="1856"/>
                  </a:lnTo>
                  <a:lnTo>
                    <a:pt x="49271" y="1878"/>
                  </a:lnTo>
                  <a:lnTo>
                    <a:pt x="49119" y="1899"/>
                  </a:lnTo>
                  <a:lnTo>
                    <a:pt x="48966" y="1943"/>
                  </a:lnTo>
                  <a:lnTo>
                    <a:pt x="48769" y="2118"/>
                  </a:lnTo>
                  <a:lnTo>
                    <a:pt x="48529" y="2467"/>
                  </a:lnTo>
                  <a:lnTo>
                    <a:pt x="48355" y="2663"/>
                  </a:lnTo>
                  <a:lnTo>
                    <a:pt x="48202" y="2707"/>
                  </a:lnTo>
                  <a:lnTo>
                    <a:pt x="48027" y="2882"/>
                  </a:lnTo>
                  <a:lnTo>
                    <a:pt x="48005" y="3035"/>
                  </a:lnTo>
                  <a:lnTo>
                    <a:pt x="47787" y="3297"/>
                  </a:lnTo>
                  <a:lnTo>
                    <a:pt x="47525" y="3580"/>
                  </a:lnTo>
                  <a:lnTo>
                    <a:pt x="47285" y="3799"/>
                  </a:lnTo>
                  <a:lnTo>
                    <a:pt x="47045" y="4017"/>
                  </a:lnTo>
                  <a:lnTo>
                    <a:pt x="46870" y="4257"/>
                  </a:lnTo>
                  <a:lnTo>
                    <a:pt x="46739" y="4825"/>
                  </a:lnTo>
                  <a:lnTo>
                    <a:pt x="46695" y="5130"/>
                  </a:lnTo>
                  <a:lnTo>
                    <a:pt x="46739" y="5370"/>
                  </a:lnTo>
                  <a:lnTo>
                    <a:pt x="46695" y="5611"/>
                  </a:lnTo>
                  <a:lnTo>
                    <a:pt x="46695" y="5763"/>
                  </a:lnTo>
                  <a:lnTo>
                    <a:pt x="46761" y="6025"/>
                  </a:lnTo>
                  <a:lnTo>
                    <a:pt x="46848" y="6135"/>
                  </a:lnTo>
                  <a:lnTo>
                    <a:pt x="46979" y="6331"/>
                  </a:lnTo>
                  <a:lnTo>
                    <a:pt x="47154" y="6549"/>
                  </a:lnTo>
                  <a:lnTo>
                    <a:pt x="47198" y="6658"/>
                  </a:lnTo>
                  <a:lnTo>
                    <a:pt x="47154" y="6746"/>
                  </a:lnTo>
                  <a:lnTo>
                    <a:pt x="47088" y="6942"/>
                  </a:lnTo>
                  <a:lnTo>
                    <a:pt x="46979" y="7139"/>
                  </a:lnTo>
                  <a:lnTo>
                    <a:pt x="46936" y="7270"/>
                  </a:lnTo>
                  <a:lnTo>
                    <a:pt x="46870" y="7553"/>
                  </a:lnTo>
                  <a:lnTo>
                    <a:pt x="46914" y="7728"/>
                  </a:lnTo>
                  <a:lnTo>
                    <a:pt x="46914" y="7750"/>
                  </a:lnTo>
                  <a:lnTo>
                    <a:pt x="46870" y="7794"/>
                  </a:lnTo>
                  <a:lnTo>
                    <a:pt x="46652" y="8012"/>
                  </a:lnTo>
                  <a:lnTo>
                    <a:pt x="46521" y="8274"/>
                  </a:lnTo>
                  <a:lnTo>
                    <a:pt x="46455" y="8449"/>
                  </a:lnTo>
                  <a:lnTo>
                    <a:pt x="46215" y="8710"/>
                  </a:lnTo>
                  <a:lnTo>
                    <a:pt x="46062" y="8820"/>
                  </a:lnTo>
                  <a:lnTo>
                    <a:pt x="45910" y="8841"/>
                  </a:lnTo>
                  <a:lnTo>
                    <a:pt x="45669" y="8972"/>
                  </a:lnTo>
                  <a:lnTo>
                    <a:pt x="45604" y="9103"/>
                  </a:lnTo>
                  <a:lnTo>
                    <a:pt x="45495" y="9256"/>
                  </a:lnTo>
                  <a:lnTo>
                    <a:pt x="45320" y="9365"/>
                  </a:lnTo>
                  <a:lnTo>
                    <a:pt x="45145" y="9365"/>
                  </a:lnTo>
                  <a:lnTo>
                    <a:pt x="44971" y="9606"/>
                  </a:lnTo>
                  <a:lnTo>
                    <a:pt x="44884" y="9737"/>
                  </a:lnTo>
                  <a:lnTo>
                    <a:pt x="44753" y="9955"/>
                  </a:lnTo>
                  <a:lnTo>
                    <a:pt x="44534" y="10086"/>
                  </a:lnTo>
                  <a:lnTo>
                    <a:pt x="44316" y="10173"/>
                  </a:lnTo>
                  <a:lnTo>
                    <a:pt x="43967" y="10435"/>
                  </a:lnTo>
                  <a:lnTo>
                    <a:pt x="43814" y="10632"/>
                  </a:lnTo>
                  <a:lnTo>
                    <a:pt x="43770" y="10806"/>
                  </a:lnTo>
                  <a:lnTo>
                    <a:pt x="43639" y="10915"/>
                  </a:lnTo>
                  <a:lnTo>
                    <a:pt x="43421" y="11003"/>
                  </a:lnTo>
                  <a:lnTo>
                    <a:pt x="43268" y="11177"/>
                  </a:lnTo>
                  <a:lnTo>
                    <a:pt x="43028" y="11483"/>
                  </a:lnTo>
                  <a:lnTo>
                    <a:pt x="42722" y="11723"/>
                  </a:lnTo>
                  <a:lnTo>
                    <a:pt x="42548" y="11789"/>
                  </a:lnTo>
                  <a:lnTo>
                    <a:pt x="42460" y="11985"/>
                  </a:lnTo>
                  <a:lnTo>
                    <a:pt x="42133" y="12269"/>
                  </a:lnTo>
                  <a:lnTo>
                    <a:pt x="41740" y="12531"/>
                  </a:lnTo>
                  <a:lnTo>
                    <a:pt x="41500" y="12618"/>
                  </a:lnTo>
                  <a:lnTo>
                    <a:pt x="41085" y="12531"/>
                  </a:lnTo>
                  <a:lnTo>
                    <a:pt x="40910" y="12334"/>
                  </a:lnTo>
                  <a:lnTo>
                    <a:pt x="40845" y="12291"/>
                  </a:lnTo>
                  <a:lnTo>
                    <a:pt x="40736" y="12269"/>
                  </a:lnTo>
                  <a:lnTo>
                    <a:pt x="40605" y="12160"/>
                  </a:lnTo>
                  <a:lnTo>
                    <a:pt x="40408" y="12007"/>
                  </a:lnTo>
                  <a:lnTo>
                    <a:pt x="40365" y="11832"/>
                  </a:lnTo>
                  <a:lnTo>
                    <a:pt x="40386" y="11723"/>
                  </a:lnTo>
                  <a:lnTo>
                    <a:pt x="40517" y="11243"/>
                  </a:lnTo>
                  <a:lnTo>
                    <a:pt x="40692" y="10806"/>
                  </a:lnTo>
                  <a:lnTo>
                    <a:pt x="40714" y="10632"/>
                  </a:lnTo>
                  <a:lnTo>
                    <a:pt x="40714" y="10457"/>
                  </a:lnTo>
                  <a:lnTo>
                    <a:pt x="40758" y="10217"/>
                  </a:lnTo>
                  <a:lnTo>
                    <a:pt x="40736" y="9977"/>
                  </a:lnTo>
                  <a:lnTo>
                    <a:pt x="40736" y="9933"/>
                  </a:lnTo>
                  <a:lnTo>
                    <a:pt x="40758" y="9780"/>
                  </a:lnTo>
                  <a:lnTo>
                    <a:pt x="40758" y="9649"/>
                  </a:lnTo>
                  <a:lnTo>
                    <a:pt x="40910" y="9584"/>
                  </a:lnTo>
                  <a:lnTo>
                    <a:pt x="41194" y="9365"/>
                  </a:lnTo>
                  <a:lnTo>
                    <a:pt x="41282" y="9191"/>
                  </a:lnTo>
                  <a:lnTo>
                    <a:pt x="41391" y="9060"/>
                  </a:lnTo>
                  <a:lnTo>
                    <a:pt x="41478" y="8951"/>
                  </a:lnTo>
                  <a:lnTo>
                    <a:pt x="41631" y="8863"/>
                  </a:lnTo>
                  <a:lnTo>
                    <a:pt x="41740" y="8580"/>
                  </a:lnTo>
                  <a:lnTo>
                    <a:pt x="41674" y="8405"/>
                  </a:lnTo>
                  <a:lnTo>
                    <a:pt x="41762" y="8121"/>
                  </a:lnTo>
                  <a:lnTo>
                    <a:pt x="41740" y="7859"/>
                  </a:lnTo>
                  <a:lnTo>
                    <a:pt x="41674" y="7532"/>
                  </a:lnTo>
                  <a:lnTo>
                    <a:pt x="41827" y="6964"/>
                  </a:lnTo>
                  <a:lnTo>
                    <a:pt x="41915" y="6680"/>
                  </a:lnTo>
                  <a:lnTo>
                    <a:pt x="41958" y="6549"/>
                  </a:lnTo>
                  <a:lnTo>
                    <a:pt x="41958" y="6265"/>
                  </a:lnTo>
                  <a:lnTo>
                    <a:pt x="42002" y="6135"/>
                  </a:lnTo>
                  <a:lnTo>
                    <a:pt x="42089" y="6047"/>
                  </a:lnTo>
                  <a:lnTo>
                    <a:pt x="42111" y="5894"/>
                  </a:lnTo>
                  <a:lnTo>
                    <a:pt x="42111" y="5763"/>
                  </a:lnTo>
                  <a:lnTo>
                    <a:pt x="42024" y="5523"/>
                  </a:lnTo>
                  <a:lnTo>
                    <a:pt x="42067" y="5392"/>
                  </a:lnTo>
                  <a:lnTo>
                    <a:pt x="42046" y="5349"/>
                  </a:lnTo>
                  <a:lnTo>
                    <a:pt x="42067" y="5327"/>
                  </a:lnTo>
                  <a:lnTo>
                    <a:pt x="42133" y="5152"/>
                  </a:lnTo>
                  <a:lnTo>
                    <a:pt x="42177" y="4847"/>
                  </a:lnTo>
                  <a:lnTo>
                    <a:pt x="42067" y="4694"/>
                  </a:lnTo>
                  <a:lnTo>
                    <a:pt x="42067" y="4606"/>
                  </a:lnTo>
                  <a:lnTo>
                    <a:pt x="42155" y="4279"/>
                  </a:lnTo>
                  <a:lnTo>
                    <a:pt x="42133" y="3951"/>
                  </a:lnTo>
                  <a:lnTo>
                    <a:pt x="42133" y="3646"/>
                  </a:lnTo>
                  <a:lnTo>
                    <a:pt x="42286" y="3035"/>
                  </a:lnTo>
                  <a:lnTo>
                    <a:pt x="42264" y="2729"/>
                  </a:lnTo>
                  <a:lnTo>
                    <a:pt x="42308" y="2402"/>
                  </a:lnTo>
                  <a:lnTo>
                    <a:pt x="42351" y="2096"/>
                  </a:lnTo>
                  <a:lnTo>
                    <a:pt x="42395" y="2052"/>
                  </a:lnTo>
                  <a:lnTo>
                    <a:pt x="42373" y="1987"/>
                  </a:lnTo>
                  <a:lnTo>
                    <a:pt x="42242" y="1834"/>
                  </a:lnTo>
                  <a:lnTo>
                    <a:pt x="42067" y="1725"/>
                  </a:lnTo>
                  <a:lnTo>
                    <a:pt x="42024" y="1550"/>
                  </a:lnTo>
                  <a:lnTo>
                    <a:pt x="42067" y="1288"/>
                  </a:lnTo>
                  <a:lnTo>
                    <a:pt x="42111" y="1135"/>
                  </a:lnTo>
                  <a:lnTo>
                    <a:pt x="42111" y="1026"/>
                  </a:lnTo>
                  <a:lnTo>
                    <a:pt x="42089" y="808"/>
                  </a:lnTo>
                  <a:lnTo>
                    <a:pt x="41958" y="742"/>
                  </a:lnTo>
                  <a:lnTo>
                    <a:pt x="41893" y="742"/>
                  </a:lnTo>
                  <a:lnTo>
                    <a:pt x="41805" y="764"/>
                  </a:lnTo>
                  <a:lnTo>
                    <a:pt x="41609" y="786"/>
                  </a:lnTo>
                  <a:lnTo>
                    <a:pt x="41456" y="895"/>
                  </a:lnTo>
                  <a:lnTo>
                    <a:pt x="41325" y="852"/>
                  </a:lnTo>
                  <a:lnTo>
                    <a:pt x="41369" y="721"/>
                  </a:lnTo>
                  <a:lnTo>
                    <a:pt x="41391" y="655"/>
                  </a:lnTo>
                  <a:lnTo>
                    <a:pt x="41412" y="590"/>
                  </a:lnTo>
                  <a:lnTo>
                    <a:pt x="41412" y="546"/>
                  </a:lnTo>
                  <a:lnTo>
                    <a:pt x="41434" y="459"/>
                  </a:lnTo>
                  <a:lnTo>
                    <a:pt x="41391" y="306"/>
                  </a:lnTo>
                  <a:lnTo>
                    <a:pt x="41303" y="262"/>
                  </a:lnTo>
                  <a:lnTo>
                    <a:pt x="41238" y="197"/>
                  </a:lnTo>
                  <a:lnTo>
                    <a:pt x="41238" y="109"/>
                  </a:lnTo>
                  <a:lnTo>
                    <a:pt x="41063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>
              <a:extLst>
                <a:ext uri="{FF2B5EF4-FFF2-40B4-BE49-F238E27FC236}">
                  <a16:creationId xmlns:a16="http://schemas.microsoft.com/office/drawing/2014/main" id="{FAD4D96D-4166-FD0D-318E-3C0996D95223}"/>
                </a:ext>
              </a:extLst>
            </p:cNvPr>
            <p:cNvSpPr/>
            <p:nvPr/>
          </p:nvSpPr>
          <p:spPr>
            <a:xfrm>
              <a:off x="8743188" y="2187033"/>
              <a:ext cx="1519915" cy="1520064"/>
            </a:xfrm>
            <a:custGeom>
              <a:avLst/>
              <a:gdLst/>
              <a:ahLst/>
              <a:cxnLst/>
              <a:rect l="l" t="t" r="r" b="b"/>
              <a:pathLst>
                <a:path w="13164" h="13165" extrusionOk="0">
                  <a:moveTo>
                    <a:pt x="5960" y="0"/>
                  </a:moveTo>
                  <a:lnTo>
                    <a:pt x="4716" y="240"/>
                  </a:lnTo>
                  <a:lnTo>
                    <a:pt x="3537" y="721"/>
                  </a:lnTo>
                  <a:lnTo>
                    <a:pt x="2445" y="1419"/>
                  </a:lnTo>
                  <a:lnTo>
                    <a:pt x="1507" y="2336"/>
                  </a:lnTo>
                  <a:lnTo>
                    <a:pt x="1114" y="2882"/>
                  </a:lnTo>
                  <a:lnTo>
                    <a:pt x="743" y="3471"/>
                  </a:lnTo>
                  <a:lnTo>
                    <a:pt x="240" y="4672"/>
                  </a:lnTo>
                  <a:lnTo>
                    <a:pt x="0" y="5938"/>
                  </a:lnTo>
                  <a:lnTo>
                    <a:pt x="0" y="7204"/>
                  </a:lnTo>
                  <a:lnTo>
                    <a:pt x="240" y="8449"/>
                  </a:lnTo>
                  <a:lnTo>
                    <a:pt x="699" y="9649"/>
                  </a:lnTo>
                  <a:lnTo>
                    <a:pt x="1397" y="10719"/>
                  </a:lnTo>
                  <a:lnTo>
                    <a:pt x="2336" y="11658"/>
                  </a:lnTo>
                  <a:lnTo>
                    <a:pt x="2882" y="12051"/>
                  </a:lnTo>
                  <a:lnTo>
                    <a:pt x="3449" y="12422"/>
                  </a:lnTo>
                  <a:lnTo>
                    <a:pt x="4672" y="12924"/>
                  </a:lnTo>
                  <a:lnTo>
                    <a:pt x="5938" y="13164"/>
                  </a:lnTo>
                  <a:lnTo>
                    <a:pt x="7204" y="13164"/>
                  </a:lnTo>
                  <a:lnTo>
                    <a:pt x="8449" y="12924"/>
                  </a:lnTo>
                  <a:lnTo>
                    <a:pt x="9627" y="12465"/>
                  </a:lnTo>
                  <a:lnTo>
                    <a:pt x="10697" y="11767"/>
                  </a:lnTo>
                  <a:lnTo>
                    <a:pt x="11658" y="10850"/>
                  </a:lnTo>
                  <a:lnTo>
                    <a:pt x="12051" y="10282"/>
                  </a:lnTo>
                  <a:lnTo>
                    <a:pt x="12400" y="9715"/>
                  </a:lnTo>
                  <a:lnTo>
                    <a:pt x="12902" y="8492"/>
                  </a:lnTo>
                  <a:lnTo>
                    <a:pt x="13164" y="7248"/>
                  </a:lnTo>
                  <a:lnTo>
                    <a:pt x="13164" y="5960"/>
                  </a:lnTo>
                  <a:lnTo>
                    <a:pt x="12924" y="4716"/>
                  </a:lnTo>
                  <a:lnTo>
                    <a:pt x="12444" y="3537"/>
                  </a:lnTo>
                  <a:lnTo>
                    <a:pt x="11745" y="2467"/>
                  </a:lnTo>
                  <a:lnTo>
                    <a:pt x="10828" y="1528"/>
                  </a:lnTo>
                  <a:lnTo>
                    <a:pt x="10282" y="1114"/>
                  </a:lnTo>
                  <a:lnTo>
                    <a:pt x="9693" y="764"/>
                  </a:lnTo>
                  <a:lnTo>
                    <a:pt x="8492" y="262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45">
            <a:extLst>
              <a:ext uri="{FF2B5EF4-FFF2-40B4-BE49-F238E27FC236}">
                <a16:creationId xmlns:a16="http://schemas.microsoft.com/office/drawing/2014/main" id="{455F57D7-2834-CC6C-61F3-17DA1783189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2974" y="1847483"/>
            <a:ext cx="4952261" cy="26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2018 FIFA 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월드컵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MOM 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VS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세네갈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ko-KR" altLang="en-US" dirty="0" err="1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라리가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이달의 골 후보</a:t>
            </a:r>
            <a:endParaRPr lang="en-US" altLang="ko-KR" dirty="0">
              <a:solidFill>
                <a:schemeClr val="lt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2018 FIFA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월드컵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16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강 진출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ko-KR" altLang="en-US" dirty="0" err="1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아인트라흐트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프랑크푸르트 </a:t>
            </a: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DFB-</a:t>
            </a:r>
            <a:r>
              <a:rPr lang="ko-KR" altLang="en-US" dirty="0" err="1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포칼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준우승</a:t>
            </a:r>
            <a:endParaRPr dirty="0">
              <a:solidFill>
                <a:schemeClr val="lt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84" name="Google Shape;684;p45">
            <a:extLst>
              <a:ext uri="{FF2B5EF4-FFF2-40B4-BE49-F238E27FC236}">
                <a16:creationId xmlns:a16="http://schemas.microsoft.com/office/drawing/2014/main" id="{FB6FE843-D93D-1F83-075E-E2A97299C6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78764" y="460868"/>
            <a:ext cx="1586471" cy="5354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업적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F066FC-2034-934D-9544-5089815CDDBC}"/>
              </a:ext>
            </a:extLst>
          </p:cNvPr>
          <p:cNvSpPr txBox="1"/>
          <p:nvPr/>
        </p:nvSpPr>
        <p:spPr>
          <a:xfrm>
            <a:off x="313898" y="199258"/>
            <a:ext cx="1252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6.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이누이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타카시</a:t>
            </a:r>
            <a:endParaRPr lang="ko-KR" altLang="en-US" sz="1100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235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>
          <a:extLst>
            <a:ext uri="{FF2B5EF4-FFF2-40B4-BE49-F238E27FC236}">
              <a16:creationId xmlns:a16="http://schemas.microsoft.com/office/drawing/2014/main" id="{0475869E-FEA8-8648-7CD3-A8060FE97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44">
            <a:extLst>
              <a:ext uri="{FF2B5EF4-FFF2-40B4-BE49-F238E27FC236}">
                <a16:creationId xmlns:a16="http://schemas.microsoft.com/office/drawing/2014/main" id="{1E725464-697C-7CBA-DA6A-FEDC54618B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3450" b="-8486"/>
          <a:stretch/>
        </p:blipFill>
        <p:spPr>
          <a:xfrm>
            <a:off x="4952575" y="-549200"/>
            <a:ext cx="6176400" cy="69501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62" name="Google Shape;662;p44">
            <a:extLst>
              <a:ext uri="{FF2B5EF4-FFF2-40B4-BE49-F238E27FC236}">
                <a16:creationId xmlns:a16="http://schemas.microsoft.com/office/drawing/2014/main" id="{17151E64-36D2-6BA0-8CCF-6E307E1823FC}"/>
              </a:ext>
            </a:extLst>
          </p:cNvPr>
          <p:cNvGrpSpPr/>
          <p:nvPr/>
        </p:nvGrpSpPr>
        <p:grpSpPr>
          <a:xfrm>
            <a:off x="2381236" y="-845323"/>
            <a:ext cx="7072495" cy="6836698"/>
            <a:chOff x="3319625" y="2830275"/>
            <a:chExt cx="1130550" cy="1092875"/>
          </a:xfrm>
        </p:grpSpPr>
        <p:sp>
          <p:nvSpPr>
            <p:cNvPr id="663" name="Google Shape;663;p44">
              <a:extLst>
                <a:ext uri="{FF2B5EF4-FFF2-40B4-BE49-F238E27FC236}">
                  <a16:creationId xmlns:a16="http://schemas.microsoft.com/office/drawing/2014/main" id="{852A6B9A-5B5B-CB6F-B21B-270B6031E4CB}"/>
                </a:ext>
              </a:extLst>
            </p:cNvPr>
            <p:cNvSpPr/>
            <p:nvPr/>
          </p:nvSpPr>
          <p:spPr>
            <a:xfrm>
              <a:off x="4092000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4">
              <a:extLst>
                <a:ext uri="{FF2B5EF4-FFF2-40B4-BE49-F238E27FC236}">
                  <a16:creationId xmlns:a16="http://schemas.microsoft.com/office/drawing/2014/main" id="{EF685EC3-F5EE-7E08-84DE-3D3B24609956}"/>
                </a:ext>
              </a:extLst>
            </p:cNvPr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4">
              <a:extLst>
                <a:ext uri="{FF2B5EF4-FFF2-40B4-BE49-F238E27FC236}">
                  <a16:creationId xmlns:a16="http://schemas.microsoft.com/office/drawing/2014/main" id="{189C4C71-28D2-CB86-B9FD-DF36FB1ECEDA}"/>
                </a:ext>
              </a:extLst>
            </p:cNvPr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4">
              <a:extLst>
                <a:ext uri="{FF2B5EF4-FFF2-40B4-BE49-F238E27FC236}">
                  <a16:creationId xmlns:a16="http://schemas.microsoft.com/office/drawing/2014/main" id="{23A36911-2A4A-13E1-8BD1-B12678135D08}"/>
                </a:ext>
              </a:extLst>
            </p:cNvPr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4">
              <a:extLst>
                <a:ext uri="{FF2B5EF4-FFF2-40B4-BE49-F238E27FC236}">
                  <a16:creationId xmlns:a16="http://schemas.microsoft.com/office/drawing/2014/main" id="{3D5B3513-741B-8DF4-A31A-056D2062B5F9}"/>
                </a:ext>
              </a:extLst>
            </p:cNvPr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4">
              <a:extLst>
                <a:ext uri="{FF2B5EF4-FFF2-40B4-BE49-F238E27FC236}">
                  <a16:creationId xmlns:a16="http://schemas.microsoft.com/office/drawing/2014/main" id="{CF2C68CF-0323-29F1-4495-F5C433C77A27}"/>
                </a:ext>
              </a:extLst>
            </p:cNvPr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4">
              <a:extLst>
                <a:ext uri="{FF2B5EF4-FFF2-40B4-BE49-F238E27FC236}">
                  <a16:creationId xmlns:a16="http://schemas.microsoft.com/office/drawing/2014/main" id="{B7B3FAB4-91F3-08B7-0FC2-97C563C928FF}"/>
                </a:ext>
              </a:extLst>
            </p:cNvPr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4">
              <a:extLst>
                <a:ext uri="{FF2B5EF4-FFF2-40B4-BE49-F238E27FC236}">
                  <a16:creationId xmlns:a16="http://schemas.microsoft.com/office/drawing/2014/main" id="{521C18FF-7EEE-E8EA-DA8A-F9C4ECEE4F20}"/>
                </a:ext>
              </a:extLst>
            </p:cNvPr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4">
              <a:extLst>
                <a:ext uri="{FF2B5EF4-FFF2-40B4-BE49-F238E27FC236}">
                  <a16:creationId xmlns:a16="http://schemas.microsoft.com/office/drawing/2014/main" id="{2883FD7A-38AE-E6FE-D625-34407A11B65D}"/>
                </a:ext>
              </a:extLst>
            </p:cNvPr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4">
              <a:extLst>
                <a:ext uri="{FF2B5EF4-FFF2-40B4-BE49-F238E27FC236}">
                  <a16:creationId xmlns:a16="http://schemas.microsoft.com/office/drawing/2014/main" id="{BE0CD2F4-9BC9-8329-EE27-F8D4A4725F52}"/>
                </a:ext>
              </a:extLst>
            </p:cNvPr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4">
              <a:extLst>
                <a:ext uri="{FF2B5EF4-FFF2-40B4-BE49-F238E27FC236}">
                  <a16:creationId xmlns:a16="http://schemas.microsoft.com/office/drawing/2014/main" id="{CE8A440A-0447-93E5-5C25-5758AE3F19C5}"/>
                </a:ext>
              </a:extLst>
            </p:cNvPr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44">
            <a:extLst>
              <a:ext uri="{FF2B5EF4-FFF2-40B4-BE49-F238E27FC236}">
                <a16:creationId xmlns:a16="http://schemas.microsoft.com/office/drawing/2014/main" id="{9A35D098-9B5A-D6EC-9124-EA8CE3B28E4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1682" y="2294491"/>
            <a:ext cx="4063742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이누이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타카시는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36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세의 나이로 은퇴를 아직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하지않고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시미즈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에스펄스에서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등번호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33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번을 달고 뛰고있다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75" name="Google Shape;675;p44">
            <a:extLst>
              <a:ext uri="{FF2B5EF4-FFF2-40B4-BE49-F238E27FC236}">
                <a16:creationId xmlns:a16="http://schemas.microsoft.com/office/drawing/2014/main" id="{BC80CE94-3D72-6B58-F513-1AEEDD0647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0981" y="432212"/>
            <a:ext cx="1963187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은퇴 후 활동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FE979-7A31-2679-98F7-DA08422F31F3}"/>
              </a:ext>
            </a:extLst>
          </p:cNvPr>
          <p:cNvSpPr txBox="1"/>
          <p:nvPr/>
        </p:nvSpPr>
        <p:spPr>
          <a:xfrm>
            <a:off x="184245" y="225187"/>
            <a:ext cx="1298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6.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이누이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타카시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053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>
          <a:extLst>
            <a:ext uri="{FF2B5EF4-FFF2-40B4-BE49-F238E27FC236}">
              <a16:creationId xmlns:a16="http://schemas.microsoft.com/office/drawing/2014/main" id="{C1755857-0FF4-37FB-A09D-0229C7A8B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7">
            <a:extLst>
              <a:ext uri="{FF2B5EF4-FFF2-40B4-BE49-F238E27FC236}">
                <a16:creationId xmlns:a16="http://schemas.microsoft.com/office/drawing/2014/main" id="{D05761DE-3E5B-1C26-3B58-EC79343DBB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24151" y="1604160"/>
            <a:ext cx="4993514" cy="1051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타카시는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축구 외적으로 가족과의 시간을 매우 중요시하며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그는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내가 축구를 잘할 수 있는 이유는 가족의 지원 덕분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이라고 언급하며 가족사랑을 자주 표현합니다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0" name="Google Shape;710;p47">
            <a:extLst>
              <a:ext uri="{FF2B5EF4-FFF2-40B4-BE49-F238E27FC236}">
                <a16:creationId xmlns:a16="http://schemas.microsoft.com/office/drawing/2014/main" id="{28124DDB-C6BB-71AA-20BA-43F7F544BC7B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652123" y="3329328"/>
            <a:ext cx="4437314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타카시는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한 인터뷰에서 은퇴 이후에도 축구와 관련된 일을 하고 싶다고 밝힌 바 있습니다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그는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아이들에게 축구를 가르치며 꿈을 심어주고 싶다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고 말하며 유소년 육성에 관심을 드러냈습니다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39" name="Google Shape;739;p47">
            <a:extLst>
              <a:ext uri="{FF2B5EF4-FFF2-40B4-BE49-F238E27FC236}">
                <a16:creationId xmlns:a16="http://schemas.microsoft.com/office/drawing/2014/main" id="{FE4AAEF2-6620-8499-177E-6007CA25D4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50" y="540000"/>
            <a:ext cx="77040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여담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EE4421-F66E-A933-10C4-1BC3A3E6E197}"/>
              </a:ext>
            </a:extLst>
          </p:cNvPr>
          <p:cNvSpPr txBox="1"/>
          <p:nvPr/>
        </p:nvSpPr>
        <p:spPr>
          <a:xfrm>
            <a:off x="250466" y="278390"/>
            <a:ext cx="1252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6.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이누이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타카시</a:t>
            </a:r>
            <a:endParaRPr lang="ko-KR" altLang="en-US" sz="1100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85F55D7-EAAC-1FCD-ADB3-0DB936CD69A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90279" y="1722010"/>
            <a:ext cx="2146500" cy="4761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가족사랑 </a:t>
            </a: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EAD82ACD-C2F7-EBF5-A289-658C32E54650}"/>
              </a:ext>
            </a:extLst>
          </p:cNvPr>
          <p:cNvSpPr txBox="1">
            <a:spLocks/>
          </p:cNvSpPr>
          <p:nvPr/>
        </p:nvSpPr>
        <p:spPr>
          <a:xfrm>
            <a:off x="-100117" y="3034095"/>
            <a:ext cx="3324151" cy="75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ollkorn"/>
              <a:buNone/>
              <a:defRPr sz="1800" b="1" i="0" u="none" strike="noStrike" cap="none">
                <a:solidFill>
                  <a:schemeClr val="lt2"/>
                </a:solidFill>
                <a:latin typeface="Vollkorn"/>
                <a:ea typeface="Vollkorn"/>
                <a:cs typeface="Vollkorn"/>
                <a:sym typeface="Vollkor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은퇴 이후의 계획</a:t>
            </a:r>
          </a:p>
        </p:txBody>
      </p:sp>
    </p:spTree>
    <p:extLst>
      <p:ext uri="{BB962C8B-B14F-4D97-AF65-F5344CB8AC3E}">
        <p14:creationId xmlns:p14="http://schemas.microsoft.com/office/powerpoint/2010/main" val="4026693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>
          <a:extLst>
            <a:ext uri="{FF2B5EF4-FFF2-40B4-BE49-F238E27FC236}">
              <a16:creationId xmlns:a16="http://schemas.microsoft.com/office/drawing/2014/main" id="{ECBB306C-EDF6-E991-0754-E31151B3B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3">
            <a:extLst>
              <a:ext uri="{FF2B5EF4-FFF2-40B4-BE49-F238E27FC236}">
                <a16:creationId xmlns:a16="http://schemas.microsoft.com/office/drawing/2014/main" id="{4D665D9B-FE65-C49D-7A31-DE369F036B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0516" y="2738751"/>
            <a:ext cx="3156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요시다 마야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653" name="Google Shape;653;p43">
            <a:extLst>
              <a:ext uri="{FF2B5EF4-FFF2-40B4-BE49-F238E27FC236}">
                <a16:creationId xmlns:a16="http://schemas.microsoft.com/office/drawing/2014/main" id="{34F63914-2024-90E8-E823-176C966C3955}"/>
              </a:ext>
            </a:extLst>
          </p:cNvPr>
          <p:cNvGrpSpPr/>
          <p:nvPr/>
        </p:nvGrpSpPr>
        <p:grpSpPr>
          <a:xfrm>
            <a:off x="4405131" y="-1466895"/>
            <a:ext cx="4572146" cy="6524192"/>
            <a:chOff x="4711809" y="-3574466"/>
            <a:chExt cx="5168018" cy="7374469"/>
          </a:xfrm>
        </p:grpSpPr>
        <p:sp>
          <p:nvSpPr>
            <p:cNvPr id="654" name="Google Shape;654;p43">
              <a:extLst>
                <a:ext uri="{FF2B5EF4-FFF2-40B4-BE49-F238E27FC236}">
                  <a16:creationId xmlns:a16="http://schemas.microsoft.com/office/drawing/2014/main" id="{11CAED0E-E5DE-DBA7-97DF-3C9CCFB346E1}"/>
                </a:ext>
              </a:extLst>
            </p:cNvPr>
            <p:cNvSpPr/>
            <p:nvPr/>
          </p:nvSpPr>
          <p:spPr>
            <a:xfrm>
              <a:off x="4711809" y="-3574466"/>
              <a:ext cx="5168018" cy="7374469"/>
            </a:xfrm>
            <a:custGeom>
              <a:avLst/>
              <a:gdLst/>
              <a:ahLst/>
              <a:cxnLst/>
              <a:rect l="l" t="t" r="r" b="b"/>
              <a:pathLst>
                <a:path w="59926" h="85511" extrusionOk="0">
                  <a:moveTo>
                    <a:pt x="51259" y="1"/>
                  </a:moveTo>
                  <a:lnTo>
                    <a:pt x="51106" y="66"/>
                  </a:lnTo>
                  <a:lnTo>
                    <a:pt x="50975" y="88"/>
                  </a:lnTo>
                  <a:lnTo>
                    <a:pt x="50320" y="132"/>
                  </a:lnTo>
                  <a:lnTo>
                    <a:pt x="49665" y="219"/>
                  </a:lnTo>
                  <a:lnTo>
                    <a:pt x="49141" y="372"/>
                  </a:lnTo>
                  <a:lnTo>
                    <a:pt x="48050" y="961"/>
                  </a:lnTo>
                  <a:lnTo>
                    <a:pt x="47351" y="1660"/>
                  </a:lnTo>
                  <a:lnTo>
                    <a:pt x="46958" y="2227"/>
                  </a:lnTo>
                  <a:lnTo>
                    <a:pt x="46652" y="2882"/>
                  </a:lnTo>
                  <a:lnTo>
                    <a:pt x="46500" y="3625"/>
                  </a:lnTo>
                  <a:lnTo>
                    <a:pt x="46478" y="4039"/>
                  </a:lnTo>
                  <a:lnTo>
                    <a:pt x="46456" y="4432"/>
                  </a:lnTo>
                  <a:lnTo>
                    <a:pt x="46303" y="4934"/>
                  </a:lnTo>
                  <a:lnTo>
                    <a:pt x="46063" y="5196"/>
                  </a:lnTo>
                  <a:lnTo>
                    <a:pt x="45867" y="5305"/>
                  </a:lnTo>
                  <a:lnTo>
                    <a:pt x="45801" y="5349"/>
                  </a:lnTo>
                  <a:lnTo>
                    <a:pt x="45736" y="5436"/>
                  </a:lnTo>
                  <a:lnTo>
                    <a:pt x="45539" y="5698"/>
                  </a:lnTo>
                  <a:lnTo>
                    <a:pt x="45343" y="6353"/>
                  </a:lnTo>
                  <a:lnTo>
                    <a:pt x="45408" y="7030"/>
                  </a:lnTo>
                  <a:lnTo>
                    <a:pt x="45714" y="7663"/>
                  </a:lnTo>
                  <a:lnTo>
                    <a:pt x="45976" y="7947"/>
                  </a:lnTo>
                  <a:lnTo>
                    <a:pt x="46150" y="8122"/>
                  </a:lnTo>
                  <a:lnTo>
                    <a:pt x="46347" y="8515"/>
                  </a:lnTo>
                  <a:lnTo>
                    <a:pt x="46325" y="8733"/>
                  </a:lnTo>
                  <a:lnTo>
                    <a:pt x="46194" y="9366"/>
                  </a:lnTo>
                  <a:lnTo>
                    <a:pt x="45954" y="9999"/>
                  </a:lnTo>
                  <a:lnTo>
                    <a:pt x="45845" y="10217"/>
                  </a:lnTo>
                  <a:lnTo>
                    <a:pt x="45452" y="10457"/>
                  </a:lnTo>
                  <a:lnTo>
                    <a:pt x="45190" y="10479"/>
                  </a:lnTo>
                  <a:lnTo>
                    <a:pt x="43684" y="10501"/>
                  </a:lnTo>
                  <a:lnTo>
                    <a:pt x="42199" y="10545"/>
                  </a:lnTo>
                  <a:lnTo>
                    <a:pt x="41239" y="10567"/>
                  </a:lnTo>
                  <a:lnTo>
                    <a:pt x="40300" y="10676"/>
                  </a:lnTo>
                  <a:lnTo>
                    <a:pt x="37855" y="11069"/>
                  </a:lnTo>
                  <a:lnTo>
                    <a:pt x="35388" y="11549"/>
                  </a:lnTo>
                  <a:lnTo>
                    <a:pt x="34668" y="11702"/>
                  </a:lnTo>
                  <a:lnTo>
                    <a:pt x="33270" y="12095"/>
                  </a:lnTo>
                  <a:lnTo>
                    <a:pt x="31895" y="12619"/>
                  </a:lnTo>
                  <a:lnTo>
                    <a:pt x="30585" y="13295"/>
                  </a:lnTo>
                  <a:lnTo>
                    <a:pt x="29974" y="13710"/>
                  </a:lnTo>
                  <a:lnTo>
                    <a:pt x="29581" y="13928"/>
                  </a:lnTo>
                  <a:lnTo>
                    <a:pt x="28752" y="14212"/>
                  </a:lnTo>
                  <a:lnTo>
                    <a:pt x="28293" y="14278"/>
                  </a:lnTo>
                  <a:lnTo>
                    <a:pt x="28075" y="14300"/>
                  </a:lnTo>
                  <a:lnTo>
                    <a:pt x="27726" y="14409"/>
                  </a:lnTo>
                  <a:lnTo>
                    <a:pt x="27464" y="14627"/>
                  </a:lnTo>
                  <a:lnTo>
                    <a:pt x="27289" y="14955"/>
                  </a:lnTo>
                  <a:lnTo>
                    <a:pt x="27245" y="15173"/>
                  </a:lnTo>
                  <a:lnTo>
                    <a:pt x="27136" y="15609"/>
                  </a:lnTo>
                  <a:lnTo>
                    <a:pt x="27136" y="16439"/>
                  </a:lnTo>
                  <a:lnTo>
                    <a:pt x="27245" y="16876"/>
                  </a:lnTo>
                  <a:lnTo>
                    <a:pt x="27289" y="17116"/>
                  </a:lnTo>
                  <a:lnTo>
                    <a:pt x="27311" y="17531"/>
                  </a:lnTo>
                  <a:lnTo>
                    <a:pt x="27202" y="17880"/>
                  </a:lnTo>
                  <a:lnTo>
                    <a:pt x="26940" y="18185"/>
                  </a:lnTo>
                  <a:lnTo>
                    <a:pt x="26743" y="18360"/>
                  </a:lnTo>
                  <a:lnTo>
                    <a:pt x="26241" y="18753"/>
                  </a:lnTo>
                  <a:lnTo>
                    <a:pt x="25739" y="19190"/>
                  </a:lnTo>
                  <a:lnTo>
                    <a:pt x="25171" y="19714"/>
                  </a:lnTo>
                  <a:lnTo>
                    <a:pt x="24276" y="20871"/>
                  </a:lnTo>
                  <a:lnTo>
                    <a:pt x="23687" y="22159"/>
                  </a:lnTo>
                  <a:lnTo>
                    <a:pt x="23359" y="23578"/>
                  </a:lnTo>
                  <a:lnTo>
                    <a:pt x="23338" y="24342"/>
                  </a:lnTo>
                  <a:lnTo>
                    <a:pt x="23338" y="25935"/>
                  </a:lnTo>
                  <a:lnTo>
                    <a:pt x="23381" y="27507"/>
                  </a:lnTo>
                  <a:lnTo>
                    <a:pt x="23359" y="28031"/>
                  </a:lnTo>
                  <a:lnTo>
                    <a:pt x="23163" y="28751"/>
                  </a:lnTo>
                  <a:lnTo>
                    <a:pt x="22879" y="29210"/>
                  </a:lnTo>
                  <a:lnTo>
                    <a:pt x="22705" y="29428"/>
                  </a:lnTo>
                  <a:lnTo>
                    <a:pt x="22421" y="29756"/>
                  </a:lnTo>
                  <a:lnTo>
                    <a:pt x="22137" y="30105"/>
                  </a:lnTo>
                  <a:lnTo>
                    <a:pt x="21941" y="30367"/>
                  </a:lnTo>
                  <a:lnTo>
                    <a:pt x="21744" y="30978"/>
                  </a:lnTo>
                  <a:lnTo>
                    <a:pt x="21788" y="31567"/>
                  </a:lnTo>
                  <a:lnTo>
                    <a:pt x="22050" y="32091"/>
                  </a:lnTo>
                  <a:lnTo>
                    <a:pt x="22268" y="32288"/>
                  </a:lnTo>
                  <a:lnTo>
                    <a:pt x="22770" y="32659"/>
                  </a:lnTo>
                  <a:lnTo>
                    <a:pt x="23883" y="33227"/>
                  </a:lnTo>
                  <a:lnTo>
                    <a:pt x="24473" y="33401"/>
                  </a:lnTo>
                  <a:lnTo>
                    <a:pt x="24778" y="33445"/>
                  </a:lnTo>
                  <a:lnTo>
                    <a:pt x="25171" y="33358"/>
                  </a:lnTo>
                  <a:lnTo>
                    <a:pt x="25390" y="33205"/>
                  </a:lnTo>
                  <a:lnTo>
                    <a:pt x="25499" y="33074"/>
                  </a:lnTo>
                  <a:lnTo>
                    <a:pt x="26110" y="32091"/>
                  </a:lnTo>
                  <a:lnTo>
                    <a:pt x="26612" y="31065"/>
                  </a:lnTo>
                  <a:lnTo>
                    <a:pt x="26721" y="30782"/>
                  </a:lnTo>
                  <a:lnTo>
                    <a:pt x="26809" y="30236"/>
                  </a:lnTo>
                  <a:lnTo>
                    <a:pt x="26743" y="29690"/>
                  </a:lnTo>
                  <a:lnTo>
                    <a:pt x="26569" y="29166"/>
                  </a:lnTo>
                  <a:lnTo>
                    <a:pt x="26416" y="28904"/>
                  </a:lnTo>
                  <a:lnTo>
                    <a:pt x="26328" y="28729"/>
                  </a:lnTo>
                  <a:lnTo>
                    <a:pt x="26219" y="28358"/>
                  </a:lnTo>
                  <a:lnTo>
                    <a:pt x="26219" y="28162"/>
                  </a:lnTo>
                  <a:lnTo>
                    <a:pt x="26263" y="27769"/>
                  </a:lnTo>
                  <a:lnTo>
                    <a:pt x="26416" y="27005"/>
                  </a:lnTo>
                  <a:lnTo>
                    <a:pt x="26678" y="26284"/>
                  </a:lnTo>
                  <a:lnTo>
                    <a:pt x="27071" y="25608"/>
                  </a:lnTo>
                  <a:lnTo>
                    <a:pt x="27354" y="25302"/>
                  </a:lnTo>
                  <a:lnTo>
                    <a:pt x="27638" y="24975"/>
                  </a:lnTo>
                  <a:lnTo>
                    <a:pt x="28075" y="24254"/>
                  </a:lnTo>
                  <a:lnTo>
                    <a:pt x="28402" y="23468"/>
                  </a:lnTo>
                  <a:lnTo>
                    <a:pt x="28621" y="22639"/>
                  </a:lnTo>
                  <a:lnTo>
                    <a:pt x="28686" y="22224"/>
                  </a:lnTo>
                  <a:lnTo>
                    <a:pt x="28730" y="21940"/>
                  </a:lnTo>
                  <a:lnTo>
                    <a:pt x="29014" y="21635"/>
                  </a:lnTo>
                  <a:lnTo>
                    <a:pt x="29276" y="21569"/>
                  </a:lnTo>
                  <a:lnTo>
                    <a:pt x="29668" y="21460"/>
                  </a:lnTo>
                  <a:lnTo>
                    <a:pt x="30040" y="21307"/>
                  </a:lnTo>
                  <a:lnTo>
                    <a:pt x="30607" y="21023"/>
                  </a:lnTo>
                  <a:lnTo>
                    <a:pt x="31175" y="20740"/>
                  </a:lnTo>
                  <a:lnTo>
                    <a:pt x="31939" y="20434"/>
                  </a:lnTo>
                  <a:lnTo>
                    <a:pt x="32725" y="20172"/>
                  </a:lnTo>
                  <a:lnTo>
                    <a:pt x="32943" y="20085"/>
                  </a:lnTo>
                  <a:lnTo>
                    <a:pt x="33249" y="20041"/>
                  </a:lnTo>
                  <a:lnTo>
                    <a:pt x="33401" y="20237"/>
                  </a:lnTo>
                  <a:lnTo>
                    <a:pt x="33380" y="20718"/>
                  </a:lnTo>
                  <a:lnTo>
                    <a:pt x="33358" y="22508"/>
                  </a:lnTo>
                  <a:lnTo>
                    <a:pt x="33401" y="24298"/>
                  </a:lnTo>
                  <a:lnTo>
                    <a:pt x="33401" y="24560"/>
                  </a:lnTo>
                  <a:lnTo>
                    <a:pt x="33270" y="25040"/>
                  </a:lnTo>
                  <a:lnTo>
                    <a:pt x="33096" y="25280"/>
                  </a:lnTo>
                  <a:lnTo>
                    <a:pt x="32659" y="25826"/>
                  </a:lnTo>
                  <a:lnTo>
                    <a:pt x="32266" y="26437"/>
                  </a:lnTo>
                  <a:lnTo>
                    <a:pt x="32026" y="26874"/>
                  </a:lnTo>
                  <a:lnTo>
                    <a:pt x="31699" y="27747"/>
                  </a:lnTo>
                  <a:lnTo>
                    <a:pt x="31393" y="29122"/>
                  </a:lnTo>
                  <a:lnTo>
                    <a:pt x="31284" y="30083"/>
                  </a:lnTo>
                  <a:lnTo>
                    <a:pt x="31218" y="30432"/>
                  </a:lnTo>
                  <a:lnTo>
                    <a:pt x="31044" y="31109"/>
                  </a:lnTo>
                  <a:lnTo>
                    <a:pt x="30760" y="31742"/>
                  </a:lnTo>
                  <a:lnTo>
                    <a:pt x="30345" y="32310"/>
                  </a:lnTo>
                  <a:lnTo>
                    <a:pt x="30083" y="32550"/>
                  </a:lnTo>
                  <a:lnTo>
                    <a:pt x="29647" y="32943"/>
                  </a:lnTo>
                  <a:lnTo>
                    <a:pt x="28926" y="33838"/>
                  </a:lnTo>
                  <a:lnTo>
                    <a:pt x="28664" y="34340"/>
                  </a:lnTo>
                  <a:lnTo>
                    <a:pt x="28490" y="34667"/>
                  </a:lnTo>
                  <a:lnTo>
                    <a:pt x="28271" y="35322"/>
                  </a:lnTo>
                  <a:lnTo>
                    <a:pt x="28249" y="35999"/>
                  </a:lnTo>
                  <a:lnTo>
                    <a:pt x="28490" y="36654"/>
                  </a:lnTo>
                  <a:lnTo>
                    <a:pt x="28730" y="36981"/>
                  </a:lnTo>
                  <a:lnTo>
                    <a:pt x="28926" y="37200"/>
                  </a:lnTo>
                  <a:lnTo>
                    <a:pt x="28904" y="37527"/>
                  </a:lnTo>
                  <a:lnTo>
                    <a:pt x="28730" y="37767"/>
                  </a:lnTo>
                  <a:lnTo>
                    <a:pt x="28337" y="38357"/>
                  </a:lnTo>
                  <a:lnTo>
                    <a:pt x="27638" y="39601"/>
                  </a:lnTo>
                  <a:lnTo>
                    <a:pt x="27420" y="40278"/>
                  </a:lnTo>
                  <a:lnTo>
                    <a:pt x="27289" y="40824"/>
                  </a:lnTo>
                  <a:lnTo>
                    <a:pt x="27158" y="41369"/>
                  </a:lnTo>
                  <a:lnTo>
                    <a:pt x="26983" y="42046"/>
                  </a:lnTo>
                  <a:lnTo>
                    <a:pt x="26896" y="43443"/>
                  </a:lnTo>
                  <a:lnTo>
                    <a:pt x="26983" y="44164"/>
                  </a:lnTo>
                  <a:lnTo>
                    <a:pt x="27180" y="45080"/>
                  </a:lnTo>
                  <a:lnTo>
                    <a:pt x="27638" y="46434"/>
                  </a:lnTo>
                  <a:lnTo>
                    <a:pt x="28075" y="47264"/>
                  </a:lnTo>
                  <a:lnTo>
                    <a:pt x="28359" y="47678"/>
                  </a:lnTo>
                  <a:lnTo>
                    <a:pt x="28468" y="47875"/>
                  </a:lnTo>
                  <a:lnTo>
                    <a:pt x="28511" y="48268"/>
                  </a:lnTo>
                  <a:lnTo>
                    <a:pt x="28402" y="48464"/>
                  </a:lnTo>
                  <a:lnTo>
                    <a:pt x="27223" y="50385"/>
                  </a:lnTo>
                  <a:lnTo>
                    <a:pt x="26001" y="52306"/>
                  </a:lnTo>
                  <a:lnTo>
                    <a:pt x="25761" y="52677"/>
                  </a:lnTo>
                  <a:lnTo>
                    <a:pt x="25215" y="53354"/>
                  </a:lnTo>
                  <a:lnTo>
                    <a:pt x="24888" y="53660"/>
                  </a:lnTo>
                  <a:lnTo>
                    <a:pt x="23752" y="54555"/>
                  </a:lnTo>
                  <a:lnTo>
                    <a:pt x="22552" y="55363"/>
                  </a:lnTo>
                  <a:lnTo>
                    <a:pt x="22093" y="55668"/>
                  </a:lnTo>
                  <a:lnTo>
                    <a:pt x="21242" y="56345"/>
                  </a:lnTo>
                  <a:lnTo>
                    <a:pt x="20085" y="57480"/>
                  </a:lnTo>
                  <a:lnTo>
                    <a:pt x="19408" y="58310"/>
                  </a:lnTo>
                  <a:lnTo>
                    <a:pt x="19234" y="58572"/>
                  </a:lnTo>
                  <a:lnTo>
                    <a:pt x="19081" y="59074"/>
                  </a:lnTo>
                  <a:lnTo>
                    <a:pt x="19124" y="59379"/>
                  </a:lnTo>
                  <a:lnTo>
                    <a:pt x="19343" y="60209"/>
                  </a:lnTo>
                  <a:lnTo>
                    <a:pt x="19561" y="61038"/>
                  </a:lnTo>
                  <a:lnTo>
                    <a:pt x="19626" y="61279"/>
                  </a:lnTo>
                  <a:lnTo>
                    <a:pt x="19539" y="61497"/>
                  </a:lnTo>
                  <a:lnTo>
                    <a:pt x="19299" y="61541"/>
                  </a:lnTo>
                  <a:lnTo>
                    <a:pt x="18710" y="61628"/>
                  </a:lnTo>
                  <a:lnTo>
                    <a:pt x="18120" y="61737"/>
                  </a:lnTo>
                  <a:lnTo>
                    <a:pt x="17705" y="61846"/>
                  </a:lnTo>
                  <a:lnTo>
                    <a:pt x="16985" y="62217"/>
                  </a:lnTo>
                  <a:lnTo>
                    <a:pt x="16024" y="62960"/>
                  </a:lnTo>
                  <a:lnTo>
                    <a:pt x="15479" y="63549"/>
                  </a:lnTo>
                  <a:lnTo>
                    <a:pt x="14671" y="64531"/>
                  </a:lnTo>
                  <a:lnTo>
                    <a:pt x="13929" y="65557"/>
                  </a:lnTo>
                  <a:lnTo>
                    <a:pt x="13143" y="66518"/>
                  </a:lnTo>
                  <a:lnTo>
                    <a:pt x="11462" y="68374"/>
                  </a:lnTo>
                  <a:lnTo>
                    <a:pt x="10545" y="69225"/>
                  </a:lnTo>
                  <a:lnTo>
                    <a:pt x="9410" y="70142"/>
                  </a:lnTo>
                  <a:lnTo>
                    <a:pt x="8209" y="70971"/>
                  </a:lnTo>
                  <a:lnTo>
                    <a:pt x="7860" y="71211"/>
                  </a:lnTo>
                  <a:lnTo>
                    <a:pt x="7249" y="71408"/>
                  </a:lnTo>
                  <a:lnTo>
                    <a:pt x="6834" y="71408"/>
                  </a:lnTo>
                  <a:lnTo>
                    <a:pt x="6616" y="71364"/>
                  </a:lnTo>
                  <a:lnTo>
                    <a:pt x="6135" y="71190"/>
                  </a:lnTo>
                  <a:lnTo>
                    <a:pt x="5677" y="70949"/>
                  </a:lnTo>
                  <a:lnTo>
                    <a:pt x="5218" y="70753"/>
                  </a:lnTo>
                  <a:lnTo>
                    <a:pt x="4389" y="70622"/>
                  </a:lnTo>
                  <a:lnTo>
                    <a:pt x="3647" y="70840"/>
                  </a:lnTo>
                  <a:lnTo>
                    <a:pt x="3079" y="71430"/>
                  </a:lnTo>
                  <a:lnTo>
                    <a:pt x="2861" y="71888"/>
                  </a:lnTo>
                  <a:lnTo>
                    <a:pt x="2730" y="72259"/>
                  </a:lnTo>
                  <a:lnTo>
                    <a:pt x="2533" y="73045"/>
                  </a:lnTo>
                  <a:lnTo>
                    <a:pt x="2424" y="74246"/>
                  </a:lnTo>
                  <a:lnTo>
                    <a:pt x="2468" y="75075"/>
                  </a:lnTo>
                  <a:lnTo>
                    <a:pt x="2490" y="75534"/>
                  </a:lnTo>
                  <a:lnTo>
                    <a:pt x="2424" y="76429"/>
                  </a:lnTo>
                  <a:lnTo>
                    <a:pt x="2271" y="76866"/>
                  </a:lnTo>
                  <a:lnTo>
                    <a:pt x="1769" y="77913"/>
                  </a:lnTo>
                  <a:lnTo>
                    <a:pt x="1267" y="78939"/>
                  </a:lnTo>
                  <a:lnTo>
                    <a:pt x="896" y="79616"/>
                  </a:lnTo>
                  <a:lnTo>
                    <a:pt x="285" y="80991"/>
                  </a:lnTo>
                  <a:lnTo>
                    <a:pt x="110" y="81756"/>
                  </a:lnTo>
                  <a:lnTo>
                    <a:pt x="66" y="82017"/>
                  </a:lnTo>
                  <a:lnTo>
                    <a:pt x="1" y="82279"/>
                  </a:lnTo>
                  <a:lnTo>
                    <a:pt x="1" y="82476"/>
                  </a:lnTo>
                  <a:lnTo>
                    <a:pt x="23" y="82651"/>
                  </a:lnTo>
                  <a:lnTo>
                    <a:pt x="110" y="82934"/>
                  </a:lnTo>
                  <a:lnTo>
                    <a:pt x="176" y="83196"/>
                  </a:lnTo>
                  <a:lnTo>
                    <a:pt x="263" y="83567"/>
                  </a:lnTo>
                  <a:lnTo>
                    <a:pt x="547" y="84244"/>
                  </a:lnTo>
                  <a:lnTo>
                    <a:pt x="962" y="84812"/>
                  </a:lnTo>
                  <a:lnTo>
                    <a:pt x="1529" y="85270"/>
                  </a:lnTo>
                  <a:lnTo>
                    <a:pt x="1878" y="85445"/>
                  </a:lnTo>
                  <a:lnTo>
                    <a:pt x="2162" y="85510"/>
                  </a:lnTo>
                  <a:lnTo>
                    <a:pt x="2402" y="85445"/>
                  </a:lnTo>
                  <a:lnTo>
                    <a:pt x="2752" y="85248"/>
                  </a:lnTo>
                  <a:lnTo>
                    <a:pt x="3276" y="84681"/>
                  </a:lnTo>
                  <a:lnTo>
                    <a:pt x="3450" y="84332"/>
                  </a:lnTo>
                  <a:lnTo>
                    <a:pt x="3909" y="82847"/>
                  </a:lnTo>
                  <a:lnTo>
                    <a:pt x="4367" y="81384"/>
                  </a:lnTo>
                  <a:lnTo>
                    <a:pt x="4433" y="81166"/>
                  </a:lnTo>
                  <a:lnTo>
                    <a:pt x="4564" y="80991"/>
                  </a:lnTo>
                  <a:lnTo>
                    <a:pt x="5218" y="80271"/>
                  </a:lnTo>
                  <a:lnTo>
                    <a:pt x="6616" y="78918"/>
                  </a:lnTo>
                  <a:lnTo>
                    <a:pt x="7380" y="78328"/>
                  </a:lnTo>
                  <a:lnTo>
                    <a:pt x="7642" y="78110"/>
                  </a:lnTo>
                  <a:lnTo>
                    <a:pt x="7947" y="77564"/>
                  </a:lnTo>
                  <a:lnTo>
                    <a:pt x="8035" y="77258"/>
                  </a:lnTo>
                  <a:lnTo>
                    <a:pt x="8100" y="76953"/>
                  </a:lnTo>
                  <a:lnTo>
                    <a:pt x="8318" y="76429"/>
                  </a:lnTo>
                  <a:lnTo>
                    <a:pt x="8820" y="75752"/>
                  </a:lnTo>
                  <a:lnTo>
                    <a:pt x="9257" y="75337"/>
                  </a:lnTo>
                  <a:lnTo>
                    <a:pt x="9890" y="74792"/>
                  </a:lnTo>
                  <a:lnTo>
                    <a:pt x="11265" y="73809"/>
                  </a:lnTo>
                  <a:lnTo>
                    <a:pt x="13427" y="72478"/>
                  </a:lnTo>
                  <a:lnTo>
                    <a:pt x="14911" y="71626"/>
                  </a:lnTo>
                  <a:lnTo>
                    <a:pt x="17247" y="70360"/>
                  </a:lnTo>
                  <a:lnTo>
                    <a:pt x="19626" y="69072"/>
                  </a:lnTo>
                  <a:lnTo>
                    <a:pt x="20303" y="68657"/>
                  </a:lnTo>
                  <a:lnTo>
                    <a:pt x="21613" y="67740"/>
                  </a:lnTo>
                  <a:lnTo>
                    <a:pt x="22224" y="67216"/>
                  </a:lnTo>
                  <a:lnTo>
                    <a:pt x="22639" y="66845"/>
                  </a:lnTo>
                  <a:lnTo>
                    <a:pt x="23600" y="66256"/>
                  </a:lnTo>
                  <a:lnTo>
                    <a:pt x="24145" y="66059"/>
                  </a:lnTo>
                  <a:lnTo>
                    <a:pt x="24778" y="65841"/>
                  </a:lnTo>
                  <a:lnTo>
                    <a:pt x="25979" y="65317"/>
                  </a:lnTo>
                  <a:lnTo>
                    <a:pt x="27704" y="64357"/>
                  </a:lnTo>
                  <a:lnTo>
                    <a:pt x="28817" y="63614"/>
                  </a:lnTo>
                  <a:lnTo>
                    <a:pt x="30149" y="62719"/>
                  </a:lnTo>
                  <a:lnTo>
                    <a:pt x="31502" y="61846"/>
                  </a:lnTo>
                  <a:lnTo>
                    <a:pt x="31590" y="61803"/>
                  </a:lnTo>
                  <a:lnTo>
                    <a:pt x="31655" y="61803"/>
                  </a:lnTo>
                  <a:lnTo>
                    <a:pt x="31721" y="61868"/>
                  </a:lnTo>
                  <a:lnTo>
                    <a:pt x="31742" y="61977"/>
                  </a:lnTo>
                  <a:lnTo>
                    <a:pt x="31742" y="62065"/>
                  </a:lnTo>
                  <a:lnTo>
                    <a:pt x="31721" y="62130"/>
                  </a:lnTo>
                  <a:lnTo>
                    <a:pt x="30913" y="64510"/>
                  </a:lnTo>
                  <a:lnTo>
                    <a:pt x="30083" y="66889"/>
                  </a:lnTo>
                  <a:lnTo>
                    <a:pt x="29101" y="69574"/>
                  </a:lnTo>
                  <a:lnTo>
                    <a:pt x="28053" y="72259"/>
                  </a:lnTo>
                  <a:lnTo>
                    <a:pt x="27857" y="72783"/>
                  </a:lnTo>
                  <a:lnTo>
                    <a:pt x="27682" y="73329"/>
                  </a:lnTo>
                  <a:lnTo>
                    <a:pt x="27551" y="73482"/>
                  </a:lnTo>
                  <a:lnTo>
                    <a:pt x="27376" y="73569"/>
                  </a:lnTo>
                  <a:lnTo>
                    <a:pt x="27092" y="73635"/>
                  </a:lnTo>
                  <a:lnTo>
                    <a:pt x="26612" y="73875"/>
                  </a:lnTo>
                  <a:lnTo>
                    <a:pt x="26438" y="74093"/>
                  </a:lnTo>
                  <a:lnTo>
                    <a:pt x="25630" y="75141"/>
                  </a:lnTo>
                  <a:lnTo>
                    <a:pt x="24844" y="76211"/>
                  </a:lnTo>
                  <a:lnTo>
                    <a:pt x="24560" y="76625"/>
                  </a:lnTo>
                  <a:lnTo>
                    <a:pt x="24320" y="77477"/>
                  </a:lnTo>
                  <a:lnTo>
                    <a:pt x="24451" y="78285"/>
                  </a:lnTo>
                  <a:lnTo>
                    <a:pt x="24909" y="79027"/>
                  </a:lnTo>
                  <a:lnTo>
                    <a:pt x="25281" y="79354"/>
                  </a:lnTo>
                  <a:lnTo>
                    <a:pt x="25521" y="79594"/>
                  </a:lnTo>
                  <a:lnTo>
                    <a:pt x="25783" y="80140"/>
                  </a:lnTo>
                  <a:lnTo>
                    <a:pt x="25826" y="80468"/>
                  </a:lnTo>
                  <a:lnTo>
                    <a:pt x="25848" y="80730"/>
                  </a:lnTo>
                  <a:lnTo>
                    <a:pt x="26023" y="81188"/>
                  </a:lnTo>
                  <a:lnTo>
                    <a:pt x="26438" y="81756"/>
                  </a:lnTo>
                  <a:lnTo>
                    <a:pt x="26831" y="82083"/>
                  </a:lnTo>
                  <a:lnTo>
                    <a:pt x="27464" y="82563"/>
                  </a:lnTo>
                  <a:lnTo>
                    <a:pt x="28533" y="83087"/>
                  </a:lnTo>
                  <a:lnTo>
                    <a:pt x="29297" y="83284"/>
                  </a:lnTo>
                  <a:lnTo>
                    <a:pt x="29712" y="83305"/>
                  </a:lnTo>
                  <a:lnTo>
                    <a:pt x="30302" y="83284"/>
                  </a:lnTo>
                  <a:lnTo>
                    <a:pt x="30869" y="83153"/>
                  </a:lnTo>
                  <a:lnTo>
                    <a:pt x="31022" y="83087"/>
                  </a:lnTo>
                  <a:lnTo>
                    <a:pt x="31240" y="82891"/>
                  </a:lnTo>
                  <a:lnTo>
                    <a:pt x="31371" y="82454"/>
                  </a:lnTo>
                  <a:lnTo>
                    <a:pt x="31415" y="82170"/>
                  </a:lnTo>
                  <a:lnTo>
                    <a:pt x="31437" y="81821"/>
                  </a:lnTo>
                  <a:lnTo>
                    <a:pt x="31240" y="81210"/>
                  </a:lnTo>
                  <a:lnTo>
                    <a:pt x="31066" y="80904"/>
                  </a:lnTo>
                  <a:lnTo>
                    <a:pt x="30978" y="80751"/>
                  </a:lnTo>
                  <a:lnTo>
                    <a:pt x="30978" y="80577"/>
                  </a:lnTo>
                  <a:lnTo>
                    <a:pt x="31066" y="80031"/>
                  </a:lnTo>
                  <a:lnTo>
                    <a:pt x="31175" y="79485"/>
                  </a:lnTo>
                  <a:lnTo>
                    <a:pt x="31197" y="79420"/>
                  </a:lnTo>
                  <a:lnTo>
                    <a:pt x="31197" y="79332"/>
                  </a:lnTo>
                  <a:lnTo>
                    <a:pt x="31131" y="79136"/>
                  </a:lnTo>
                  <a:lnTo>
                    <a:pt x="31087" y="78787"/>
                  </a:lnTo>
                  <a:lnTo>
                    <a:pt x="31197" y="78263"/>
                  </a:lnTo>
                  <a:lnTo>
                    <a:pt x="31284" y="77913"/>
                  </a:lnTo>
                  <a:lnTo>
                    <a:pt x="31306" y="77586"/>
                  </a:lnTo>
                  <a:lnTo>
                    <a:pt x="31218" y="76953"/>
                  </a:lnTo>
                  <a:lnTo>
                    <a:pt x="31087" y="76647"/>
                  </a:lnTo>
                  <a:lnTo>
                    <a:pt x="31000" y="76451"/>
                  </a:lnTo>
                  <a:lnTo>
                    <a:pt x="30978" y="76080"/>
                  </a:lnTo>
                  <a:lnTo>
                    <a:pt x="31022" y="75883"/>
                  </a:lnTo>
                  <a:lnTo>
                    <a:pt x="31262" y="75119"/>
                  </a:lnTo>
                  <a:lnTo>
                    <a:pt x="31917" y="73613"/>
                  </a:lnTo>
                  <a:lnTo>
                    <a:pt x="32332" y="72914"/>
                  </a:lnTo>
                  <a:lnTo>
                    <a:pt x="33358" y="71342"/>
                  </a:lnTo>
                  <a:lnTo>
                    <a:pt x="35541" y="68330"/>
                  </a:lnTo>
                  <a:lnTo>
                    <a:pt x="36676" y="66824"/>
                  </a:lnTo>
                  <a:lnTo>
                    <a:pt x="37484" y="65754"/>
                  </a:lnTo>
                  <a:lnTo>
                    <a:pt x="38903" y="63462"/>
                  </a:lnTo>
                  <a:lnTo>
                    <a:pt x="39514" y="62283"/>
                  </a:lnTo>
                  <a:lnTo>
                    <a:pt x="40016" y="61279"/>
                  </a:lnTo>
                  <a:lnTo>
                    <a:pt x="40955" y="59925"/>
                  </a:lnTo>
                  <a:lnTo>
                    <a:pt x="41653" y="59096"/>
                  </a:lnTo>
                  <a:lnTo>
                    <a:pt x="42046" y="58703"/>
                  </a:lnTo>
                  <a:lnTo>
                    <a:pt x="42112" y="58637"/>
                  </a:lnTo>
                  <a:lnTo>
                    <a:pt x="42155" y="58593"/>
                  </a:lnTo>
                  <a:lnTo>
                    <a:pt x="43138" y="57284"/>
                  </a:lnTo>
                  <a:lnTo>
                    <a:pt x="44120" y="55996"/>
                  </a:lnTo>
                  <a:lnTo>
                    <a:pt x="44360" y="55625"/>
                  </a:lnTo>
                  <a:lnTo>
                    <a:pt x="44579" y="54795"/>
                  </a:lnTo>
                  <a:lnTo>
                    <a:pt x="44644" y="54358"/>
                  </a:lnTo>
                  <a:lnTo>
                    <a:pt x="44688" y="53944"/>
                  </a:lnTo>
                  <a:lnTo>
                    <a:pt x="44666" y="53180"/>
                  </a:lnTo>
                  <a:lnTo>
                    <a:pt x="44404" y="52044"/>
                  </a:lnTo>
                  <a:lnTo>
                    <a:pt x="44077" y="51302"/>
                  </a:lnTo>
                  <a:lnTo>
                    <a:pt x="43662" y="50407"/>
                  </a:lnTo>
                  <a:lnTo>
                    <a:pt x="43291" y="49468"/>
                  </a:lnTo>
                  <a:lnTo>
                    <a:pt x="43181" y="49228"/>
                  </a:lnTo>
                  <a:lnTo>
                    <a:pt x="43138" y="48748"/>
                  </a:lnTo>
                  <a:lnTo>
                    <a:pt x="43269" y="48028"/>
                  </a:lnTo>
                  <a:lnTo>
                    <a:pt x="43509" y="47569"/>
                  </a:lnTo>
                  <a:lnTo>
                    <a:pt x="44295" y="45866"/>
                  </a:lnTo>
                  <a:lnTo>
                    <a:pt x="45037" y="44120"/>
                  </a:lnTo>
                  <a:lnTo>
                    <a:pt x="45255" y="43531"/>
                  </a:lnTo>
                  <a:lnTo>
                    <a:pt x="45430" y="42897"/>
                  </a:lnTo>
                  <a:lnTo>
                    <a:pt x="45517" y="42723"/>
                  </a:lnTo>
                  <a:lnTo>
                    <a:pt x="45736" y="42504"/>
                  </a:lnTo>
                  <a:lnTo>
                    <a:pt x="45910" y="42461"/>
                  </a:lnTo>
                  <a:lnTo>
                    <a:pt x="46129" y="42395"/>
                  </a:lnTo>
                  <a:lnTo>
                    <a:pt x="46478" y="42177"/>
                  </a:lnTo>
                  <a:lnTo>
                    <a:pt x="46740" y="41893"/>
                  </a:lnTo>
                  <a:lnTo>
                    <a:pt x="46893" y="41500"/>
                  </a:lnTo>
                  <a:lnTo>
                    <a:pt x="46936" y="41260"/>
                  </a:lnTo>
                  <a:lnTo>
                    <a:pt x="47067" y="40038"/>
                  </a:lnTo>
                  <a:lnTo>
                    <a:pt x="47045" y="38837"/>
                  </a:lnTo>
                  <a:lnTo>
                    <a:pt x="47024" y="38575"/>
                  </a:lnTo>
                  <a:lnTo>
                    <a:pt x="47089" y="38095"/>
                  </a:lnTo>
                  <a:lnTo>
                    <a:pt x="47286" y="37658"/>
                  </a:lnTo>
                  <a:lnTo>
                    <a:pt x="47569" y="37265"/>
                  </a:lnTo>
                  <a:lnTo>
                    <a:pt x="47788" y="37112"/>
                  </a:lnTo>
                  <a:lnTo>
                    <a:pt x="48071" y="36894"/>
                  </a:lnTo>
                  <a:lnTo>
                    <a:pt x="48530" y="36414"/>
                  </a:lnTo>
                  <a:lnTo>
                    <a:pt x="49010" y="35541"/>
                  </a:lnTo>
                  <a:lnTo>
                    <a:pt x="49228" y="34886"/>
                  </a:lnTo>
                  <a:lnTo>
                    <a:pt x="49621" y="33532"/>
                  </a:lnTo>
                  <a:lnTo>
                    <a:pt x="50014" y="32179"/>
                  </a:lnTo>
                  <a:lnTo>
                    <a:pt x="50145" y="31829"/>
                  </a:lnTo>
                  <a:lnTo>
                    <a:pt x="50451" y="31196"/>
                  </a:lnTo>
                  <a:lnTo>
                    <a:pt x="50909" y="30694"/>
                  </a:lnTo>
                  <a:lnTo>
                    <a:pt x="51477" y="30301"/>
                  </a:lnTo>
                  <a:lnTo>
                    <a:pt x="51848" y="30192"/>
                  </a:lnTo>
                  <a:lnTo>
                    <a:pt x="52023" y="30105"/>
                  </a:lnTo>
                  <a:lnTo>
                    <a:pt x="52197" y="29996"/>
                  </a:lnTo>
                  <a:lnTo>
                    <a:pt x="52350" y="29930"/>
                  </a:lnTo>
                  <a:lnTo>
                    <a:pt x="52569" y="30017"/>
                  </a:lnTo>
                  <a:lnTo>
                    <a:pt x="52612" y="30148"/>
                  </a:lnTo>
                  <a:lnTo>
                    <a:pt x="52918" y="31131"/>
                  </a:lnTo>
                  <a:lnTo>
                    <a:pt x="53223" y="32157"/>
                  </a:lnTo>
                  <a:lnTo>
                    <a:pt x="53245" y="32375"/>
                  </a:lnTo>
                  <a:lnTo>
                    <a:pt x="53180" y="32615"/>
                  </a:lnTo>
                  <a:lnTo>
                    <a:pt x="53114" y="33052"/>
                  </a:lnTo>
                  <a:lnTo>
                    <a:pt x="53158" y="33860"/>
                  </a:lnTo>
                  <a:lnTo>
                    <a:pt x="53398" y="34646"/>
                  </a:lnTo>
                  <a:lnTo>
                    <a:pt x="53769" y="35366"/>
                  </a:lnTo>
                  <a:lnTo>
                    <a:pt x="54031" y="35715"/>
                  </a:lnTo>
                  <a:lnTo>
                    <a:pt x="54249" y="35999"/>
                  </a:lnTo>
                  <a:lnTo>
                    <a:pt x="54752" y="36457"/>
                  </a:lnTo>
                  <a:lnTo>
                    <a:pt x="55297" y="36829"/>
                  </a:lnTo>
                  <a:lnTo>
                    <a:pt x="55952" y="37069"/>
                  </a:lnTo>
                  <a:lnTo>
                    <a:pt x="56302" y="37134"/>
                  </a:lnTo>
                  <a:lnTo>
                    <a:pt x="56607" y="37178"/>
                  </a:lnTo>
                  <a:lnTo>
                    <a:pt x="57153" y="37156"/>
                  </a:lnTo>
                  <a:lnTo>
                    <a:pt x="57633" y="36981"/>
                  </a:lnTo>
                  <a:lnTo>
                    <a:pt x="58070" y="36654"/>
                  </a:lnTo>
                  <a:lnTo>
                    <a:pt x="58266" y="36414"/>
                  </a:lnTo>
                  <a:lnTo>
                    <a:pt x="58485" y="36065"/>
                  </a:lnTo>
                  <a:lnTo>
                    <a:pt x="58856" y="35366"/>
                  </a:lnTo>
                  <a:lnTo>
                    <a:pt x="59118" y="34624"/>
                  </a:lnTo>
                  <a:lnTo>
                    <a:pt x="59292" y="33838"/>
                  </a:lnTo>
                  <a:lnTo>
                    <a:pt x="59336" y="33423"/>
                  </a:lnTo>
                  <a:lnTo>
                    <a:pt x="59336" y="32768"/>
                  </a:lnTo>
                  <a:lnTo>
                    <a:pt x="59227" y="31480"/>
                  </a:lnTo>
                  <a:lnTo>
                    <a:pt x="59139" y="30847"/>
                  </a:lnTo>
                  <a:lnTo>
                    <a:pt x="59118" y="30585"/>
                  </a:lnTo>
                  <a:lnTo>
                    <a:pt x="59227" y="30410"/>
                  </a:lnTo>
                  <a:lnTo>
                    <a:pt x="59445" y="30127"/>
                  </a:lnTo>
                  <a:lnTo>
                    <a:pt x="59816" y="29515"/>
                  </a:lnTo>
                  <a:lnTo>
                    <a:pt x="59925" y="29166"/>
                  </a:lnTo>
                  <a:lnTo>
                    <a:pt x="59925" y="28926"/>
                  </a:lnTo>
                  <a:lnTo>
                    <a:pt x="59794" y="28337"/>
                  </a:lnTo>
                  <a:lnTo>
                    <a:pt x="59685" y="27725"/>
                  </a:lnTo>
                  <a:lnTo>
                    <a:pt x="59554" y="27049"/>
                  </a:lnTo>
                  <a:lnTo>
                    <a:pt x="59445" y="26372"/>
                  </a:lnTo>
                  <a:lnTo>
                    <a:pt x="59358" y="26088"/>
                  </a:lnTo>
                  <a:lnTo>
                    <a:pt x="59249" y="25848"/>
                  </a:lnTo>
                  <a:lnTo>
                    <a:pt x="59118" y="25651"/>
                  </a:lnTo>
                  <a:lnTo>
                    <a:pt x="58768" y="25499"/>
                  </a:lnTo>
                  <a:lnTo>
                    <a:pt x="58528" y="25542"/>
                  </a:lnTo>
                  <a:lnTo>
                    <a:pt x="58375" y="25564"/>
                  </a:lnTo>
                  <a:lnTo>
                    <a:pt x="58223" y="25455"/>
                  </a:lnTo>
                  <a:lnTo>
                    <a:pt x="58201" y="25302"/>
                  </a:lnTo>
                  <a:lnTo>
                    <a:pt x="58157" y="23861"/>
                  </a:lnTo>
                  <a:lnTo>
                    <a:pt x="58092" y="22442"/>
                  </a:lnTo>
                  <a:lnTo>
                    <a:pt x="58048" y="21525"/>
                  </a:lnTo>
                  <a:lnTo>
                    <a:pt x="57895" y="20194"/>
                  </a:lnTo>
                  <a:lnTo>
                    <a:pt x="57677" y="19321"/>
                  </a:lnTo>
                  <a:lnTo>
                    <a:pt x="57524" y="18884"/>
                  </a:lnTo>
                  <a:lnTo>
                    <a:pt x="57415" y="18644"/>
                  </a:lnTo>
                  <a:lnTo>
                    <a:pt x="57262" y="18447"/>
                  </a:lnTo>
                  <a:lnTo>
                    <a:pt x="56629" y="17574"/>
                  </a:lnTo>
                  <a:lnTo>
                    <a:pt x="55581" y="16395"/>
                  </a:lnTo>
                  <a:lnTo>
                    <a:pt x="54773" y="15697"/>
                  </a:lnTo>
                  <a:lnTo>
                    <a:pt x="54337" y="15391"/>
                  </a:lnTo>
                  <a:lnTo>
                    <a:pt x="53791" y="15042"/>
                  </a:lnTo>
                  <a:lnTo>
                    <a:pt x="53223" y="14714"/>
                  </a:lnTo>
                  <a:lnTo>
                    <a:pt x="52918" y="14540"/>
                  </a:lnTo>
                  <a:lnTo>
                    <a:pt x="52634" y="14321"/>
                  </a:lnTo>
                  <a:lnTo>
                    <a:pt x="52285" y="14038"/>
                  </a:lnTo>
                  <a:lnTo>
                    <a:pt x="51848" y="13514"/>
                  </a:lnTo>
                  <a:lnTo>
                    <a:pt x="51652" y="12924"/>
                  </a:lnTo>
                  <a:lnTo>
                    <a:pt x="51739" y="12248"/>
                  </a:lnTo>
                  <a:lnTo>
                    <a:pt x="51870" y="11811"/>
                  </a:lnTo>
                  <a:lnTo>
                    <a:pt x="52219" y="10981"/>
                  </a:lnTo>
                  <a:lnTo>
                    <a:pt x="52634" y="10174"/>
                  </a:lnTo>
                  <a:lnTo>
                    <a:pt x="52743" y="10043"/>
                  </a:lnTo>
                  <a:lnTo>
                    <a:pt x="52918" y="9955"/>
                  </a:lnTo>
                  <a:lnTo>
                    <a:pt x="53354" y="9846"/>
                  </a:lnTo>
                  <a:lnTo>
                    <a:pt x="54031" y="9410"/>
                  </a:lnTo>
                  <a:lnTo>
                    <a:pt x="54511" y="8798"/>
                  </a:lnTo>
                  <a:lnTo>
                    <a:pt x="54839" y="8056"/>
                  </a:lnTo>
                  <a:lnTo>
                    <a:pt x="54970" y="7641"/>
                  </a:lnTo>
                  <a:lnTo>
                    <a:pt x="55014" y="7358"/>
                  </a:lnTo>
                  <a:lnTo>
                    <a:pt x="54861" y="6855"/>
                  </a:lnTo>
                  <a:lnTo>
                    <a:pt x="54686" y="6637"/>
                  </a:lnTo>
                  <a:lnTo>
                    <a:pt x="54642" y="6550"/>
                  </a:lnTo>
                  <a:lnTo>
                    <a:pt x="54599" y="6310"/>
                  </a:lnTo>
                  <a:lnTo>
                    <a:pt x="54642" y="6222"/>
                  </a:lnTo>
                  <a:lnTo>
                    <a:pt x="54817" y="5677"/>
                  </a:lnTo>
                  <a:lnTo>
                    <a:pt x="54992" y="4563"/>
                  </a:lnTo>
                  <a:lnTo>
                    <a:pt x="55014" y="3996"/>
                  </a:lnTo>
                  <a:lnTo>
                    <a:pt x="54992" y="3472"/>
                  </a:lnTo>
                  <a:lnTo>
                    <a:pt x="54752" y="2533"/>
                  </a:lnTo>
                  <a:lnTo>
                    <a:pt x="54293" y="1725"/>
                  </a:lnTo>
                  <a:lnTo>
                    <a:pt x="53638" y="1005"/>
                  </a:lnTo>
                  <a:lnTo>
                    <a:pt x="53245" y="677"/>
                  </a:lnTo>
                  <a:lnTo>
                    <a:pt x="52896" y="459"/>
                  </a:lnTo>
                  <a:lnTo>
                    <a:pt x="52110" y="153"/>
                  </a:lnTo>
                  <a:lnTo>
                    <a:pt x="51695" y="88"/>
                  </a:lnTo>
                  <a:lnTo>
                    <a:pt x="51586" y="66"/>
                  </a:lnTo>
                  <a:lnTo>
                    <a:pt x="51499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3">
              <a:extLst>
                <a:ext uri="{FF2B5EF4-FFF2-40B4-BE49-F238E27FC236}">
                  <a16:creationId xmlns:a16="http://schemas.microsoft.com/office/drawing/2014/main" id="{B53C2571-D4EB-89E4-3184-6943AB090114}"/>
                </a:ext>
              </a:extLst>
            </p:cNvPr>
            <p:cNvSpPr/>
            <p:nvPr/>
          </p:nvSpPr>
          <p:spPr>
            <a:xfrm>
              <a:off x="7924950" y="2801900"/>
              <a:ext cx="998100" cy="998100"/>
            </a:xfrm>
            <a:prstGeom prst="ellipse">
              <a:avLst/>
            </a:pr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43">
            <a:extLst>
              <a:ext uri="{FF2B5EF4-FFF2-40B4-BE49-F238E27FC236}">
                <a16:creationId xmlns:a16="http://schemas.microsoft.com/office/drawing/2014/main" id="{19EB3700-55EF-02D1-0E6B-76B5E8D0B96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833450" y="1365477"/>
            <a:ext cx="929400" cy="11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954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9"/>
          <p:cNvSpPr txBox="1">
            <a:spLocks noGrp="1"/>
          </p:cNvSpPr>
          <p:nvPr>
            <p:ph type="subTitle" idx="1"/>
          </p:nvPr>
        </p:nvSpPr>
        <p:spPr>
          <a:xfrm>
            <a:off x="3703147" y="383512"/>
            <a:ext cx="5540970" cy="42485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프로필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이름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카즈요시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미우라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출생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1967. 2. 26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시즈오카현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신체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177cm, 72kg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포지션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스트라이커 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주발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오른발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양발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별명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킹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카즈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득점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222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골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 A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매치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55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어시스트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데이터 보존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x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95" name="Google Shape;595;p39"/>
          <p:cNvSpPr/>
          <p:nvPr/>
        </p:nvSpPr>
        <p:spPr>
          <a:xfrm>
            <a:off x="2124875" y="208175"/>
            <a:ext cx="78600" cy="77525"/>
          </a:xfrm>
          <a:custGeom>
            <a:avLst/>
            <a:gdLst/>
            <a:ahLst/>
            <a:cxnLst/>
            <a:rect l="l" t="t" r="r" b="b"/>
            <a:pathLst>
              <a:path w="3144" h="3101" extrusionOk="0">
                <a:moveTo>
                  <a:pt x="1397" y="1"/>
                </a:moveTo>
                <a:lnTo>
                  <a:pt x="1004" y="110"/>
                </a:lnTo>
                <a:lnTo>
                  <a:pt x="830" y="263"/>
                </a:lnTo>
                <a:lnTo>
                  <a:pt x="568" y="568"/>
                </a:lnTo>
                <a:lnTo>
                  <a:pt x="175" y="1289"/>
                </a:lnTo>
                <a:lnTo>
                  <a:pt x="44" y="1682"/>
                </a:lnTo>
                <a:lnTo>
                  <a:pt x="0" y="2031"/>
                </a:lnTo>
                <a:lnTo>
                  <a:pt x="44" y="2359"/>
                </a:lnTo>
                <a:lnTo>
                  <a:pt x="131" y="2621"/>
                </a:lnTo>
                <a:lnTo>
                  <a:pt x="480" y="2970"/>
                </a:lnTo>
                <a:lnTo>
                  <a:pt x="720" y="3057"/>
                </a:lnTo>
                <a:lnTo>
                  <a:pt x="982" y="3079"/>
                </a:lnTo>
                <a:lnTo>
                  <a:pt x="1266" y="3101"/>
                </a:lnTo>
                <a:lnTo>
                  <a:pt x="1637" y="3057"/>
                </a:lnTo>
                <a:lnTo>
                  <a:pt x="2008" y="2992"/>
                </a:lnTo>
                <a:lnTo>
                  <a:pt x="2227" y="2926"/>
                </a:lnTo>
                <a:lnTo>
                  <a:pt x="2620" y="2642"/>
                </a:lnTo>
                <a:lnTo>
                  <a:pt x="2925" y="2271"/>
                </a:lnTo>
                <a:lnTo>
                  <a:pt x="3100" y="1835"/>
                </a:lnTo>
                <a:lnTo>
                  <a:pt x="3122" y="1594"/>
                </a:lnTo>
                <a:lnTo>
                  <a:pt x="3144" y="1333"/>
                </a:lnTo>
                <a:lnTo>
                  <a:pt x="3034" y="896"/>
                </a:lnTo>
                <a:lnTo>
                  <a:pt x="2772" y="525"/>
                </a:lnTo>
                <a:lnTo>
                  <a:pt x="2380" y="263"/>
                </a:lnTo>
                <a:lnTo>
                  <a:pt x="2118" y="176"/>
                </a:lnTo>
                <a:lnTo>
                  <a:pt x="1877" y="110"/>
                </a:lnTo>
                <a:lnTo>
                  <a:pt x="1637" y="45"/>
                </a:lnTo>
                <a:lnTo>
                  <a:pt x="13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D6F9CB-B479-9FA8-133F-1855E6F26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3" y="329407"/>
            <a:ext cx="3452100" cy="44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>
          <a:extLst>
            <a:ext uri="{FF2B5EF4-FFF2-40B4-BE49-F238E27FC236}">
              <a16:creationId xmlns:a16="http://schemas.microsoft.com/office/drawing/2014/main" id="{D818BD30-5070-5125-77B5-ECED1ECDD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9">
            <a:extLst>
              <a:ext uri="{FF2B5EF4-FFF2-40B4-BE49-F238E27FC236}">
                <a16:creationId xmlns:a16="http://schemas.microsoft.com/office/drawing/2014/main" id="{6C165DB9-441D-ECB5-D8CA-CBE4A8BA9D9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57978" y="463605"/>
            <a:ext cx="5472790" cy="4075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프로필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이름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요시다 마야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출생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1988. 8. 24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나가사키현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나가사키시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신체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189cm, 90kg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포지션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미드필더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주발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오른발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별명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일본의 철벽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득점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39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(A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매치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13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어시스트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13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</a:p>
        </p:txBody>
      </p:sp>
      <p:sp>
        <p:nvSpPr>
          <p:cNvPr id="595" name="Google Shape;595;p39">
            <a:extLst>
              <a:ext uri="{FF2B5EF4-FFF2-40B4-BE49-F238E27FC236}">
                <a16:creationId xmlns:a16="http://schemas.microsoft.com/office/drawing/2014/main" id="{43F362C1-23CF-E1E5-6F0B-8F89D1C72E8D}"/>
              </a:ext>
            </a:extLst>
          </p:cNvPr>
          <p:cNvSpPr/>
          <p:nvPr/>
        </p:nvSpPr>
        <p:spPr>
          <a:xfrm>
            <a:off x="2124875" y="208175"/>
            <a:ext cx="78600" cy="77525"/>
          </a:xfrm>
          <a:custGeom>
            <a:avLst/>
            <a:gdLst/>
            <a:ahLst/>
            <a:cxnLst/>
            <a:rect l="l" t="t" r="r" b="b"/>
            <a:pathLst>
              <a:path w="3144" h="3101" extrusionOk="0">
                <a:moveTo>
                  <a:pt x="1397" y="1"/>
                </a:moveTo>
                <a:lnTo>
                  <a:pt x="1004" y="110"/>
                </a:lnTo>
                <a:lnTo>
                  <a:pt x="830" y="263"/>
                </a:lnTo>
                <a:lnTo>
                  <a:pt x="568" y="568"/>
                </a:lnTo>
                <a:lnTo>
                  <a:pt x="175" y="1289"/>
                </a:lnTo>
                <a:lnTo>
                  <a:pt x="44" y="1682"/>
                </a:lnTo>
                <a:lnTo>
                  <a:pt x="0" y="2031"/>
                </a:lnTo>
                <a:lnTo>
                  <a:pt x="44" y="2359"/>
                </a:lnTo>
                <a:lnTo>
                  <a:pt x="131" y="2621"/>
                </a:lnTo>
                <a:lnTo>
                  <a:pt x="480" y="2970"/>
                </a:lnTo>
                <a:lnTo>
                  <a:pt x="720" y="3057"/>
                </a:lnTo>
                <a:lnTo>
                  <a:pt x="982" y="3079"/>
                </a:lnTo>
                <a:lnTo>
                  <a:pt x="1266" y="3101"/>
                </a:lnTo>
                <a:lnTo>
                  <a:pt x="1637" y="3057"/>
                </a:lnTo>
                <a:lnTo>
                  <a:pt x="2008" y="2992"/>
                </a:lnTo>
                <a:lnTo>
                  <a:pt x="2227" y="2926"/>
                </a:lnTo>
                <a:lnTo>
                  <a:pt x="2620" y="2642"/>
                </a:lnTo>
                <a:lnTo>
                  <a:pt x="2925" y="2271"/>
                </a:lnTo>
                <a:lnTo>
                  <a:pt x="3100" y="1835"/>
                </a:lnTo>
                <a:lnTo>
                  <a:pt x="3122" y="1594"/>
                </a:lnTo>
                <a:lnTo>
                  <a:pt x="3144" y="1333"/>
                </a:lnTo>
                <a:lnTo>
                  <a:pt x="3034" y="896"/>
                </a:lnTo>
                <a:lnTo>
                  <a:pt x="2772" y="525"/>
                </a:lnTo>
                <a:lnTo>
                  <a:pt x="2380" y="263"/>
                </a:lnTo>
                <a:lnTo>
                  <a:pt x="2118" y="176"/>
                </a:lnTo>
                <a:lnTo>
                  <a:pt x="1877" y="110"/>
                </a:lnTo>
                <a:lnTo>
                  <a:pt x="1637" y="45"/>
                </a:lnTo>
                <a:lnTo>
                  <a:pt x="13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C3B3B6-0D93-F154-9C79-D57EBB824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4" y="285700"/>
            <a:ext cx="3445451" cy="445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08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>
          <a:extLst>
            <a:ext uri="{FF2B5EF4-FFF2-40B4-BE49-F238E27FC236}">
              <a16:creationId xmlns:a16="http://schemas.microsoft.com/office/drawing/2014/main" id="{212F87BE-3949-BCD2-E935-C6EF38725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49">
            <a:extLst>
              <a:ext uri="{FF2B5EF4-FFF2-40B4-BE49-F238E27FC236}">
                <a16:creationId xmlns:a16="http://schemas.microsoft.com/office/drawing/2014/main" id="{459B25BD-6353-B345-67C7-60705FAD1E36}"/>
              </a:ext>
            </a:extLst>
          </p:cNvPr>
          <p:cNvGrpSpPr/>
          <p:nvPr/>
        </p:nvGrpSpPr>
        <p:grpSpPr>
          <a:xfrm>
            <a:off x="4208465" y="1508802"/>
            <a:ext cx="4722453" cy="4306317"/>
            <a:chOff x="717726" y="1401950"/>
            <a:chExt cx="4722453" cy="4306317"/>
          </a:xfrm>
        </p:grpSpPr>
        <p:grpSp>
          <p:nvGrpSpPr>
            <p:cNvPr id="773" name="Google Shape;773;p49">
              <a:extLst>
                <a:ext uri="{FF2B5EF4-FFF2-40B4-BE49-F238E27FC236}">
                  <a16:creationId xmlns:a16="http://schemas.microsoft.com/office/drawing/2014/main" id="{FB56382B-2C2B-E634-640E-CBEF66D28CF8}"/>
                </a:ext>
              </a:extLst>
            </p:cNvPr>
            <p:cNvGrpSpPr/>
            <p:nvPr/>
          </p:nvGrpSpPr>
          <p:grpSpPr>
            <a:xfrm>
              <a:off x="3703825" y="1401950"/>
              <a:ext cx="1736354" cy="3565501"/>
              <a:chOff x="3703825" y="1401950"/>
              <a:chExt cx="1736354" cy="3565501"/>
            </a:xfrm>
          </p:grpSpPr>
          <p:sp>
            <p:nvSpPr>
              <p:cNvPr id="774" name="Google Shape;774;p49">
                <a:extLst>
                  <a:ext uri="{FF2B5EF4-FFF2-40B4-BE49-F238E27FC236}">
                    <a16:creationId xmlns:a16="http://schemas.microsoft.com/office/drawing/2014/main" id="{CD9D4F91-4CBE-B00C-DA3B-5EC9008CE7BB}"/>
                  </a:ext>
                </a:extLst>
              </p:cNvPr>
              <p:cNvSpPr/>
              <p:nvPr/>
            </p:nvSpPr>
            <p:spPr>
              <a:xfrm>
                <a:off x="3703825" y="4406003"/>
                <a:ext cx="447236" cy="446557"/>
              </a:xfrm>
              <a:custGeom>
                <a:avLst/>
                <a:gdLst/>
                <a:ahLst/>
                <a:cxnLst/>
                <a:rect l="l" t="t" r="r" b="b"/>
                <a:pathLst>
                  <a:path w="13186" h="13165" extrusionOk="0">
                    <a:moveTo>
                      <a:pt x="5960" y="1"/>
                    </a:moveTo>
                    <a:lnTo>
                      <a:pt x="4716" y="241"/>
                    </a:lnTo>
                    <a:lnTo>
                      <a:pt x="3537" y="721"/>
                    </a:lnTo>
                    <a:lnTo>
                      <a:pt x="2467" y="1420"/>
                    </a:lnTo>
                    <a:lnTo>
                      <a:pt x="1528" y="2337"/>
                    </a:lnTo>
                    <a:lnTo>
                      <a:pt x="1114" y="2882"/>
                    </a:lnTo>
                    <a:lnTo>
                      <a:pt x="764" y="3472"/>
                    </a:lnTo>
                    <a:lnTo>
                      <a:pt x="262" y="4672"/>
                    </a:lnTo>
                    <a:lnTo>
                      <a:pt x="0" y="5939"/>
                    </a:lnTo>
                    <a:lnTo>
                      <a:pt x="0" y="7205"/>
                    </a:lnTo>
                    <a:lnTo>
                      <a:pt x="240" y="8449"/>
                    </a:lnTo>
                    <a:lnTo>
                      <a:pt x="721" y="9628"/>
                    </a:lnTo>
                    <a:lnTo>
                      <a:pt x="1419" y="10719"/>
                    </a:lnTo>
                    <a:lnTo>
                      <a:pt x="2336" y="11658"/>
                    </a:lnTo>
                    <a:lnTo>
                      <a:pt x="2882" y="12051"/>
                    </a:lnTo>
                    <a:lnTo>
                      <a:pt x="3471" y="12422"/>
                    </a:lnTo>
                    <a:lnTo>
                      <a:pt x="4672" y="12924"/>
                    </a:lnTo>
                    <a:lnTo>
                      <a:pt x="5938" y="13164"/>
                    </a:lnTo>
                    <a:lnTo>
                      <a:pt x="7226" y="13164"/>
                    </a:lnTo>
                    <a:lnTo>
                      <a:pt x="8470" y="12924"/>
                    </a:lnTo>
                    <a:lnTo>
                      <a:pt x="9649" y="12466"/>
                    </a:lnTo>
                    <a:lnTo>
                      <a:pt x="10719" y="11767"/>
                    </a:lnTo>
                    <a:lnTo>
                      <a:pt x="11658" y="10829"/>
                    </a:lnTo>
                    <a:lnTo>
                      <a:pt x="12051" y="10283"/>
                    </a:lnTo>
                    <a:lnTo>
                      <a:pt x="12422" y="9715"/>
                    </a:lnTo>
                    <a:lnTo>
                      <a:pt x="12924" y="8493"/>
                    </a:lnTo>
                    <a:lnTo>
                      <a:pt x="13186" y="7227"/>
                    </a:lnTo>
                    <a:lnTo>
                      <a:pt x="13186" y="5960"/>
                    </a:lnTo>
                    <a:lnTo>
                      <a:pt x="12946" y="4716"/>
                    </a:lnTo>
                    <a:lnTo>
                      <a:pt x="12465" y="3537"/>
                    </a:lnTo>
                    <a:lnTo>
                      <a:pt x="11767" y="2468"/>
                    </a:lnTo>
                    <a:lnTo>
                      <a:pt x="10850" y="1507"/>
                    </a:lnTo>
                    <a:lnTo>
                      <a:pt x="10282" y="1114"/>
                    </a:lnTo>
                    <a:lnTo>
                      <a:pt x="9715" y="765"/>
                    </a:lnTo>
                    <a:lnTo>
                      <a:pt x="8492" y="263"/>
                    </a:lnTo>
                    <a:lnTo>
                      <a:pt x="7248" y="1"/>
                    </a:lnTo>
                    <a:close/>
                  </a:path>
                </a:pathLst>
              </a:custGeom>
              <a:solidFill>
                <a:srgbClr val="B8D9FF">
                  <a:alpha val="8990"/>
                </a:srgbClr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9">
                <a:extLst>
                  <a:ext uri="{FF2B5EF4-FFF2-40B4-BE49-F238E27FC236}">
                    <a16:creationId xmlns:a16="http://schemas.microsoft.com/office/drawing/2014/main" id="{F8B81298-8280-5319-14B0-7953211BE88E}"/>
                  </a:ext>
                </a:extLst>
              </p:cNvPr>
              <p:cNvSpPr/>
              <p:nvPr/>
            </p:nvSpPr>
            <p:spPr>
              <a:xfrm>
                <a:off x="4148092" y="1401950"/>
                <a:ext cx="1292087" cy="3565501"/>
              </a:xfrm>
              <a:custGeom>
                <a:avLst/>
                <a:gdLst/>
                <a:ahLst/>
                <a:cxnLst/>
                <a:rect l="l" t="t" r="r" b="b"/>
                <a:pathLst>
                  <a:path w="38095" h="105115" extrusionOk="0">
                    <a:moveTo>
                      <a:pt x="7401" y="31917"/>
                    </a:moveTo>
                    <a:lnTo>
                      <a:pt x="7663" y="32048"/>
                    </a:lnTo>
                    <a:lnTo>
                      <a:pt x="7816" y="32201"/>
                    </a:lnTo>
                    <a:lnTo>
                      <a:pt x="7816" y="33227"/>
                    </a:lnTo>
                    <a:lnTo>
                      <a:pt x="7663" y="33270"/>
                    </a:lnTo>
                    <a:lnTo>
                      <a:pt x="6964" y="33292"/>
                    </a:lnTo>
                    <a:lnTo>
                      <a:pt x="6746" y="33096"/>
                    </a:lnTo>
                    <a:lnTo>
                      <a:pt x="6702" y="32877"/>
                    </a:lnTo>
                    <a:lnTo>
                      <a:pt x="6724" y="32703"/>
                    </a:lnTo>
                    <a:lnTo>
                      <a:pt x="6768" y="32550"/>
                    </a:lnTo>
                    <a:lnTo>
                      <a:pt x="7095" y="31982"/>
                    </a:lnTo>
                    <a:lnTo>
                      <a:pt x="7401" y="31917"/>
                    </a:lnTo>
                    <a:close/>
                    <a:moveTo>
                      <a:pt x="18032" y="1"/>
                    </a:moveTo>
                    <a:lnTo>
                      <a:pt x="16941" y="154"/>
                    </a:lnTo>
                    <a:lnTo>
                      <a:pt x="16046" y="416"/>
                    </a:lnTo>
                    <a:lnTo>
                      <a:pt x="15107" y="809"/>
                    </a:lnTo>
                    <a:lnTo>
                      <a:pt x="14976" y="896"/>
                    </a:lnTo>
                    <a:lnTo>
                      <a:pt x="14671" y="1071"/>
                    </a:lnTo>
                    <a:lnTo>
                      <a:pt x="14147" y="1507"/>
                    </a:lnTo>
                    <a:lnTo>
                      <a:pt x="13732" y="2031"/>
                    </a:lnTo>
                    <a:lnTo>
                      <a:pt x="13404" y="2642"/>
                    </a:lnTo>
                    <a:lnTo>
                      <a:pt x="13011" y="3646"/>
                    </a:lnTo>
                    <a:lnTo>
                      <a:pt x="12749" y="5087"/>
                    </a:lnTo>
                    <a:lnTo>
                      <a:pt x="12684" y="7205"/>
                    </a:lnTo>
                    <a:lnTo>
                      <a:pt x="12880" y="9191"/>
                    </a:lnTo>
                    <a:lnTo>
                      <a:pt x="12924" y="9410"/>
                    </a:lnTo>
                    <a:lnTo>
                      <a:pt x="13077" y="9628"/>
                    </a:lnTo>
                    <a:lnTo>
                      <a:pt x="13317" y="10217"/>
                    </a:lnTo>
                    <a:lnTo>
                      <a:pt x="13557" y="11265"/>
                    </a:lnTo>
                    <a:lnTo>
                      <a:pt x="13732" y="13383"/>
                    </a:lnTo>
                    <a:lnTo>
                      <a:pt x="13732" y="13798"/>
                    </a:lnTo>
                    <a:lnTo>
                      <a:pt x="13666" y="13950"/>
                    </a:lnTo>
                    <a:lnTo>
                      <a:pt x="13252" y="14256"/>
                    </a:lnTo>
                    <a:lnTo>
                      <a:pt x="12247" y="14736"/>
                    </a:lnTo>
                    <a:lnTo>
                      <a:pt x="9868" y="15566"/>
                    </a:lnTo>
                    <a:lnTo>
                      <a:pt x="9344" y="15719"/>
                    </a:lnTo>
                    <a:lnTo>
                      <a:pt x="8645" y="16003"/>
                    </a:lnTo>
                    <a:lnTo>
                      <a:pt x="7314" y="16701"/>
                    </a:lnTo>
                    <a:lnTo>
                      <a:pt x="5502" y="17880"/>
                    </a:lnTo>
                    <a:lnTo>
                      <a:pt x="2860" y="20107"/>
                    </a:lnTo>
                    <a:lnTo>
                      <a:pt x="2467" y="20521"/>
                    </a:lnTo>
                    <a:lnTo>
                      <a:pt x="2162" y="21067"/>
                    </a:lnTo>
                    <a:lnTo>
                      <a:pt x="1747" y="22268"/>
                    </a:lnTo>
                    <a:lnTo>
                      <a:pt x="1529" y="23534"/>
                    </a:lnTo>
                    <a:lnTo>
                      <a:pt x="1463" y="24756"/>
                    </a:lnTo>
                    <a:lnTo>
                      <a:pt x="1660" y="27420"/>
                    </a:lnTo>
                    <a:lnTo>
                      <a:pt x="1791" y="27987"/>
                    </a:lnTo>
                    <a:lnTo>
                      <a:pt x="1419" y="29275"/>
                    </a:lnTo>
                    <a:lnTo>
                      <a:pt x="437" y="33554"/>
                    </a:lnTo>
                    <a:lnTo>
                      <a:pt x="110" y="35803"/>
                    </a:lnTo>
                    <a:lnTo>
                      <a:pt x="0" y="37200"/>
                    </a:lnTo>
                    <a:lnTo>
                      <a:pt x="22" y="37811"/>
                    </a:lnTo>
                    <a:lnTo>
                      <a:pt x="22" y="37986"/>
                    </a:lnTo>
                    <a:lnTo>
                      <a:pt x="44" y="38160"/>
                    </a:lnTo>
                    <a:lnTo>
                      <a:pt x="110" y="38684"/>
                    </a:lnTo>
                    <a:lnTo>
                      <a:pt x="393" y="39514"/>
                    </a:lnTo>
                    <a:lnTo>
                      <a:pt x="786" y="40147"/>
                    </a:lnTo>
                    <a:lnTo>
                      <a:pt x="1223" y="40605"/>
                    </a:lnTo>
                    <a:lnTo>
                      <a:pt x="1900" y="41042"/>
                    </a:lnTo>
                    <a:lnTo>
                      <a:pt x="2555" y="41238"/>
                    </a:lnTo>
                    <a:lnTo>
                      <a:pt x="2642" y="41260"/>
                    </a:lnTo>
                    <a:lnTo>
                      <a:pt x="3013" y="41304"/>
                    </a:lnTo>
                    <a:lnTo>
                      <a:pt x="3690" y="41348"/>
                    </a:lnTo>
                    <a:lnTo>
                      <a:pt x="4607" y="41217"/>
                    </a:lnTo>
                    <a:lnTo>
                      <a:pt x="5895" y="40715"/>
                    </a:lnTo>
                    <a:lnTo>
                      <a:pt x="6069" y="40562"/>
                    </a:lnTo>
                    <a:lnTo>
                      <a:pt x="6178" y="40322"/>
                    </a:lnTo>
                    <a:lnTo>
                      <a:pt x="6484" y="39950"/>
                    </a:lnTo>
                    <a:lnTo>
                      <a:pt x="7008" y="39623"/>
                    </a:lnTo>
                    <a:lnTo>
                      <a:pt x="8078" y="39601"/>
                    </a:lnTo>
                    <a:lnTo>
                      <a:pt x="8274" y="39667"/>
                    </a:lnTo>
                    <a:lnTo>
                      <a:pt x="8427" y="48945"/>
                    </a:lnTo>
                    <a:lnTo>
                      <a:pt x="8405" y="49883"/>
                    </a:lnTo>
                    <a:lnTo>
                      <a:pt x="8689" y="51455"/>
                    </a:lnTo>
                    <a:lnTo>
                      <a:pt x="9322" y="53049"/>
                    </a:lnTo>
                    <a:lnTo>
                      <a:pt x="9453" y="53289"/>
                    </a:lnTo>
                    <a:lnTo>
                      <a:pt x="9846" y="55952"/>
                    </a:lnTo>
                    <a:lnTo>
                      <a:pt x="10086" y="57458"/>
                    </a:lnTo>
                    <a:lnTo>
                      <a:pt x="10152" y="58070"/>
                    </a:lnTo>
                    <a:lnTo>
                      <a:pt x="10501" y="59620"/>
                    </a:lnTo>
                    <a:lnTo>
                      <a:pt x="11309" y="62305"/>
                    </a:lnTo>
                    <a:lnTo>
                      <a:pt x="13295" y="67522"/>
                    </a:lnTo>
                    <a:lnTo>
                      <a:pt x="13710" y="68505"/>
                    </a:lnTo>
                    <a:lnTo>
                      <a:pt x="13906" y="68985"/>
                    </a:lnTo>
                    <a:lnTo>
                      <a:pt x="14081" y="70164"/>
                    </a:lnTo>
                    <a:lnTo>
                      <a:pt x="14059" y="71474"/>
                    </a:lnTo>
                    <a:lnTo>
                      <a:pt x="13906" y="72871"/>
                    </a:lnTo>
                    <a:lnTo>
                      <a:pt x="13295" y="76014"/>
                    </a:lnTo>
                    <a:lnTo>
                      <a:pt x="13077" y="76757"/>
                    </a:lnTo>
                    <a:lnTo>
                      <a:pt x="12793" y="77302"/>
                    </a:lnTo>
                    <a:lnTo>
                      <a:pt x="12335" y="78961"/>
                    </a:lnTo>
                    <a:lnTo>
                      <a:pt x="11789" y="82170"/>
                    </a:lnTo>
                    <a:lnTo>
                      <a:pt x="11265" y="88938"/>
                    </a:lnTo>
                    <a:lnTo>
                      <a:pt x="11221" y="90313"/>
                    </a:lnTo>
                    <a:lnTo>
                      <a:pt x="11199" y="90553"/>
                    </a:lnTo>
                    <a:lnTo>
                      <a:pt x="10894" y="91208"/>
                    </a:lnTo>
                    <a:lnTo>
                      <a:pt x="10108" y="92409"/>
                    </a:lnTo>
                    <a:lnTo>
                      <a:pt x="8165" y="94832"/>
                    </a:lnTo>
                    <a:lnTo>
                      <a:pt x="7728" y="95312"/>
                    </a:lnTo>
                    <a:lnTo>
                      <a:pt x="7270" y="96142"/>
                    </a:lnTo>
                    <a:lnTo>
                      <a:pt x="6637" y="97583"/>
                    </a:lnTo>
                    <a:lnTo>
                      <a:pt x="6135" y="99067"/>
                    </a:lnTo>
                    <a:lnTo>
                      <a:pt x="6091" y="99285"/>
                    </a:lnTo>
                    <a:lnTo>
                      <a:pt x="5938" y="99700"/>
                    </a:lnTo>
                    <a:lnTo>
                      <a:pt x="5829" y="100530"/>
                    </a:lnTo>
                    <a:lnTo>
                      <a:pt x="5960" y="101316"/>
                    </a:lnTo>
                    <a:lnTo>
                      <a:pt x="6222" y="102058"/>
                    </a:lnTo>
                    <a:lnTo>
                      <a:pt x="7161" y="103521"/>
                    </a:lnTo>
                    <a:lnTo>
                      <a:pt x="7466" y="103826"/>
                    </a:lnTo>
                    <a:lnTo>
                      <a:pt x="7947" y="104285"/>
                    </a:lnTo>
                    <a:lnTo>
                      <a:pt x="8820" y="104852"/>
                    </a:lnTo>
                    <a:lnTo>
                      <a:pt x="9628" y="105114"/>
                    </a:lnTo>
                    <a:lnTo>
                      <a:pt x="10348" y="105114"/>
                    </a:lnTo>
                    <a:lnTo>
                      <a:pt x="11221" y="104852"/>
                    </a:lnTo>
                    <a:lnTo>
                      <a:pt x="11876" y="104372"/>
                    </a:lnTo>
                    <a:lnTo>
                      <a:pt x="11942" y="104306"/>
                    </a:lnTo>
                    <a:lnTo>
                      <a:pt x="12313" y="103935"/>
                    </a:lnTo>
                    <a:lnTo>
                      <a:pt x="12859" y="103084"/>
                    </a:lnTo>
                    <a:lnTo>
                      <a:pt x="13383" y="101971"/>
                    </a:lnTo>
                    <a:lnTo>
                      <a:pt x="13448" y="101774"/>
                    </a:lnTo>
                    <a:lnTo>
                      <a:pt x="13623" y="98107"/>
                    </a:lnTo>
                    <a:lnTo>
                      <a:pt x="13710" y="94854"/>
                    </a:lnTo>
                    <a:lnTo>
                      <a:pt x="13775" y="94199"/>
                    </a:lnTo>
                    <a:lnTo>
                      <a:pt x="13950" y="93086"/>
                    </a:lnTo>
                    <a:lnTo>
                      <a:pt x="14321" y="91819"/>
                    </a:lnTo>
                    <a:lnTo>
                      <a:pt x="15173" y="90466"/>
                    </a:lnTo>
                    <a:lnTo>
                      <a:pt x="15347" y="90335"/>
                    </a:lnTo>
                    <a:lnTo>
                      <a:pt x="16133" y="88960"/>
                    </a:lnTo>
                    <a:lnTo>
                      <a:pt x="17792" y="85445"/>
                    </a:lnTo>
                    <a:lnTo>
                      <a:pt x="19932" y="80468"/>
                    </a:lnTo>
                    <a:lnTo>
                      <a:pt x="20281" y="79529"/>
                    </a:lnTo>
                    <a:lnTo>
                      <a:pt x="20718" y="77870"/>
                    </a:lnTo>
                    <a:lnTo>
                      <a:pt x="20827" y="76887"/>
                    </a:lnTo>
                    <a:lnTo>
                      <a:pt x="20805" y="76887"/>
                    </a:lnTo>
                    <a:lnTo>
                      <a:pt x="21110" y="72456"/>
                    </a:lnTo>
                    <a:lnTo>
                      <a:pt x="21372" y="70142"/>
                    </a:lnTo>
                    <a:lnTo>
                      <a:pt x="21372" y="70207"/>
                    </a:lnTo>
                    <a:lnTo>
                      <a:pt x="21482" y="69421"/>
                    </a:lnTo>
                    <a:lnTo>
                      <a:pt x="21765" y="68221"/>
                    </a:lnTo>
                    <a:lnTo>
                      <a:pt x="22115" y="67413"/>
                    </a:lnTo>
                    <a:lnTo>
                      <a:pt x="22486" y="66911"/>
                    </a:lnTo>
                    <a:lnTo>
                      <a:pt x="22857" y="66649"/>
                    </a:lnTo>
                    <a:lnTo>
                      <a:pt x="23184" y="66562"/>
                    </a:lnTo>
                    <a:lnTo>
                      <a:pt x="23534" y="66605"/>
                    </a:lnTo>
                    <a:lnTo>
                      <a:pt x="23599" y="66627"/>
                    </a:lnTo>
                    <a:lnTo>
                      <a:pt x="23294" y="67413"/>
                    </a:lnTo>
                    <a:lnTo>
                      <a:pt x="22901" y="69050"/>
                    </a:lnTo>
                    <a:lnTo>
                      <a:pt x="22682" y="71146"/>
                    </a:lnTo>
                    <a:lnTo>
                      <a:pt x="22682" y="71517"/>
                    </a:lnTo>
                    <a:lnTo>
                      <a:pt x="22835" y="72041"/>
                    </a:lnTo>
                    <a:lnTo>
                      <a:pt x="23184" y="72827"/>
                    </a:lnTo>
                    <a:lnTo>
                      <a:pt x="23621" y="73351"/>
                    </a:lnTo>
                    <a:lnTo>
                      <a:pt x="24079" y="73657"/>
                    </a:lnTo>
                    <a:lnTo>
                      <a:pt x="24734" y="73853"/>
                    </a:lnTo>
                    <a:lnTo>
                      <a:pt x="25324" y="73788"/>
                    </a:lnTo>
                    <a:lnTo>
                      <a:pt x="25389" y="73766"/>
                    </a:lnTo>
                    <a:lnTo>
                      <a:pt x="25673" y="73744"/>
                    </a:lnTo>
                    <a:lnTo>
                      <a:pt x="26197" y="73591"/>
                    </a:lnTo>
                    <a:lnTo>
                      <a:pt x="26874" y="73176"/>
                    </a:lnTo>
                    <a:lnTo>
                      <a:pt x="27529" y="72369"/>
                    </a:lnTo>
                    <a:lnTo>
                      <a:pt x="28009" y="71364"/>
                    </a:lnTo>
                    <a:lnTo>
                      <a:pt x="28424" y="69793"/>
                    </a:lnTo>
                    <a:lnTo>
                      <a:pt x="28576" y="68243"/>
                    </a:lnTo>
                    <a:lnTo>
                      <a:pt x="28576" y="68068"/>
                    </a:lnTo>
                    <a:lnTo>
                      <a:pt x="28620" y="67631"/>
                    </a:lnTo>
                    <a:lnTo>
                      <a:pt x="28773" y="66846"/>
                    </a:lnTo>
                    <a:lnTo>
                      <a:pt x="29144" y="65798"/>
                    </a:lnTo>
                    <a:lnTo>
                      <a:pt x="30039" y="64422"/>
                    </a:lnTo>
                    <a:lnTo>
                      <a:pt x="30214" y="64226"/>
                    </a:lnTo>
                    <a:lnTo>
                      <a:pt x="30410" y="63942"/>
                    </a:lnTo>
                    <a:lnTo>
                      <a:pt x="30650" y="63331"/>
                    </a:lnTo>
                    <a:lnTo>
                      <a:pt x="30825" y="62436"/>
                    </a:lnTo>
                    <a:lnTo>
                      <a:pt x="30716" y="60908"/>
                    </a:lnTo>
                    <a:lnTo>
                      <a:pt x="30629" y="60646"/>
                    </a:lnTo>
                    <a:lnTo>
                      <a:pt x="30301" y="60253"/>
                    </a:lnTo>
                    <a:lnTo>
                      <a:pt x="29646" y="59794"/>
                    </a:lnTo>
                    <a:lnTo>
                      <a:pt x="29079" y="59641"/>
                    </a:lnTo>
                    <a:lnTo>
                      <a:pt x="28576" y="59751"/>
                    </a:lnTo>
                    <a:lnTo>
                      <a:pt x="27965" y="60187"/>
                    </a:lnTo>
                    <a:lnTo>
                      <a:pt x="27507" y="60798"/>
                    </a:lnTo>
                    <a:lnTo>
                      <a:pt x="27463" y="60864"/>
                    </a:lnTo>
                    <a:lnTo>
                      <a:pt x="27223" y="61017"/>
                    </a:lnTo>
                    <a:lnTo>
                      <a:pt x="26852" y="61104"/>
                    </a:lnTo>
                    <a:lnTo>
                      <a:pt x="26590" y="60995"/>
                    </a:lnTo>
                    <a:lnTo>
                      <a:pt x="26415" y="60755"/>
                    </a:lnTo>
                    <a:lnTo>
                      <a:pt x="26262" y="59903"/>
                    </a:lnTo>
                    <a:lnTo>
                      <a:pt x="26284" y="59641"/>
                    </a:lnTo>
                    <a:lnTo>
                      <a:pt x="26524" y="59358"/>
                    </a:lnTo>
                    <a:lnTo>
                      <a:pt x="27201" y="58026"/>
                    </a:lnTo>
                    <a:lnTo>
                      <a:pt x="28227" y="55668"/>
                    </a:lnTo>
                    <a:lnTo>
                      <a:pt x="28424" y="55166"/>
                    </a:lnTo>
                    <a:lnTo>
                      <a:pt x="28620" y="54402"/>
                    </a:lnTo>
                    <a:lnTo>
                      <a:pt x="28860" y="52961"/>
                    </a:lnTo>
                    <a:lnTo>
                      <a:pt x="28926" y="51630"/>
                    </a:lnTo>
                    <a:lnTo>
                      <a:pt x="28882" y="50473"/>
                    </a:lnTo>
                    <a:lnTo>
                      <a:pt x="28489" y="48224"/>
                    </a:lnTo>
                    <a:lnTo>
                      <a:pt x="28336" y="47831"/>
                    </a:lnTo>
                    <a:lnTo>
                      <a:pt x="28096" y="43356"/>
                    </a:lnTo>
                    <a:lnTo>
                      <a:pt x="27922" y="40125"/>
                    </a:lnTo>
                    <a:lnTo>
                      <a:pt x="28140" y="29210"/>
                    </a:lnTo>
                    <a:lnTo>
                      <a:pt x="28184" y="28817"/>
                    </a:lnTo>
                    <a:lnTo>
                      <a:pt x="28402" y="28206"/>
                    </a:lnTo>
                    <a:lnTo>
                      <a:pt x="28729" y="27769"/>
                    </a:lnTo>
                    <a:lnTo>
                      <a:pt x="29100" y="27485"/>
                    </a:lnTo>
                    <a:lnTo>
                      <a:pt x="30105" y="27201"/>
                    </a:lnTo>
                    <a:lnTo>
                      <a:pt x="30367" y="27223"/>
                    </a:lnTo>
                    <a:lnTo>
                      <a:pt x="30476" y="27507"/>
                    </a:lnTo>
                    <a:lnTo>
                      <a:pt x="30869" y="28075"/>
                    </a:lnTo>
                    <a:lnTo>
                      <a:pt x="31633" y="28948"/>
                    </a:lnTo>
                    <a:lnTo>
                      <a:pt x="33314" y="30411"/>
                    </a:lnTo>
                    <a:lnTo>
                      <a:pt x="33663" y="30651"/>
                    </a:lnTo>
                    <a:lnTo>
                      <a:pt x="33597" y="31000"/>
                    </a:lnTo>
                    <a:lnTo>
                      <a:pt x="33597" y="33227"/>
                    </a:lnTo>
                    <a:lnTo>
                      <a:pt x="33707" y="37549"/>
                    </a:lnTo>
                    <a:lnTo>
                      <a:pt x="33750" y="38488"/>
                    </a:lnTo>
                    <a:lnTo>
                      <a:pt x="33859" y="39798"/>
                    </a:lnTo>
                    <a:lnTo>
                      <a:pt x="33859" y="41762"/>
                    </a:lnTo>
                    <a:lnTo>
                      <a:pt x="33663" y="43509"/>
                    </a:lnTo>
                    <a:lnTo>
                      <a:pt x="33597" y="43705"/>
                    </a:lnTo>
                    <a:lnTo>
                      <a:pt x="33139" y="45124"/>
                    </a:lnTo>
                    <a:lnTo>
                      <a:pt x="32615" y="47416"/>
                    </a:lnTo>
                    <a:lnTo>
                      <a:pt x="32419" y="49665"/>
                    </a:lnTo>
                    <a:lnTo>
                      <a:pt x="32440" y="49949"/>
                    </a:lnTo>
                    <a:lnTo>
                      <a:pt x="32593" y="50691"/>
                    </a:lnTo>
                    <a:lnTo>
                      <a:pt x="33095" y="51717"/>
                    </a:lnTo>
                    <a:lnTo>
                      <a:pt x="33750" y="52263"/>
                    </a:lnTo>
                    <a:lnTo>
                      <a:pt x="34492" y="52459"/>
                    </a:lnTo>
                    <a:lnTo>
                      <a:pt x="35213" y="52394"/>
                    </a:lnTo>
                    <a:lnTo>
                      <a:pt x="35868" y="52175"/>
                    </a:lnTo>
                    <a:lnTo>
                      <a:pt x="36588" y="51804"/>
                    </a:lnTo>
                    <a:lnTo>
                      <a:pt x="36697" y="51739"/>
                    </a:lnTo>
                    <a:lnTo>
                      <a:pt x="36654" y="49905"/>
                    </a:lnTo>
                    <a:lnTo>
                      <a:pt x="36763" y="46347"/>
                    </a:lnTo>
                    <a:lnTo>
                      <a:pt x="37025" y="42133"/>
                    </a:lnTo>
                    <a:lnTo>
                      <a:pt x="37112" y="41435"/>
                    </a:lnTo>
                    <a:lnTo>
                      <a:pt x="37330" y="40409"/>
                    </a:lnTo>
                    <a:lnTo>
                      <a:pt x="37658" y="38335"/>
                    </a:lnTo>
                    <a:lnTo>
                      <a:pt x="37964" y="35279"/>
                    </a:lnTo>
                    <a:lnTo>
                      <a:pt x="38095" y="30389"/>
                    </a:lnTo>
                    <a:lnTo>
                      <a:pt x="38051" y="29581"/>
                    </a:lnTo>
                    <a:lnTo>
                      <a:pt x="36195" y="25237"/>
                    </a:lnTo>
                    <a:lnTo>
                      <a:pt x="34754" y="21744"/>
                    </a:lnTo>
                    <a:lnTo>
                      <a:pt x="34929" y="22071"/>
                    </a:lnTo>
                    <a:lnTo>
                      <a:pt x="35322" y="22748"/>
                    </a:lnTo>
                    <a:lnTo>
                      <a:pt x="35366" y="22726"/>
                    </a:lnTo>
                    <a:lnTo>
                      <a:pt x="35191" y="22202"/>
                    </a:lnTo>
                    <a:lnTo>
                      <a:pt x="34754" y="21198"/>
                    </a:lnTo>
                    <a:lnTo>
                      <a:pt x="34492" y="20609"/>
                    </a:lnTo>
                    <a:lnTo>
                      <a:pt x="33859" y="19648"/>
                    </a:lnTo>
                    <a:lnTo>
                      <a:pt x="33161" y="18884"/>
                    </a:lnTo>
                    <a:lnTo>
                      <a:pt x="32462" y="18317"/>
                    </a:lnTo>
                    <a:lnTo>
                      <a:pt x="31458" y="17705"/>
                    </a:lnTo>
                    <a:lnTo>
                      <a:pt x="30585" y="17356"/>
                    </a:lnTo>
                    <a:lnTo>
                      <a:pt x="30498" y="17356"/>
                    </a:lnTo>
                    <a:lnTo>
                      <a:pt x="29821" y="17160"/>
                    </a:lnTo>
                    <a:lnTo>
                      <a:pt x="28402" y="16614"/>
                    </a:lnTo>
                    <a:lnTo>
                      <a:pt x="26677" y="15741"/>
                    </a:lnTo>
                    <a:lnTo>
                      <a:pt x="26372" y="15566"/>
                    </a:lnTo>
                    <a:lnTo>
                      <a:pt x="25455" y="15348"/>
                    </a:lnTo>
                    <a:lnTo>
                      <a:pt x="24167" y="14780"/>
                    </a:lnTo>
                    <a:lnTo>
                      <a:pt x="23163" y="13950"/>
                    </a:lnTo>
                    <a:lnTo>
                      <a:pt x="23075" y="13798"/>
                    </a:lnTo>
                    <a:lnTo>
                      <a:pt x="22857" y="13557"/>
                    </a:lnTo>
                    <a:lnTo>
                      <a:pt x="22617" y="12968"/>
                    </a:lnTo>
                    <a:lnTo>
                      <a:pt x="22529" y="11964"/>
                    </a:lnTo>
                    <a:lnTo>
                      <a:pt x="22922" y="10043"/>
                    </a:lnTo>
                    <a:lnTo>
                      <a:pt x="23075" y="9672"/>
                    </a:lnTo>
                    <a:lnTo>
                      <a:pt x="23381" y="8929"/>
                    </a:lnTo>
                    <a:lnTo>
                      <a:pt x="23665" y="7467"/>
                    </a:lnTo>
                    <a:lnTo>
                      <a:pt x="23686" y="6070"/>
                    </a:lnTo>
                    <a:lnTo>
                      <a:pt x="23490" y="4782"/>
                    </a:lnTo>
                    <a:lnTo>
                      <a:pt x="22988" y="3144"/>
                    </a:lnTo>
                    <a:lnTo>
                      <a:pt x="22333" y="1835"/>
                    </a:lnTo>
                    <a:lnTo>
                      <a:pt x="22246" y="1704"/>
                    </a:lnTo>
                    <a:lnTo>
                      <a:pt x="21962" y="1420"/>
                    </a:lnTo>
                    <a:lnTo>
                      <a:pt x="21372" y="918"/>
                    </a:lnTo>
                    <a:lnTo>
                      <a:pt x="20456" y="394"/>
                    </a:lnTo>
                    <a:lnTo>
                      <a:pt x="19233" y="44"/>
                    </a:lnTo>
                    <a:lnTo>
                      <a:pt x="18032" y="1"/>
                    </a:lnTo>
                    <a:close/>
                  </a:path>
                </a:pathLst>
              </a:custGeom>
              <a:solidFill>
                <a:srgbClr val="B8D9FF">
                  <a:alpha val="8990"/>
                </a:srgbClr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6" name="Google Shape;776;p49">
              <a:extLst>
                <a:ext uri="{FF2B5EF4-FFF2-40B4-BE49-F238E27FC236}">
                  <a16:creationId xmlns:a16="http://schemas.microsoft.com/office/drawing/2014/main" id="{27186E4F-93D8-A293-0176-A4ADFC6F2C04}"/>
                </a:ext>
              </a:extLst>
            </p:cNvPr>
            <p:cNvSpPr/>
            <p:nvPr/>
          </p:nvSpPr>
          <p:spPr>
            <a:xfrm rot="-6146982">
              <a:off x="2162658" y="3172687"/>
              <a:ext cx="754235" cy="3565461"/>
            </a:xfrm>
            <a:prstGeom prst="trapezoid">
              <a:avLst>
                <a:gd name="adj" fmla="val 39339"/>
              </a:avLst>
            </a:prstGeom>
            <a:gradFill>
              <a:gsLst>
                <a:gs pos="0">
                  <a:srgbClr val="FFFFFF">
                    <a:alpha val="10980"/>
                    <a:alpha val="10670"/>
                  </a:srgbClr>
                </a:gs>
                <a:gs pos="100000">
                  <a:srgbClr val="FFFFFF">
                    <a:alpha val="0"/>
                    <a:alpha val="106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637;p41">
            <a:extLst>
              <a:ext uri="{FF2B5EF4-FFF2-40B4-BE49-F238E27FC236}">
                <a16:creationId xmlns:a16="http://schemas.microsoft.com/office/drawing/2014/main" id="{9C74A40B-5E23-E8BF-6040-61220DB178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97553" y="546517"/>
            <a:ext cx="1548894" cy="3556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선수 소개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69733-F621-AA8F-AEF6-B4E670700D0E}"/>
              </a:ext>
            </a:extLst>
          </p:cNvPr>
          <p:cNvSpPr txBox="1"/>
          <p:nvPr/>
        </p:nvSpPr>
        <p:spPr>
          <a:xfrm>
            <a:off x="560654" y="1301518"/>
            <a:ext cx="68307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마야는 어린 시절 형의 영향을 받아 축구를 시작했습니다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그는 나가사키에서 자라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며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축구 클럽에 가입했고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꾸준히 재능을 키웠습니다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2007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나고야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그램퍼스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소속으로 프로 축구선수로 데뷔 하였습니다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일본 국가대표팀 주장으로 활약하며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2011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AFC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아시안컵 우승 및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차례 월드컵 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참가하였습니다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(2010. 2014. 2018. 2022.)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EF47E-D3CF-B9CE-80E5-13A339409A41}"/>
              </a:ext>
            </a:extLst>
          </p:cNvPr>
          <p:cNvSpPr txBox="1"/>
          <p:nvPr/>
        </p:nvSpPr>
        <p:spPr>
          <a:xfrm>
            <a:off x="307025" y="146838"/>
            <a:ext cx="1111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7. 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요시다 마야</a:t>
            </a:r>
          </a:p>
        </p:txBody>
      </p:sp>
    </p:spTree>
    <p:extLst>
      <p:ext uri="{BB962C8B-B14F-4D97-AF65-F5344CB8AC3E}">
        <p14:creationId xmlns:p14="http://schemas.microsoft.com/office/powerpoint/2010/main" val="3453694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>
          <a:extLst>
            <a:ext uri="{FF2B5EF4-FFF2-40B4-BE49-F238E27FC236}">
              <a16:creationId xmlns:a16="http://schemas.microsoft.com/office/drawing/2014/main" id="{C5FC849C-0C63-E805-732B-46F65E821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45">
            <a:extLst>
              <a:ext uri="{FF2B5EF4-FFF2-40B4-BE49-F238E27FC236}">
                <a16:creationId xmlns:a16="http://schemas.microsoft.com/office/drawing/2014/main" id="{2B88D4C5-3821-1DC2-CB24-B78BD049D4E4}"/>
              </a:ext>
            </a:extLst>
          </p:cNvPr>
          <p:cNvGrpSpPr/>
          <p:nvPr/>
        </p:nvGrpSpPr>
        <p:grpSpPr>
          <a:xfrm flipH="1">
            <a:off x="4978099" y="460868"/>
            <a:ext cx="3912271" cy="4011015"/>
            <a:chOff x="719993" y="-6695875"/>
            <a:chExt cx="9543110" cy="11206841"/>
          </a:xfrm>
        </p:grpSpPr>
        <p:sp>
          <p:nvSpPr>
            <p:cNvPr id="681" name="Google Shape;681;p45">
              <a:extLst>
                <a:ext uri="{FF2B5EF4-FFF2-40B4-BE49-F238E27FC236}">
                  <a16:creationId xmlns:a16="http://schemas.microsoft.com/office/drawing/2014/main" id="{FD17B935-C074-8DB9-B8B4-E0CF082B247D}"/>
                </a:ext>
              </a:extLst>
            </p:cNvPr>
            <p:cNvSpPr/>
            <p:nvPr/>
          </p:nvSpPr>
          <p:spPr>
            <a:xfrm>
              <a:off x="719993" y="-6695875"/>
              <a:ext cx="8352919" cy="11206841"/>
            </a:xfrm>
            <a:custGeom>
              <a:avLst/>
              <a:gdLst/>
              <a:ahLst/>
              <a:cxnLst/>
              <a:rect l="l" t="t" r="r" b="b"/>
              <a:pathLst>
                <a:path w="56869" h="76298" extrusionOk="0">
                  <a:moveTo>
                    <a:pt x="41063" y="0"/>
                  </a:moveTo>
                  <a:lnTo>
                    <a:pt x="40867" y="131"/>
                  </a:lnTo>
                  <a:lnTo>
                    <a:pt x="40801" y="262"/>
                  </a:lnTo>
                  <a:lnTo>
                    <a:pt x="40583" y="437"/>
                  </a:lnTo>
                  <a:lnTo>
                    <a:pt x="40125" y="699"/>
                  </a:lnTo>
                  <a:lnTo>
                    <a:pt x="39841" y="764"/>
                  </a:lnTo>
                  <a:lnTo>
                    <a:pt x="39710" y="764"/>
                  </a:lnTo>
                  <a:lnTo>
                    <a:pt x="39644" y="699"/>
                  </a:lnTo>
                  <a:lnTo>
                    <a:pt x="39601" y="655"/>
                  </a:lnTo>
                  <a:lnTo>
                    <a:pt x="39666" y="633"/>
                  </a:lnTo>
                  <a:lnTo>
                    <a:pt x="39710" y="524"/>
                  </a:lnTo>
                  <a:lnTo>
                    <a:pt x="39732" y="284"/>
                  </a:lnTo>
                  <a:lnTo>
                    <a:pt x="39644" y="197"/>
                  </a:lnTo>
                  <a:lnTo>
                    <a:pt x="39622" y="218"/>
                  </a:lnTo>
                  <a:lnTo>
                    <a:pt x="39601" y="197"/>
                  </a:lnTo>
                  <a:lnTo>
                    <a:pt x="39470" y="175"/>
                  </a:lnTo>
                  <a:lnTo>
                    <a:pt x="39404" y="262"/>
                  </a:lnTo>
                  <a:lnTo>
                    <a:pt x="39077" y="459"/>
                  </a:lnTo>
                  <a:lnTo>
                    <a:pt x="38684" y="546"/>
                  </a:lnTo>
                  <a:lnTo>
                    <a:pt x="38531" y="524"/>
                  </a:lnTo>
                  <a:lnTo>
                    <a:pt x="38247" y="633"/>
                  </a:lnTo>
                  <a:lnTo>
                    <a:pt x="38138" y="742"/>
                  </a:lnTo>
                  <a:lnTo>
                    <a:pt x="38007" y="742"/>
                  </a:lnTo>
                  <a:lnTo>
                    <a:pt x="37636" y="764"/>
                  </a:lnTo>
                  <a:lnTo>
                    <a:pt x="36894" y="895"/>
                  </a:lnTo>
                  <a:lnTo>
                    <a:pt x="36544" y="1070"/>
                  </a:lnTo>
                  <a:lnTo>
                    <a:pt x="35846" y="1070"/>
                  </a:lnTo>
                  <a:lnTo>
                    <a:pt x="35300" y="1266"/>
                  </a:lnTo>
                  <a:lnTo>
                    <a:pt x="34973" y="1506"/>
                  </a:lnTo>
                  <a:lnTo>
                    <a:pt x="34820" y="1659"/>
                  </a:lnTo>
                  <a:lnTo>
                    <a:pt x="34492" y="1899"/>
                  </a:lnTo>
                  <a:lnTo>
                    <a:pt x="34034" y="2314"/>
                  </a:lnTo>
                  <a:lnTo>
                    <a:pt x="33816" y="2663"/>
                  </a:lnTo>
                  <a:lnTo>
                    <a:pt x="33728" y="2860"/>
                  </a:lnTo>
                  <a:lnTo>
                    <a:pt x="33575" y="2991"/>
                  </a:lnTo>
                  <a:lnTo>
                    <a:pt x="33444" y="3362"/>
                  </a:lnTo>
                  <a:lnTo>
                    <a:pt x="33401" y="3537"/>
                  </a:lnTo>
                  <a:lnTo>
                    <a:pt x="33335" y="3646"/>
                  </a:lnTo>
                  <a:lnTo>
                    <a:pt x="33292" y="3755"/>
                  </a:lnTo>
                  <a:lnTo>
                    <a:pt x="33182" y="3864"/>
                  </a:lnTo>
                  <a:lnTo>
                    <a:pt x="33095" y="4082"/>
                  </a:lnTo>
                  <a:lnTo>
                    <a:pt x="33117" y="4454"/>
                  </a:lnTo>
                  <a:lnTo>
                    <a:pt x="33095" y="4716"/>
                  </a:lnTo>
                  <a:lnTo>
                    <a:pt x="33051" y="4999"/>
                  </a:lnTo>
                  <a:lnTo>
                    <a:pt x="33139" y="5632"/>
                  </a:lnTo>
                  <a:lnTo>
                    <a:pt x="33292" y="5916"/>
                  </a:lnTo>
                  <a:lnTo>
                    <a:pt x="33313" y="5938"/>
                  </a:lnTo>
                  <a:lnTo>
                    <a:pt x="33292" y="5982"/>
                  </a:lnTo>
                  <a:lnTo>
                    <a:pt x="33357" y="6200"/>
                  </a:lnTo>
                  <a:lnTo>
                    <a:pt x="33292" y="6440"/>
                  </a:lnTo>
                  <a:lnTo>
                    <a:pt x="33182" y="6527"/>
                  </a:lnTo>
                  <a:lnTo>
                    <a:pt x="33073" y="6637"/>
                  </a:lnTo>
                  <a:lnTo>
                    <a:pt x="33008" y="6658"/>
                  </a:lnTo>
                  <a:lnTo>
                    <a:pt x="32964" y="6746"/>
                  </a:lnTo>
                  <a:lnTo>
                    <a:pt x="32899" y="6920"/>
                  </a:lnTo>
                  <a:lnTo>
                    <a:pt x="32833" y="7095"/>
                  </a:lnTo>
                  <a:lnTo>
                    <a:pt x="32702" y="7466"/>
                  </a:lnTo>
                  <a:lnTo>
                    <a:pt x="32746" y="8187"/>
                  </a:lnTo>
                  <a:lnTo>
                    <a:pt x="32899" y="8536"/>
                  </a:lnTo>
                  <a:lnTo>
                    <a:pt x="32942" y="8558"/>
                  </a:lnTo>
                  <a:lnTo>
                    <a:pt x="32942" y="8601"/>
                  </a:lnTo>
                  <a:lnTo>
                    <a:pt x="32920" y="8710"/>
                  </a:lnTo>
                  <a:lnTo>
                    <a:pt x="32942" y="8994"/>
                  </a:lnTo>
                  <a:lnTo>
                    <a:pt x="33073" y="9082"/>
                  </a:lnTo>
                  <a:lnTo>
                    <a:pt x="33139" y="9147"/>
                  </a:lnTo>
                  <a:lnTo>
                    <a:pt x="33226" y="9322"/>
                  </a:lnTo>
                  <a:lnTo>
                    <a:pt x="33313" y="9322"/>
                  </a:lnTo>
                  <a:lnTo>
                    <a:pt x="33444" y="9300"/>
                  </a:lnTo>
                  <a:lnTo>
                    <a:pt x="33619" y="9344"/>
                  </a:lnTo>
                  <a:lnTo>
                    <a:pt x="33750" y="9562"/>
                  </a:lnTo>
                  <a:lnTo>
                    <a:pt x="33816" y="9737"/>
                  </a:lnTo>
                  <a:lnTo>
                    <a:pt x="33881" y="9955"/>
                  </a:lnTo>
                  <a:lnTo>
                    <a:pt x="33925" y="10457"/>
                  </a:lnTo>
                  <a:lnTo>
                    <a:pt x="33925" y="10697"/>
                  </a:lnTo>
                  <a:lnTo>
                    <a:pt x="33859" y="10915"/>
                  </a:lnTo>
                  <a:lnTo>
                    <a:pt x="33554" y="11221"/>
                  </a:lnTo>
                  <a:lnTo>
                    <a:pt x="33444" y="11439"/>
                  </a:lnTo>
                  <a:lnTo>
                    <a:pt x="33313" y="11527"/>
                  </a:lnTo>
                  <a:lnTo>
                    <a:pt x="33117" y="11548"/>
                  </a:lnTo>
                  <a:lnTo>
                    <a:pt x="32811" y="11570"/>
                  </a:lnTo>
                  <a:lnTo>
                    <a:pt x="32418" y="11723"/>
                  </a:lnTo>
                  <a:lnTo>
                    <a:pt x="32200" y="11920"/>
                  </a:lnTo>
                  <a:lnTo>
                    <a:pt x="32113" y="12094"/>
                  </a:lnTo>
                  <a:lnTo>
                    <a:pt x="32069" y="12203"/>
                  </a:lnTo>
                  <a:lnTo>
                    <a:pt x="32004" y="12334"/>
                  </a:lnTo>
                  <a:lnTo>
                    <a:pt x="31960" y="12553"/>
                  </a:lnTo>
                  <a:lnTo>
                    <a:pt x="31916" y="12793"/>
                  </a:lnTo>
                  <a:lnTo>
                    <a:pt x="31873" y="13120"/>
                  </a:lnTo>
                  <a:lnTo>
                    <a:pt x="31545" y="13579"/>
                  </a:lnTo>
                  <a:lnTo>
                    <a:pt x="31240" y="13731"/>
                  </a:lnTo>
                  <a:lnTo>
                    <a:pt x="31087" y="13841"/>
                  </a:lnTo>
                  <a:lnTo>
                    <a:pt x="30912" y="13972"/>
                  </a:lnTo>
                  <a:lnTo>
                    <a:pt x="30868" y="14015"/>
                  </a:lnTo>
                  <a:lnTo>
                    <a:pt x="30825" y="13993"/>
                  </a:lnTo>
                  <a:lnTo>
                    <a:pt x="30606" y="14015"/>
                  </a:lnTo>
                  <a:lnTo>
                    <a:pt x="30454" y="14168"/>
                  </a:lnTo>
                  <a:lnTo>
                    <a:pt x="30235" y="14299"/>
                  </a:lnTo>
                  <a:lnTo>
                    <a:pt x="30017" y="14430"/>
                  </a:lnTo>
                  <a:lnTo>
                    <a:pt x="29886" y="14474"/>
                  </a:lnTo>
                  <a:lnTo>
                    <a:pt x="29646" y="14517"/>
                  </a:lnTo>
                  <a:lnTo>
                    <a:pt x="29559" y="14627"/>
                  </a:lnTo>
                  <a:lnTo>
                    <a:pt x="29384" y="14692"/>
                  </a:lnTo>
                  <a:lnTo>
                    <a:pt x="29231" y="14758"/>
                  </a:lnTo>
                  <a:lnTo>
                    <a:pt x="28249" y="15325"/>
                  </a:lnTo>
                  <a:lnTo>
                    <a:pt x="27223" y="15849"/>
                  </a:lnTo>
                  <a:lnTo>
                    <a:pt x="26917" y="16024"/>
                  </a:lnTo>
                  <a:lnTo>
                    <a:pt x="26415" y="16569"/>
                  </a:lnTo>
                  <a:lnTo>
                    <a:pt x="26306" y="16941"/>
                  </a:lnTo>
                  <a:lnTo>
                    <a:pt x="26131" y="17268"/>
                  </a:lnTo>
                  <a:lnTo>
                    <a:pt x="25957" y="17595"/>
                  </a:lnTo>
                  <a:lnTo>
                    <a:pt x="25869" y="17770"/>
                  </a:lnTo>
                  <a:lnTo>
                    <a:pt x="25782" y="17945"/>
                  </a:lnTo>
                  <a:lnTo>
                    <a:pt x="25738" y="18010"/>
                  </a:lnTo>
                  <a:lnTo>
                    <a:pt x="25695" y="18054"/>
                  </a:lnTo>
                  <a:lnTo>
                    <a:pt x="25564" y="18338"/>
                  </a:lnTo>
                  <a:lnTo>
                    <a:pt x="25433" y="18665"/>
                  </a:lnTo>
                  <a:lnTo>
                    <a:pt x="25236" y="19124"/>
                  </a:lnTo>
                  <a:lnTo>
                    <a:pt x="25040" y="19582"/>
                  </a:lnTo>
                  <a:lnTo>
                    <a:pt x="24887" y="19844"/>
                  </a:lnTo>
                  <a:lnTo>
                    <a:pt x="24778" y="20106"/>
                  </a:lnTo>
                  <a:lnTo>
                    <a:pt x="24734" y="20171"/>
                  </a:lnTo>
                  <a:lnTo>
                    <a:pt x="24690" y="20215"/>
                  </a:lnTo>
                  <a:lnTo>
                    <a:pt x="24538" y="20412"/>
                  </a:lnTo>
                  <a:lnTo>
                    <a:pt x="24494" y="20674"/>
                  </a:lnTo>
                  <a:lnTo>
                    <a:pt x="24407" y="20957"/>
                  </a:lnTo>
                  <a:lnTo>
                    <a:pt x="24232" y="21197"/>
                  </a:lnTo>
                  <a:lnTo>
                    <a:pt x="24036" y="21459"/>
                  </a:lnTo>
                  <a:lnTo>
                    <a:pt x="23948" y="21809"/>
                  </a:lnTo>
                  <a:lnTo>
                    <a:pt x="23905" y="22005"/>
                  </a:lnTo>
                  <a:lnTo>
                    <a:pt x="23795" y="22180"/>
                  </a:lnTo>
                  <a:lnTo>
                    <a:pt x="23599" y="22376"/>
                  </a:lnTo>
                  <a:lnTo>
                    <a:pt x="23402" y="22835"/>
                  </a:lnTo>
                  <a:lnTo>
                    <a:pt x="23337" y="23119"/>
                  </a:lnTo>
                  <a:lnTo>
                    <a:pt x="23337" y="23140"/>
                  </a:lnTo>
                  <a:lnTo>
                    <a:pt x="23293" y="23162"/>
                  </a:lnTo>
                  <a:lnTo>
                    <a:pt x="23140" y="23315"/>
                  </a:lnTo>
                  <a:lnTo>
                    <a:pt x="22922" y="23686"/>
                  </a:lnTo>
                  <a:lnTo>
                    <a:pt x="22900" y="23904"/>
                  </a:lnTo>
                  <a:lnTo>
                    <a:pt x="22726" y="24101"/>
                  </a:lnTo>
                  <a:lnTo>
                    <a:pt x="22638" y="24341"/>
                  </a:lnTo>
                  <a:lnTo>
                    <a:pt x="22573" y="24385"/>
                  </a:lnTo>
                  <a:lnTo>
                    <a:pt x="22420" y="24494"/>
                  </a:lnTo>
                  <a:lnTo>
                    <a:pt x="22420" y="24603"/>
                  </a:lnTo>
                  <a:lnTo>
                    <a:pt x="22289" y="24952"/>
                  </a:lnTo>
                  <a:lnTo>
                    <a:pt x="21918" y="25585"/>
                  </a:lnTo>
                  <a:lnTo>
                    <a:pt x="21831" y="25957"/>
                  </a:lnTo>
                  <a:lnTo>
                    <a:pt x="21700" y="26284"/>
                  </a:lnTo>
                  <a:lnTo>
                    <a:pt x="21350" y="26852"/>
                  </a:lnTo>
                  <a:lnTo>
                    <a:pt x="20674" y="27616"/>
                  </a:lnTo>
                  <a:lnTo>
                    <a:pt x="20193" y="28096"/>
                  </a:lnTo>
                  <a:lnTo>
                    <a:pt x="20084" y="28161"/>
                  </a:lnTo>
                  <a:lnTo>
                    <a:pt x="20019" y="28271"/>
                  </a:lnTo>
                  <a:lnTo>
                    <a:pt x="19407" y="28685"/>
                  </a:lnTo>
                  <a:lnTo>
                    <a:pt x="18796" y="29122"/>
                  </a:lnTo>
                  <a:lnTo>
                    <a:pt x="18643" y="29253"/>
                  </a:lnTo>
                  <a:lnTo>
                    <a:pt x="18578" y="29471"/>
                  </a:lnTo>
                  <a:lnTo>
                    <a:pt x="18578" y="29559"/>
                  </a:lnTo>
                  <a:lnTo>
                    <a:pt x="18534" y="29733"/>
                  </a:lnTo>
                  <a:lnTo>
                    <a:pt x="18578" y="29908"/>
                  </a:lnTo>
                  <a:lnTo>
                    <a:pt x="18643" y="30104"/>
                  </a:lnTo>
                  <a:lnTo>
                    <a:pt x="18556" y="30366"/>
                  </a:lnTo>
                  <a:lnTo>
                    <a:pt x="18229" y="30650"/>
                  </a:lnTo>
                  <a:lnTo>
                    <a:pt x="17988" y="30803"/>
                  </a:lnTo>
                  <a:lnTo>
                    <a:pt x="17617" y="31065"/>
                  </a:lnTo>
                  <a:lnTo>
                    <a:pt x="17072" y="31480"/>
                  </a:lnTo>
                  <a:lnTo>
                    <a:pt x="16788" y="31829"/>
                  </a:lnTo>
                  <a:lnTo>
                    <a:pt x="16701" y="32047"/>
                  </a:lnTo>
                  <a:lnTo>
                    <a:pt x="16657" y="32265"/>
                  </a:lnTo>
                  <a:lnTo>
                    <a:pt x="16613" y="32462"/>
                  </a:lnTo>
                  <a:lnTo>
                    <a:pt x="16635" y="32527"/>
                  </a:lnTo>
                  <a:lnTo>
                    <a:pt x="16635" y="32593"/>
                  </a:lnTo>
                  <a:lnTo>
                    <a:pt x="16744" y="32942"/>
                  </a:lnTo>
                  <a:lnTo>
                    <a:pt x="16919" y="33226"/>
                  </a:lnTo>
                  <a:lnTo>
                    <a:pt x="16941" y="33248"/>
                  </a:lnTo>
                  <a:lnTo>
                    <a:pt x="16919" y="33292"/>
                  </a:lnTo>
                  <a:lnTo>
                    <a:pt x="16984" y="33510"/>
                  </a:lnTo>
                  <a:lnTo>
                    <a:pt x="17159" y="33859"/>
                  </a:lnTo>
                  <a:lnTo>
                    <a:pt x="17399" y="34099"/>
                  </a:lnTo>
                  <a:lnTo>
                    <a:pt x="17727" y="34208"/>
                  </a:lnTo>
                  <a:lnTo>
                    <a:pt x="17923" y="34208"/>
                  </a:lnTo>
                  <a:lnTo>
                    <a:pt x="18272" y="34165"/>
                  </a:lnTo>
                  <a:lnTo>
                    <a:pt x="18600" y="34230"/>
                  </a:lnTo>
                  <a:lnTo>
                    <a:pt x="18665" y="34318"/>
                  </a:lnTo>
                  <a:lnTo>
                    <a:pt x="18862" y="34318"/>
                  </a:lnTo>
                  <a:lnTo>
                    <a:pt x="18905" y="34405"/>
                  </a:lnTo>
                  <a:lnTo>
                    <a:pt x="18993" y="34514"/>
                  </a:lnTo>
                  <a:lnTo>
                    <a:pt x="19211" y="34580"/>
                  </a:lnTo>
                  <a:lnTo>
                    <a:pt x="19342" y="34514"/>
                  </a:lnTo>
                  <a:lnTo>
                    <a:pt x="19517" y="34470"/>
                  </a:lnTo>
                  <a:lnTo>
                    <a:pt x="19691" y="34427"/>
                  </a:lnTo>
                  <a:lnTo>
                    <a:pt x="19800" y="34449"/>
                  </a:lnTo>
                  <a:lnTo>
                    <a:pt x="19888" y="34339"/>
                  </a:lnTo>
                  <a:lnTo>
                    <a:pt x="19910" y="34274"/>
                  </a:lnTo>
                  <a:lnTo>
                    <a:pt x="19975" y="34143"/>
                  </a:lnTo>
                  <a:lnTo>
                    <a:pt x="20041" y="33881"/>
                  </a:lnTo>
                  <a:lnTo>
                    <a:pt x="19975" y="33750"/>
                  </a:lnTo>
                  <a:lnTo>
                    <a:pt x="19953" y="33684"/>
                  </a:lnTo>
                  <a:lnTo>
                    <a:pt x="19910" y="33641"/>
                  </a:lnTo>
                  <a:lnTo>
                    <a:pt x="19866" y="33532"/>
                  </a:lnTo>
                  <a:lnTo>
                    <a:pt x="19757" y="33292"/>
                  </a:lnTo>
                  <a:lnTo>
                    <a:pt x="19779" y="33161"/>
                  </a:lnTo>
                  <a:lnTo>
                    <a:pt x="19888" y="33030"/>
                  </a:lnTo>
                  <a:lnTo>
                    <a:pt x="19975" y="32877"/>
                  </a:lnTo>
                  <a:lnTo>
                    <a:pt x="20150" y="32680"/>
                  </a:lnTo>
                  <a:lnTo>
                    <a:pt x="20324" y="32527"/>
                  </a:lnTo>
                  <a:lnTo>
                    <a:pt x="20521" y="32440"/>
                  </a:lnTo>
                  <a:lnTo>
                    <a:pt x="20783" y="32156"/>
                  </a:lnTo>
                  <a:lnTo>
                    <a:pt x="20870" y="31982"/>
                  </a:lnTo>
                  <a:lnTo>
                    <a:pt x="20957" y="31894"/>
                  </a:lnTo>
                  <a:lnTo>
                    <a:pt x="21263" y="31720"/>
                  </a:lnTo>
                  <a:lnTo>
                    <a:pt x="21787" y="31327"/>
                  </a:lnTo>
                  <a:lnTo>
                    <a:pt x="22420" y="30585"/>
                  </a:lnTo>
                  <a:lnTo>
                    <a:pt x="22748" y="29995"/>
                  </a:lnTo>
                  <a:lnTo>
                    <a:pt x="22900" y="29733"/>
                  </a:lnTo>
                  <a:lnTo>
                    <a:pt x="23119" y="29559"/>
                  </a:lnTo>
                  <a:lnTo>
                    <a:pt x="23359" y="29362"/>
                  </a:lnTo>
                  <a:lnTo>
                    <a:pt x="23664" y="28904"/>
                  </a:lnTo>
                  <a:lnTo>
                    <a:pt x="23774" y="28620"/>
                  </a:lnTo>
                  <a:lnTo>
                    <a:pt x="23992" y="28336"/>
                  </a:lnTo>
                  <a:lnTo>
                    <a:pt x="24319" y="28161"/>
                  </a:lnTo>
                  <a:lnTo>
                    <a:pt x="24516" y="28030"/>
                  </a:lnTo>
                  <a:lnTo>
                    <a:pt x="24603" y="27834"/>
                  </a:lnTo>
                  <a:lnTo>
                    <a:pt x="24712" y="27681"/>
                  </a:lnTo>
                  <a:lnTo>
                    <a:pt x="24865" y="27616"/>
                  </a:lnTo>
                  <a:lnTo>
                    <a:pt x="24909" y="27616"/>
                  </a:lnTo>
                  <a:lnTo>
                    <a:pt x="24931" y="27594"/>
                  </a:lnTo>
                  <a:lnTo>
                    <a:pt x="25171" y="27375"/>
                  </a:lnTo>
                  <a:lnTo>
                    <a:pt x="25520" y="27266"/>
                  </a:lnTo>
                  <a:lnTo>
                    <a:pt x="25760" y="27375"/>
                  </a:lnTo>
                  <a:lnTo>
                    <a:pt x="25891" y="27528"/>
                  </a:lnTo>
                  <a:lnTo>
                    <a:pt x="26000" y="27616"/>
                  </a:lnTo>
                  <a:lnTo>
                    <a:pt x="26284" y="27681"/>
                  </a:lnTo>
                  <a:lnTo>
                    <a:pt x="26393" y="27594"/>
                  </a:lnTo>
                  <a:lnTo>
                    <a:pt x="26590" y="27332"/>
                  </a:lnTo>
                  <a:lnTo>
                    <a:pt x="27092" y="26873"/>
                  </a:lnTo>
                  <a:lnTo>
                    <a:pt x="27223" y="26568"/>
                  </a:lnTo>
                  <a:lnTo>
                    <a:pt x="27332" y="26415"/>
                  </a:lnTo>
                  <a:lnTo>
                    <a:pt x="27485" y="26306"/>
                  </a:lnTo>
                  <a:lnTo>
                    <a:pt x="27681" y="26175"/>
                  </a:lnTo>
                  <a:lnTo>
                    <a:pt x="27878" y="26022"/>
                  </a:lnTo>
                  <a:lnTo>
                    <a:pt x="27965" y="26175"/>
                  </a:lnTo>
                  <a:lnTo>
                    <a:pt x="27943" y="26328"/>
                  </a:lnTo>
                  <a:lnTo>
                    <a:pt x="27943" y="27114"/>
                  </a:lnTo>
                  <a:lnTo>
                    <a:pt x="27703" y="28663"/>
                  </a:lnTo>
                  <a:lnTo>
                    <a:pt x="27550" y="29449"/>
                  </a:lnTo>
                  <a:lnTo>
                    <a:pt x="27310" y="30541"/>
                  </a:lnTo>
                  <a:lnTo>
                    <a:pt x="27070" y="31676"/>
                  </a:lnTo>
                  <a:lnTo>
                    <a:pt x="26961" y="32004"/>
                  </a:lnTo>
                  <a:lnTo>
                    <a:pt x="26873" y="32331"/>
                  </a:lnTo>
                  <a:lnTo>
                    <a:pt x="26611" y="32746"/>
                  </a:lnTo>
                  <a:lnTo>
                    <a:pt x="26415" y="33204"/>
                  </a:lnTo>
                  <a:lnTo>
                    <a:pt x="26371" y="33313"/>
                  </a:lnTo>
                  <a:lnTo>
                    <a:pt x="26415" y="33532"/>
                  </a:lnTo>
                  <a:lnTo>
                    <a:pt x="26502" y="33619"/>
                  </a:lnTo>
                  <a:lnTo>
                    <a:pt x="26611" y="33706"/>
                  </a:lnTo>
                  <a:lnTo>
                    <a:pt x="26742" y="33903"/>
                  </a:lnTo>
                  <a:lnTo>
                    <a:pt x="26742" y="34230"/>
                  </a:lnTo>
                  <a:lnTo>
                    <a:pt x="26590" y="34470"/>
                  </a:lnTo>
                  <a:lnTo>
                    <a:pt x="26546" y="34601"/>
                  </a:lnTo>
                  <a:lnTo>
                    <a:pt x="26524" y="34732"/>
                  </a:lnTo>
                  <a:lnTo>
                    <a:pt x="26328" y="35082"/>
                  </a:lnTo>
                  <a:lnTo>
                    <a:pt x="26153" y="35409"/>
                  </a:lnTo>
                  <a:lnTo>
                    <a:pt x="25913" y="35715"/>
                  </a:lnTo>
                  <a:lnTo>
                    <a:pt x="25585" y="36413"/>
                  </a:lnTo>
                  <a:lnTo>
                    <a:pt x="25389" y="36719"/>
                  </a:lnTo>
                  <a:lnTo>
                    <a:pt x="25236" y="36981"/>
                  </a:lnTo>
                  <a:lnTo>
                    <a:pt x="25018" y="37134"/>
                  </a:lnTo>
                  <a:lnTo>
                    <a:pt x="24909" y="37177"/>
                  </a:lnTo>
                  <a:lnTo>
                    <a:pt x="24800" y="37330"/>
                  </a:lnTo>
                  <a:lnTo>
                    <a:pt x="24734" y="37614"/>
                  </a:lnTo>
                  <a:lnTo>
                    <a:pt x="24669" y="37789"/>
                  </a:lnTo>
                  <a:lnTo>
                    <a:pt x="24538" y="38138"/>
                  </a:lnTo>
                  <a:lnTo>
                    <a:pt x="24145" y="38749"/>
                  </a:lnTo>
                  <a:lnTo>
                    <a:pt x="23905" y="39055"/>
                  </a:lnTo>
                  <a:lnTo>
                    <a:pt x="23664" y="39317"/>
                  </a:lnTo>
                  <a:lnTo>
                    <a:pt x="23293" y="39906"/>
                  </a:lnTo>
                  <a:lnTo>
                    <a:pt x="23162" y="40212"/>
                  </a:lnTo>
                  <a:lnTo>
                    <a:pt x="23140" y="40408"/>
                  </a:lnTo>
                  <a:lnTo>
                    <a:pt x="23031" y="40583"/>
                  </a:lnTo>
                  <a:lnTo>
                    <a:pt x="22551" y="41369"/>
                  </a:lnTo>
                  <a:lnTo>
                    <a:pt x="22158" y="42176"/>
                  </a:lnTo>
                  <a:lnTo>
                    <a:pt x="21983" y="42417"/>
                  </a:lnTo>
                  <a:lnTo>
                    <a:pt x="21874" y="42657"/>
                  </a:lnTo>
                  <a:lnTo>
                    <a:pt x="21787" y="42831"/>
                  </a:lnTo>
                  <a:lnTo>
                    <a:pt x="21700" y="43006"/>
                  </a:lnTo>
                  <a:lnTo>
                    <a:pt x="21503" y="43377"/>
                  </a:lnTo>
                  <a:lnTo>
                    <a:pt x="21329" y="43792"/>
                  </a:lnTo>
                  <a:lnTo>
                    <a:pt x="21219" y="44054"/>
                  </a:lnTo>
                  <a:lnTo>
                    <a:pt x="20848" y="44534"/>
                  </a:lnTo>
                  <a:lnTo>
                    <a:pt x="20717" y="44796"/>
                  </a:lnTo>
                  <a:lnTo>
                    <a:pt x="20586" y="44905"/>
                  </a:lnTo>
                  <a:lnTo>
                    <a:pt x="20543" y="45102"/>
                  </a:lnTo>
                  <a:lnTo>
                    <a:pt x="20324" y="45451"/>
                  </a:lnTo>
                  <a:lnTo>
                    <a:pt x="19997" y="45713"/>
                  </a:lnTo>
                  <a:lnTo>
                    <a:pt x="19538" y="46171"/>
                  </a:lnTo>
                  <a:lnTo>
                    <a:pt x="18578" y="47154"/>
                  </a:lnTo>
                  <a:lnTo>
                    <a:pt x="17639" y="48180"/>
                  </a:lnTo>
                  <a:lnTo>
                    <a:pt x="17443" y="48333"/>
                  </a:lnTo>
                  <a:lnTo>
                    <a:pt x="17377" y="48485"/>
                  </a:lnTo>
                  <a:lnTo>
                    <a:pt x="17399" y="48747"/>
                  </a:lnTo>
                  <a:lnTo>
                    <a:pt x="17268" y="49184"/>
                  </a:lnTo>
                  <a:lnTo>
                    <a:pt x="16919" y="49773"/>
                  </a:lnTo>
                  <a:lnTo>
                    <a:pt x="16635" y="50145"/>
                  </a:lnTo>
                  <a:lnTo>
                    <a:pt x="16482" y="50363"/>
                  </a:lnTo>
                  <a:lnTo>
                    <a:pt x="16242" y="50734"/>
                  </a:lnTo>
                  <a:lnTo>
                    <a:pt x="16177" y="50996"/>
                  </a:lnTo>
                  <a:lnTo>
                    <a:pt x="16177" y="51171"/>
                  </a:lnTo>
                  <a:lnTo>
                    <a:pt x="16177" y="51345"/>
                  </a:lnTo>
                  <a:lnTo>
                    <a:pt x="16002" y="51367"/>
                  </a:lnTo>
                  <a:lnTo>
                    <a:pt x="15849" y="51302"/>
                  </a:lnTo>
                  <a:lnTo>
                    <a:pt x="15456" y="51061"/>
                  </a:lnTo>
                  <a:lnTo>
                    <a:pt x="14758" y="50538"/>
                  </a:lnTo>
                  <a:lnTo>
                    <a:pt x="14343" y="50363"/>
                  </a:lnTo>
                  <a:lnTo>
                    <a:pt x="14103" y="50254"/>
                  </a:lnTo>
                  <a:lnTo>
                    <a:pt x="13863" y="50123"/>
                  </a:lnTo>
                  <a:lnTo>
                    <a:pt x="13120" y="49817"/>
                  </a:lnTo>
                  <a:lnTo>
                    <a:pt x="12356" y="49490"/>
                  </a:lnTo>
                  <a:lnTo>
                    <a:pt x="12247" y="49424"/>
                  </a:lnTo>
                  <a:lnTo>
                    <a:pt x="12007" y="49424"/>
                  </a:lnTo>
                  <a:lnTo>
                    <a:pt x="11898" y="49381"/>
                  </a:lnTo>
                  <a:lnTo>
                    <a:pt x="11396" y="49381"/>
                  </a:lnTo>
                  <a:lnTo>
                    <a:pt x="11156" y="49446"/>
                  </a:lnTo>
                  <a:lnTo>
                    <a:pt x="10653" y="49424"/>
                  </a:lnTo>
                  <a:lnTo>
                    <a:pt x="10392" y="49468"/>
                  </a:lnTo>
                  <a:lnTo>
                    <a:pt x="9802" y="49468"/>
                  </a:lnTo>
                  <a:lnTo>
                    <a:pt x="9540" y="49533"/>
                  </a:lnTo>
                  <a:lnTo>
                    <a:pt x="9300" y="49468"/>
                  </a:lnTo>
                  <a:lnTo>
                    <a:pt x="9235" y="49315"/>
                  </a:lnTo>
                  <a:lnTo>
                    <a:pt x="9278" y="49031"/>
                  </a:lnTo>
                  <a:lnTo>
                    <a:pt x="9322" y="48900"/>
                  </a:lnTo>
                  <a:lnTo>
                    <a:pt x="9365" y="48638"/>
                  </a:lnTo>
                  <a:lnTo>
                    <a:pt x="9322" y="48136"/>
                  </a:lnTo>
                  <a:lnTo>
                    <a:pt x="9409" y="47918"/>
                  </a:lnTo>
                  <a:lnTo>
                    <a:pt x="9496" y="47809"/>
                  </a:lnTo>
                  <a:lnTo>
                    <a:pt x="9475" y="47569"/>
                  </a:lnTo>
                  <a:lnTo>
                    <a:pt x="9496" y="47459"/>
                  </a:lnTo>
                  <a:lnTo>
                    <a:pt x="9518" y="47219"/>
                  </a:lnTo>
                  <a:lnTo>
                    <a:pt x="9496" y="46783"/>
                  </a:lnTo>
                  <a:lnTo>
                    <a:pt x="9322" y="46412"/>
                  </a:lnTo>
                  <a:lnTo>
                    <a:pt x="9060" y="46084"/>
                  </a:lnTo>
                  <a:lnTo>
                    <a:pt x="8863" y="45953"/>
                  </a:lnTo>
                  <a:lnTo>
                    <a:pt x="8754" y="45844"/>
                  </a:lnTo>
                  <a:lnTo>
                    <a:pt x="8645" y="45669"/>
                  </a:lnTo>
                  <a:lnTo>
                    <a:pt x="8405" y="45386"/>
                  </a:lnTo>
                  <a:lnTo>
                    <a:pt x="7925" y="45167"/>
                  </a:lnTo>
                  <a:lnTo>
                    <a:pt x="7575" y="45145"/>
                  </a:lnTo>
                  <a:lnTo>
                    <a:pt x="7357" y="45189"/>
                  </a:lnTo>
                  <a:lnTo>
                    <a:pt x="7073" y="45276"/>
                  </a:lnTo>
                  <a:lnTo>
                    <a:pt x="6549" y="45560"/>
                  </a:lnTo>
                  <a:lnTo>
                    <a:pt x="6309" y="45735"/>
                  </a:lnTo>
                  <a:lnTo>
                    <a:pt x="6047" y="45866"/>
                  </a:lnTo>
                  <a:lnTo>
                    <a:pt x="5676" y="46062"/>
                  </a:lnTo>
                  <a:lnTo>
                    <a:pt x="5458" y="46259"/>
                  </a:lnTo>
                  <a:lnTo>
                    <a:pt x="5392" y="46412"/>
                  </a:lnTo>
                  <a:lnTo>
                    <a:pt x="5283" y="46695"/>
                  </a:lnTo>
                  <a:lnTo>
                    <a:pt x="4868" y="47045"/>
                  </a:lnTo>
                  <a:lnTo>
                    <a:pt x="4585" y="47154"/>
                  </a:lnTo>
                  <a:lnTo>
                    <a:pt x="4126" y="47328"/>
                  </a:lnTo>
                  <a:lnTo>
                    <a:pt x="3253" y="47809"/>
                  </a:lnTo>
                  <a:lnTo>
                    <a:pt x="2882" y="48158"/>
                  </a:lnTo>
                  <a:lnTo>
                    <a:pt x="2751" y="48224"/>
                  </a:lnTo>
                  <a:lnTo>
                    <a:pt x="2642" y="48333"/>
                  </a:lnTo>
                  <a:lnTo>
                    <a:pt x="1659" y="49271"/>
                  </a:lnTo>
                  <a:lnTo>
                    <a:pt x="742" y="50319"/>
                  </a:lnTo>
                  <a:lnTo>
                    <a:pt x="590" y="50516"/>
                  </a:lnTo>
                  <a:lnTo>
                    <a:pt x="415" y="50734"/>
                  </a:lnTo>
                  <a:lnTo>
                    <a:pt x="197" y="51018"/>
                  </a:lnTo>
                  <a:lnTo>
                    <a:pt x="44" y="51389"/>
                  </a:lnTo>
                  <a:lnTo>
                    <a:pt x="0" y="51607"/>
                  </a:lnTo>
                  <a:lnTo>
                    <a:pt x="44" y="51847"/>
                  </a:lnTo>
                  <a:lnTo>
                    <a:pt x="219" y="52022"/>
                  </a:lnTo>
                  <a:lnTo>
                    <a:pt x="633" y="52131"/>
                  </a:lnTo>
                  <a:lnTo>
                    <a:pt x="852" y="52109"/>
                  </a:lnTo>
                  <a:lnTo>
                    <a:pt x="1310" y="52087"/>
                  </a:lnTo>
                  <a:lnTo>
                    <a:pt x="1769" y="52066"/>
                  </a:lnTo>
                  <a:lnTo>
                    <a:pt x="1943" y="51957"/>
                  </a:lnTo>
                  <a:lnTo>
                    <a:pt x="2118" y="51957"/>
                  </a:lnTo>
                  <a:lnTo>
                    <a:pt x="2642" y="51891"/>
                  </a:lnTo>
                  <a:lnTo>
                    <a:pt x="3166" y="51957"/>
                  </a:lnTo>
                  <a:lnTo>
                    <a:pt x="3318" y="52044"/>
                  </a:lnTo>
                  <a:lnTo>
                    <a:pt x="3668" y="52022"/>
                  </a:lnTo>
                  <a:lnTo>
                    <a:pt x="3842" y="52066"/>
                  </a:lnTo>
                  <a:lnTo>
                    <a:pt x="3952" y="52109"/>
                  </a:lnTo>
                  <a:lnTo>
                    <a:pt x="4170" y="52087"/>
                  </a:lnTo>
                  <a:lnTo>
                    <a:pt x="4279" y="52153"/>
                  </a:lnTo>
                  <a:lnTo>
                    <a:pt x="4563" y="52328"/>
                  </a:lnTo>
                  <a:lnTo>
                    <a:pt x="4737" y="52546"/>
                  </a:lnTo>
                  <a:lnTo>
                    <a:pt x="4868" y="52742"/>
                  </a:lnTo>
                  <a:lnTo>
                    <a:pt x="5174" y="52786"/>
                  </a:lnTo>
                  <a:lnTo>
                    <a:pt x="5349" y="52742"/>
                  </a:lnTo>
                  <a:lnTo>
                    <a:pt x="5916" y="52546"/>
                  </a:lnTo>
                  <a:lnTo>
                    <a:pt x="6528" y="52328"/>
                  </a:lnTo>
                  <a:lnTo>
                    <a:pt x="6702" y="52284"/>
                  </a:lnTo>
                  <a:lnTo>
                    <a:pt x="7073" y="52218"/>
                  </a:lnTo>
                  <a:lnTo>
                    <a:pt x="7292" y="52262"/>
                  </a:lnTo>
                  <a:lnTo>
                    <a:pt x="7728" y="52349"/>
                  </a:lnTo>
                  <a:lnTo>
                    <a:pt x="8470" y="52764"/>
                  </a:lnTo>
                  <a:lnTo>
                    <a:pt x="8820" y="53048"/>
                  </a:lnTo>
                  <a:lnTo>
                    <a:pt x="9235" y="53375"/>
                  </a:lnTo>
                  <a:lnTo>
                    <a:pt x="10108" y="53987"/>
                  </a:lnTo>
                  <a:lnTo>
                    <a:pt x="10501" y="54358"/>
                  </a:lnTo>
                  <a:lnTo>
                    <a:pt x="11658" y="55471"/>
                  </a:lnTo>
                  <a:lnTo>
                    <a:pt x="12858" y="56519"/>
                  </a:lnTo>
                  <a:lnTo>
                    <a:pt x="13426" y="56978"/>
                  </a:lnTo>
                  <a:lnTo>
                    <a:pt x="13994" y="57436"/>
                  </a:lnTo>
                  <a:lnTo>
                    <a:pt x="14299" y="57720"/>
                  </a:lnTo>
                  <a:lnTo>
                    <a:pt x="14823" y="58069"/>
                  </a:lnTo>
                  <a:lnTo>
                    <a:pt x="15238" y="58222"/>
                  </a:lnTo>
                  <a:lnTo>
                    <a:pt x="15478" y="58265"/>
                  </a:lnTo>
                  <a:lnTo>
                    <a:pt x="15915" y="58309"/>
                  </a:lnTo>
                  <a:lnTo>
                    <a:pt x="16373" y="58265"/>
                  </a:lnTo>
                  <a:lnTo>
                    <a:pt x="16701" y="58091"/>
                  </a:lnTo>
                  <a:lnTo>
                    <a:pt x="17028" y="57960"/>
                  </a:lnTo>
                  <a:lnTo>
                    <a:pt x="18818" y="56847"/>
                  </a:lnTo>
                  <a:lnTo>
                    <a:pt x="20543" y="55668"/>
                  </a:lnTo>
                  <a:lnTo>
                    <a:pt x="20892" y="55428"/>
                  </a:lnTo>
                  <a:lnTo>
                    <a:pt x="21634" y="55013"/>
                  </a:lnTo>
                  <a:lnTo>
                    <a:pt x="22049" y="54904"/>
                  </a:lnTo>
                  <a:lnTo>
                    <a:pt x="22245" y="54838"/>
                  </a:lnTo>
                  <a:lnTo>
                    <a:pt x="22420" y="54729"/>
                  </a:lnTo>
                  <a:lnTo>
                    <a:pt x="22682" y="54533"/>
                  </a:lnTo>
                  <a:lnTo>
                    <a:pt x="23184" y="54118"/>
                  </a:lnTo>
                  <a:lnTo>
                    <a:pt x="23490" y="54009"/>
                  </a:lnTo>
                  <a:lnTo>
                    <a:pt x="23883" y="53943"/>
                  </a:lnTo>
                  <a:lnTo>
                    <a:pt x="24276" y="54009"/>
                  </a:lnTo>
                  <a:lnTo>
                    <a:pt x="24494" y="54009"/>
                  </a:lnTo>
                  <a:lnTo>
                    <a:pt x="24603" y="53943"/>
                  </a:lnTo>
                  <a:lnTo>
                    <a:pt x="24865" y="53965"/>
                  </a:lnTo>
                  <a:lnTo>
                    <a:pt x="24974" y="53899"/>
                  </a:lnTo>
                  <a:lnTo>
                    <a:pt x="25695" y="53310"/>
                  </a:lnTo>
                  <a:lnTo>
                    <a:pt x="26415" y="52742"/>
                  </a:lnTo>
                  <a:lnTo>
                    <a:pt x="26524" y="52699"/>
                  </a:lnTo>
                  <a:lnTo>
                    <a:pt x="26721" y="52568"/>
                  </a:lnTo>
                  <a:lnTo>
                    <a:pt x="26764" y="52437"/>
                  </a:lnTo>
                  <a:lnTo>
                    <a:pt x="26873" y="52284"/>
                  </a:lnTo>
                  <a:lnTo>
                    <a:pt x="27157" y="52066"/>
                  </a:lnTo>
                  <a:lnTo>
                    <a:pt x="27310" y="52000"/>
                  </a:lnTo>
                  <a:lnTo>
                    <a:pt x="27507" y="51891"/>
                  </a:lnTo>
                  <a:lnTo>
                    <a:pt x="27594" y="51716"/>
                  </a:lnTo>
                  <a:lnTo>
                    <a:pt x="28511" y="50974"/>
                  </a:lnTo>
                  <a:lnTo>
                    <a:pt x="29449" y="50254"/>
                  </a:lnTo>
                  <a:lnTo>
                    <a:pt x="30737" y="49184"/>
                  </a:lnTo>
                  <a:lnTo>
                    <a:pt x="32113" y="48224"/>
                  </a:lnTo>
                  <a:lnTo>
                    <a:pt x="32331" y="48093"/>
                  </a:lnTo>
                  <a:lnTo>
                    <a:pt x="32724" y="48136"/>
                  </a:lnTo>
                  <a:lnTo>
                    <a:pt x="32920" y="48333"/>
                  </a:lnTo>
                  <a:lnTo>
                    <a:pt x="33073" y="48529"/>
                  </a:lnTo>
                  <a:lnTo>
                    <a:pt x="33466" y="48835"/>
                  </a:lnTo>
                  <a:lnTo>
                    <a:pt x="33706" y="48922"/>
                  </a:lnTo>
                  <a:lnTo>
                    <a:pt x="33859" y="49053"/>
                  </a:lnTo>
                  <a:lnTo>
                    <a:pt x="33968" y="49206"/>
                  </a:lnTo>
                  <a:lnTo>
                    <a:pt x="35234" y="50341"/>
                  </a:lnTo>
                  <a:lnTo>
                    <a:pt x="36544" y="51454"/>
                  </a:lnTo>
                  <a:lnTo>
                    <a:pt x="37527" y="52284"/>
                  </a:lnTo>
                  <a:lnTo>
                    <a:pt x="38509" y="53157"/>
                  </a:lnTo>
                  <a:lnTo>
                    <a:pt x="39011" y="53572"/>
                  </a:lnTo>
                  <a:lnTo>
                    <a:pt x="40103" y="54380"/>
                  </a:lnTo>
                  <a:lnTo>
                    <a:pt x="40605" y="54838"/>
                  </a:lnTo>
                  <a:lnTo>
                    <a:pt x="40758" y="54991"/>
                  </a:lnTo>
                  <a:lnTo>
                    <a:pt x="41085" y="55013"/>
                  </a:lnTo>
                  <a:lnTo>
                    <a:pt x="41260" y="54838"/>
                  </a:lnTo>
                  <a:lnTo>
                    <a:pt x="41543" y="54576"/>
                  </a:lnTo>
                  <a:lnTo>
                    <a:pt x="41827" y="54336"/>
                  </a:lnTo>
                  <a:lnTo>
                    <a:pt x="42002" y="54227"/>
                  </a:lnTo>
                  <a:lnTo>
                    <a:pt x="42264" y="54271"/>
                  </a:lnTo>
                  <a:lnTo>
                    <a:pt x="42373" y="54402"/>
                  </a:lnTo>
                  <a:lnTo>
                    <a:pt x="42526" y="54620"/>
                  </a:lnTo>
                  <a:lnTo>
                    <a:pt x="42897" y="54947"/>
                  </a:lnTo>
                  <a:lnTo>
                    <a:pt x="43530" y="55384"/>
                  </a:lnTo>
                  <a:lnTo>
                    <a:pt x="43901" y="55711"/>
                  </a:lnTo>
                  <a:lnTo>
                    <a:pt x="44010" y="55864"/>
                  </a:lnTo>
                  <a:lnTo>
                    <a:pt x="44163" y="55973"/>
                  </a:lnTo>
                  <a:lnTo>
                    <a:pt x="44294" y="56082"/>
                  </a:lnTo>
                  <a:lnTo>
                    <a:pt x="44425" y="56192"/>
                  </a:lnTo>
                  <a:lnTo>
                    <a:pt x="44578" y="56366"/>
                  </a:lnTo>
                  <a:lnTo>
                    <a:pt x="44796" y="56628"/>
                  </a:lnTo>
                  <a:lnTo>
                    <a:pt x="44884" y="56825"/>
                  </a:lnTo>
                  <a:lnTo>
                    <a:pt x="44862" y="56956"/>
                  </a:lnTo>
                  <a:lnTo>
                    <a:pt x="44709" y="57370"/>
                  </a:lnTo>
                  <a:lnTo>
                    <a:pt x="44556" y="57785"/>
                  </a:lnTo>
                  <a:lnTo>
                    <a:pt x="44360" y="58331"/>
                  </a:lnTo>
                  <a:lnTo>
                    <a:pt x="44032" y="59161"/>
                  </a:lnTo>
                  <a:lnTo>
                    <a:pt x="43901" y="59728"/>
                  </a:lnTo>
                  <a:lnTo>
                    <a:pt x="43879" y="60034"/>
                  </a:lnTo>
                  <a:lnTo>
                    <a:pt x="43836" y="60143"/>
                  </a:lnTo>
                  <a:lnTo>
                    <a:pt x="43857" y="60361"/>
                  </a:lnTo>
                  <a:lnTo>
                    <a:pt x="43792" y="60470"/>
                  </a:lnTo>
                  <a:lnTo>
                    <a:pt x="43748" y="60536"/>
                  </a:lnTo>
                  <a:lnTo>
                    <a:pt x="43792" y="60601"/>
                  </a:lnTo>
                  <a:lnTo>
                    <a:pt x="43857" y="60776"/>
                  </a:lnTo>
                  <a:lnTo>
                    <a:pt x="43836" y="61147"/>
                  </a:lnTo>
                  <a:lnTo>
                    <a:pt x="43879" y="61322"/>
                  </a:lnTo>
                  <a:lnTo>
                    <a:pt x="43901" y="61431"/>
                  </a:lnTo>
                  <a:lnTo>
                    <a:pt x="43857" y="61693"/>
                  </a:lnTo>
                  <a:lnTo>
                    <a:pt x="43967" y="61802"/>
                  </a:lnTo>
                  <a:lnTo>
                    <a:pt x="44010" y="61933"/>
                  </a:lnTo>
                  <a:lnTo>
                    <a:pt x="43988" y="62195"/>
                  </a:lnTo>
                  <a:lnTo>
                    <a:pt x="44054" y="62326"/>
                  </a:lnTo>
                  <a:lnTo>
                    <a:pt x="44141" y="62806"/>
                  </a:lnTo>
                  <a:lnTo>
                    <a:pt x="44229" y="63286"/>
                  </a:lnTo>
                  <a:lnTo>
                    <a:pt x="44338" y="63658"/>
                  </a:lnTo>
                  <a:lnTo>
                    <a:pt x="44403" y="64051"/>
                  </a:lnTo>
                  <a:lnTo>
                    <a:pt x="44534" y="64880"/>
                  </a:lnTo>
                  <a:lnTo>
                    <a:pt x="44753" y="65688"/>
                  </a:lnTo>
                  <a:lnTo>
                    <a:pt x="44796" y="65797"/>
                  </a:lnTo>
                  <a:lnTo>
                    <a:pt x="44774" y="66059"/>
                  </a:lnTo>
                  <a:lnTo>
                    <a:pt x="44840" y="66190"/>
                  </a:lnTo>
                  <a:lnTo>
                    <a:pt x="44949" y="66452"/>
                  </a:lnTo>
                  <a:lnTo>
                    <a:pt x="45080" y="66736"/>
                  </a:lnTo>
                  <a:lnTo>
                    <a:pt x="45342" y="67980"/>
                  </a:lnTo>
                  <a:lnTo>
                    <a:pt x="45648" y="69224"/>
                  </a:lnTo>
                  <a:lnTo>
                    <a:pt x="45779" y="69552"/>
                  </a:lnTo>
                  <a:lnTo>
                    <a:pt x="45931" y="70250"/>
                  </a:lnTo>
                  <a:lnTo>
                    <a:pt x="45953" y="70622"/>
                  </a:lnTo>
                  <a:lnTo>
                    <a:pt x="45975" y="71167"/>
                  </a:lnTo>
                  <a:lnTo>
                    <a:pt x="45757" y="72237"/>
                  </a:lnTo>
                  <a:lnTo>
                    <a:pt x="45626" y="72783"/>
                  </a:lnTo>
                  <a:lnTo>
                    <a:pt x="45538" y="73241"/>
                  </a:lnTo>
                  <a:lnTo>
                    <a:pt x="45517" y="74136"/>
                  </a:lnTo>
                  <a:lnTo>
                    <a:pt x="45735" y="74966"/>
                  </a:lnTo>
                  <a:lnTo>
                    <a:pt x="46215" y="75730"/>
                  </a:lnTo>
                  <a:lnTo>
                    <a:pt x="46564" y="76079"/>
                  </a:lnTo>
                  <a:lnTo>
                    <a:pt x="46674" y="76166"/>
                  </a:lnTo>
                  <a:lnTo>
                    <a:pt x="46957" y="76276"/>
                  </a:lnTo>
                  <a:lnTo>
                    <a:pt x="47132" y="76297"/>
                  </a:lnTo>
                  <a:lnTo>
                    <a:pt x="48267" y="76232"/>
                  </a:lnTo>
                  <a:lnTo>
                    <a:pt x="49359" y="76101"/>
                  </a:lnTo>
                  <a:lnTo>
                    <a:pt x="52022" y="75926"/>
                  </a:lnTo>
                  <a:lnTo>
                    <a:pt x="54642" y="75686"/>
                  </a:lnTo>
                  <a:lnTo>
                    <a:pt x="54991" y="75730"/>
                  </a:lnTo>
                  <a:lnTo>
                    <a:pt x="55646" y="75642"/>
                  </a:lnTo>
                  <a:lnTo>
                    <a:pt x="56213" y="75359"/>
                  </a:lnTo>
                  <a:lnTo>
                    <a:pt x="56672" y="74900"/>
                  </a:lnTo>
                  <a:lnTo>
                    <a:pt x="56868" y="74595"/>
                  </a:lnTo>
                  <a:lnTo>
                    <a:pt x="56868" y="74442"/>
                  </a:lnTo>
                  <a:lnTo>
                    <a:pt x="56803" y="74136"/>
                  </a:lnTo>
                  <a:lnTo>
                    <a:pt x="56672" y="74027"/>
                  </a:lnTo>
                  <a:lnTo>
                    <a:pt x="56519" y="73874"/>
                  </a:lnTo>
                  <a:lnTo>
                    <a:pt x="56170" y="73656"/>
                  </a:lnTo>
                  <a:lnTo>
                    <a:pt x="55602" y="73525"/>
                  </a:lnTo>
                  <a:lnTo>
                    <a:pt x="55187" y="73547"/>
                  </a:lnTo>
                  <a:lnTo>
                    <a:pt x="55035" y="73547"/>
                  </a:lnTo>
                  <a:lnTo>
                    <a:pt x="54904" y="73569"/>
                  </a:lnTo>
                  <a:lnTo>
                    <a:pt x="54860" y="73525"/>
                  </a:lnTo>
                  <a:lnTo>
                    <a:pt x="54795" y="73503"/>
                  </a:lnTo>
                  <a:lnTo>
                    <a:pt x="54358" y="73547"/>
                  </a:lnTo>
                  <a:lnTo>
                    <a:pt x="53943" y="73481"/>
                  </a:lnTo>
                  <a:lnTo>
                    <a:pt x="53703" y="73350"/>
                  </a:lnTo>
                  <a:lnTo>
                    <a:pt x="53441" y="73263"/>
                  </a:lnTo>
                  <a:lnTo>
                    <a:pt x="53223" y="73241"/>
                  </a:lnTo>
                  <a:lnTo>
                    <a:pt x="53048" y="73132"/>
                  </a:lnTo>
                  <a:lnTo>
                    <a:pt x="52786" y="72957"/>
                  </a:lnTo>
                  <a:lnTo>
                    <a:pt x="52459" y="72892"/>
                  </a:lnTo>
                  <a:lnTo>
                    <a:pt x="52240" y="72805"/>
                  </a:lnTo>
                  <a:lnTo>
                    <a:pt x="52088" y="72674"/>
                  </a:lnTo>
                  <a:lnTo>
                    <a:pt x="51695" y="72346"/>
                  </a:lnTo>
                  <a:lnTo>
                    <a:pt x="50865" y="71779"/>
                  </a:lnTo>
                  <a:lnTo>
                    <a:pt x="50385" y="71604"/>
                  </a:lnTo>
                  <a:lnTo>
                    <a:pt x="50166" y="71429"/>
                  </a:lnTo>
                  <a:lnTo>
                    <a:pt x="50014" y="71167"/>
                  </a:lnTo>
                  <a:lnTo>
                    <a:pt x="49992" y="71080"/>
                  </a:lnTo>
                  <a:lnTo>
                    <a:pt x="50014" y="70905"/>
                  </a:lnTo>
                  <a:lnTo>
                    <a:pt x="50079" y="70840"/>
                  </a:lnTo>
                  <a:lnTo>
                    <a:pt x="50014" y="70578"/>
                  </a:lnTo>
                  <a:lnTo>
                    <a:pt x="50014" y="70338"/>
                  </a:lnTo>
                  <a:lnTo>
                    <a:pt x="50014" y="70250"/>
                  </a:lnTo>
                  <a:lnTo>
                    <a:pt x="49992" y="70141"/>
                  </a:lnTo>
                  <a:lnTo>
                    <a:pt x="49926" y="69857"/>
                  </a:lnTo>
                  <a:lnTo>
                    <a:pt x="49905" y="69595"/>
                  </a:lnTo>
                  <a:lnTo>
                    <a:pt x="49905" y="69530"/>
                  </a:lnTo>
                  <a:lnTo>
                    <a:pt x="49883" y="69464"/>
                  </a:lnTo>
                  <a:lnTo>
                    <a:pt x="49817" y="68853"/>
                  </a:lnTo>
                  <a:lnTo>
                    <a:pt x="49883" y="67653"/>
                  </a:lnTo>
                  <a:lnTo>
                    <a:pt x="49905" y="67063"/>
                  </a:lnTo>
                  <a:lnTo>
                    <a:pt x="49883" y="67019"/>
                  </a:lnTo>
                  <a:lnTo>
                    <a:pt x="49905" y="66976"/>
                  </a:lnTo>
                  <a:lnTo>
                    <a:pt x="49970" y="66779"/>
                  </a:lnTo>
                  <a:lnTo>
                    <a:pt x="49948" y="66343"/>
                  </a:lnTo>
                  <a:lnTo>
                    <a:pt x="49992" y="66146"/>
                  </a:lnTo>
                  <a:lnTo>
                    <a:pt x="49926" y="66081"/>
                  </a:lnTo>
                  <a:lnTo>
                    <a:pt x="49926" y="65950"/>
                  </a:lnTo>
                  <a:lnTo>
                    <a:pt x="49970" y="65884"/>
                  </a:lnTo>
                  <a:lnTo>
                    <a:pt x="50035" y="65862"/>
                  </a:lnTo>
                  <a:lnTo>
                    <a:pt x="50079" y="65775"/>
                  </a:lnTo>
                  <a:lnTo>
                    <a:pt x="50123" y="65535"/>
                  </a:lnTo>
                  <a:lnTo>
                    <a:pt x="50123" y="65295"/>
                  </a:lnTo>
                  <a:lnTo>
                    <a:pt x="50101" y="64662"/>
                  </a:lnTo>
                  <a:lnTo>
                    <a:pt x="50188" y="64007"/>
                  </a:lnTo>
                  <a:lnTo>
                    <a:pt x="50210" y="63963"/>
                  </a:lnTo>
                  <a:lnTo>
                    <a:pt x="50210" y="63876"/>
                  </a:lnTo>
                  <a:lnTo>
                    <a:pt x="50210" y="63592"/>
                  </a:lnTo>
                  <a:lnTo>
                    <a:pt x="50232" y="63330"/>
                  </a:lnTo>
                  <a:lnTo>
                    <a:pt x="50188" y="63199"/>
                  </a:lnTo>
                  <a:lnTo>
                    <a:pt x="50254" y="63046"/>
                  </a:lnTo>
                  <a:lnTo>
                    <a:pt x="50319" y="62806"/>
                  </a:lnTo>
                  <a:lnTo>
                    <a:pt x="50363" y="62588"/>
                  </a:lnTo>
                  <a:lnTo>
                    <a:pt x="50407" y="62304"/>
                  </a:lnTo>
                  <a:lnTo>
                    <a:pt x="50407" y="62020"/>
                  </a:lnTo>
                  <a:lnTo>
                    <a:pt x="50363" y="61606"/>
                  </a:lnTo>
                  <a:lnTo>
                    <a:pt x="50428" y="61169"/>
                  </a:lnTo>
                  <a:lnTo>
                    <a:pt x="50450" y="61103"/>
                  </a:lnTo>
                  <a:lnTo>
                    <a:pt x="50450" y="61038"/>
                  </a:lnTo>
                  <a:lnTo>
                    <a:pt x="50450" y="60536"/>
                  </a:lnTo>
                  <a:lnTo>
                    <a:pt x="50472" y="60056"/>
                  </a:lnTo>
                  <a:lnTo>
                    <a:pt x="50450" y="59466"/>
                  </a:lnTo>
                  <a:lnTo>
                    <a:pt x="50538" y="58855"/>
                  </a:lnTo>
                  <a:lnTo>
                    <a:pt x="50581" y="58375"/>
                  </a:lnTo>
                  <a:lnTo>
                    <a:pt x="50559" y="57894"/>
                  </a:lnTo>
                  <a:lnTo>
                    <a:pt x="50559" y="57720"/>
                  </a:lnTo>
                  <a:lnTo>
                    <a:pt x="50472" y="57349"/>
                  </a:lnTo>
                  <a:lnTo>
                    <a:pt x="50559" y="57152"/>
                  </a:lnTo>
                  <a:lnTo>
                    <a:pt x="50603" y="57065"/>
                  </a:lnTo>
                  <a:lnTo>
                    <a:pt x="50581" y="56890"/>
                  </a:lnTo>
                  <a:lnTo>
                    <a:pt x="50516" y="56803"/>
                  </a:lnTo>
                  <a:lnTo>
                    <a:pt x="50450" y="56803"/>
                  </a:lnTo>
                  <a:lnTo>
                    <a:pt x="50472" y="56759"/>
                  </a:lnTo>
                  <a:lnTo>
                    <a:pt x="50494" y="56694"/>
                  </a:lnTo>
                  <a:lnTo>
                    <a:pt x="50516" y="56606"/>
                  </a:lnTo>
                  <a:lnTo>
                    <a:pt x="50494" y="56279"/>
                  </a:lnTo>
                  <a:lnTo>
                    <a:pt x="50538" y="55908"/>
                  </a:lnTo>
                  <a:lnTo>
                    <a:pt x="50538" y="55690"/>
                  </a:lnTo>
                  <a:lnTo>
                    <a:pt x="50516" y="55384"/>
                  </a:lnTo>
                  <a:lnTo>
                    <a:pt x="50472" y="55056"/>
                  </a:lnTo>
                  <a:lnTo>
                    <a:pt x="50450" y="55035"/>
                  </a:lnTo>
                  <a:lnTo>
                    <a:pt x="50472" y="55013"/>
                  </a:lnTo>
                  <a:lnTo>
                    <a:pt x="50581" y="54685"/>
                  </a:lnTo>
                  <a:lnTo>
                    <a:pt x="50538" y="53943"/>
                  </a:lnTo>
                  <a:lnTo>
                    <a:pt x="50276" y="53201"/>
                  </a:lnTo>
                  <a:lnTo>
                    <a:pt x="49795" y="52568"/>
                  </a:lnTo>
                  <a:lnTo>
                    <a:pt x="49490" y="52306"/>
                  </a:lnTo>
                  <a:lnTo>
                    <a:pt x="49490" y="52218"/>
                  </a:lnTo>
                  <a:lnTo>
                    <a:pt x="49533" y="52131"/>
                  </a:lnTo>
                  <a:lnTo>
                    <a:pt x="49468" y="52022"/>
                  </a:lnTo>
                  <a:lnTo>
                    <a:pt x="49381" y="51978"/>
                  </a:lnTo>
                  <a:lnTo>
                    <a:pt x="49206" y="51782"/>
                  </a:lnTo>
                  <a:lnTo>
                    <a:pt x="49119" y="51520"/>
                  </a:lnTo>
                  <a:lnTo>
                    <a:pt x="48966" y="51214"/>
                  </a:lnTo>
                  <a:lnTo>
                    <a:pt x="48595" y="50690"/>
                  </a:lnTo>
                  <a:lnTo>
                    <a:pt x="48333" y="50494"/>
                  </a:lnTo>
                  <a:lnTo>
                    <a:pt x="48202" y="50428"/>
                  </a:lnTo>
                  <a:lnTo>
                    <a:pt x="48136" y="50188"/>
                  </a:lnTo>
                  <a:lnTo>
                    <a:pt x="48114" y="50057"/>
                  </a:lnTo>
                  <a:lnTo>
                    <a:pt x="48005" y="49773"/>
                  </a:lnTo>
                  <a:lnTo>
                    <a:pt x="47831" y="49490"/>
                  </a:lnTo>
                  <a:lnTo>
                    <a:pt x="47743" y="49381"/>
                  </a:lnTo>
                  <a:lnTo>
                    <a:pt x="47700" y="49140"/>
                  </a:lnTo>
                  <a:lnTo>
                    <a:pt x="47721" y="49009"/>
                  </a:lnTo>
                  <a:lnTo>
                    <a:pt x="47721" y="48944"/>
                  </a:lnTo>
                  <a:lnTo>
                    <a:pt x="47678" y="48900"/>
                  </a:lnTo>
                  <a:lnTo>
                    <a:pt x="47590" y="48747"/>
                  </a:lnTo>
                  <a:lnTo>
                    <a:pt x="47503" y="48616"/>
                  </a:lnTo>
                  <a:lnTo>
                    <a:pt x="47438" y="48398"/>
                  </a:lnTo>
                  <a:lnTo>
                    <a:pt x="47219" y="48049"/>
                  </a:lnTo>
                  <a:lnTo>
                    <a:pt x="46761" y="47612"/>
                  </a:lnTo>
                  <a:lnTo>
                    <a:pt x="46412" y="47372"/>
                  </a:lnTo>
                  <a:lnTo>
                    <a:pt x="46346" y="47350"/>
                  </a:lnTo>
                  <a:lnTo>
                    <a:pt x="46324" y="47285"/>
                  </a:lnTo>
                  <a:lnTo>
                    <a:pt x="46281" y="47110"/>
                  </a:lnTo>
                  <a:lnTo>
                    <a:pt x="46150" y="46957"/>
                  </a:lnTo>
                  <a:lnTo>
                    <a:pt x="45386" y="46128"/>
                  </a:lnTo>
                  <a:lnTo>
                    <a:pt x="44643" y="45298"/>
                  </a:lnTo>
                  <a:lnTo>
                    <a:pt x="44338" y="44927"/>
                  </a:lnTo>
                  <a:lnTo>
                    <a:pt x="43792" y="44163"/>
                  </a:lnTo>
                  <a:lnTo>
                    <a:pt x="43443" y="43836"/>
                  </a:lnTo>
                  <a:lnTo>
                    <a:pt x="43355" y="43705"/>
                  </a:lnTo>
                  <a:lnTo>
                    <a:pt x="43268" y="43574"/>
                  </a:lnTo>
                  <a:lnTo>
                    <a:pt x="43203" y="43377"/>
                  </a:lnTo>
                  <a:lnTo>
                    <a:pt x="42941" y="43072"/>
                  </a:lnTo>
                  <a:lnTo>
                    <a:pt x="42766" y="42941"/>
                  </a:lnTo>
                  <a:lnTo>
                    <a:pt x="42504" y="42657"/>
                  </a:lnTo>
                  <a:lnTo>
                    <a:pt x="42351" y="42351"/>
                  </a:lnTo>
                  <a:lnTo>
                    <a:pt x="42220" y="41893"/>
                  </a:lnTo>
                  <a:lnTo>
                    <a:pt x="41958" y="41500"/>
                  </a:lnTo>
                  <a:lnTo>
                    <a:pt x="41827" y="41303"/>
                  </a:lnTo>
                  <a:lnTo>
                    <a:pt x="41805" y="40889"/>
                  </a:lnTo>
                  <a:lnTo>
                    <a:pt x="41893" y="40670"/>
                  </a:lnTo>
                  <a:lnTo>
                    <a:pt x="41936" y="40539"/>
                  </a:lnTo>
                  <a:lnTo>
                    <a:pt x="41849" y="40277"/>
                  </a:lnTo>
                  <a:lnTo>
                    <a:pt x="41784" y="40168"/>
                  </a:lnTo>
                  <a:lnTo>
                    <a:pt x="41609" y="39731"/>
                  </a:lnTo>
                  <a:lnTo>
                    <a:pt x="41412" y="38815"/>
                  </a:lnTo>
                  <a:lnTo>
                    <a:pt x="41456" y="38356"/>
                  </a:lnTo>
                  <a:lnTo>
                    <a:pt x="41565" y="37308"/>
                  </a:lnTo>
                  <a:lnTo>
                    <a:pt x="41718" y="36260"/>
                  </a:lnTo>
                  <a:lnTo>
                    <a:pt x="41762" y="35998"/>
                  </a:lnTo>
                  <a:lnTo>
                    <a:pt x="41784" y="35453"/>
                  </a:lnTo>
                  <a:lnTo>
                    <a:pt x="41718" y="35191"/>
                  </a:lnTo>
                  <a:lnTo>
                    <a:pt x="41740" y="35060"/>
                  </a:lnTo>
                  <a:lnTo>
                    <a:pt x="41740" y="34929"/>
                  </a:lnTo>
                  <a:lnTo>
                    <a:pt x="41827" y="34710"/>
                  </a:lnTo>
                  <a:lnTo>
                    <a:pt x="41915" y="34274"/>
                  </a:lnTo>
                  <a:lnTo>
                    <a:pt x="41915" y="34012"/>
                  </a:lnTo>
                  <a:lnTo>
                    <a:pt x="41958" y="33881"/>
                  </a:lnTo>
                  <a:lnTo>
                    <a:pt x="41936" y="33553"/>
                  </a:lnTo>
                  <a:lnTo>
                    <a:pt x="42002" y="33401"/>
                  </a:lnTo>
                  <a:lnTo>
                    <a:pt x="42111" y="33270"/>
                  </a:lnTo>
                  <a:lnTo>
                    <a:pt x="42133" y="33117"/>
                  </a:lnTo>
                  <a:lnTo>
                    <a:pt x="42177" y="32440"/>
                  </a:lnTo>
                  <a:lnTo>
                    <a:pt x="42373" y="31108"/>
                  </a:lnTo>
                  <a:lnTo>
                    <a:pt x="42351" y="30410"/>
                  </a:lnTo>
                  <a:lnTo>
                    <a:pt x="42482" y="30279"/>
                  </a:lnTo>
                  <a:lnTo>
                    <a:pt x="42482" y="30061"/>
                  </a:lnTo>
                  <a:lnTo>
                    <a:pt x="42526" y="29318"/>
                  </a:lnTo>
                  <a:lnTo>
                    <a:pt x="42679" y="27856"/>
                  </a:lnTo>
                  <a:lnTo>
                    <a:pt x="42613" y="27092"/>
                  </a:lnTo>
                  <a:lnTo>
                    <a:pt x="42700" y="26983"/>
                  </a:lnTo>
                  <a:lnTo>
                    <a:pt x="42700" y="26852"/>
                  </a:lnTo>
                  <a:lnTo>
                    <a:pt x="42679" y="25433"/>
                  </a:lnTo>
                  <a:lnTo>
                    <a:pt x="42700" y="24035"/>
                  </a:lnTo>
                  <a:lnTo>
                    <a:pt x="42744" y="23402"/>
                  </a:lnTo>
                  <a:lnTo>
                    <a:pt x="42722" y="22136"/>
                  </a:lnTo>
                  <a:lnTo>
                    <a:pt x="42657" y="21503"/>
                  </a:lnTo>
                  <a:lnTo>
                    <a:pt x="42591" y="20564"/>
                  </a:lnTo>
                  <a:lnTo>
                    <a:pt x="42591" y="19626"/>
                  </a:lnTo>
                  <a:lnTo>
                    <a:pt x="42635" y="19014"/>
                  </a:lnTo>
                  <a:lnTo>
                    <a:pt x="42831" y="18119"/>
                  </a:lnTo>
                  <a:lnTo>
                    <a:pt x="43093" y="17574"/>
                  </a:lnTo>
                  <a:lnTo>
                    <a:pt x="43268" y="17290"/>
                  </a:lnTo>
                  <a:lnTo>
                    <a:pt x="43967" y="16417"/>
                  </a:lnTo>
                  <a:lnTo>
                    <a:pt x="44622" y="15522"/>
                  </a:lnTo>
                  <a:lnTo>
                    <a:pt x="45429" y="14430"/>
                  </a:lnTo>
                  <a:lnTo>
                    <a:pt x="46302" y="13360"/>
                  </a:lnTo>
                  <a:lnTo>
                    <a:pt x="47001" y="12553"/>
                  </a:lnTo>
                  <a:lnTo>
                    <a:pt x="47612" y="11679"/>
                  </a:lnTo>
                  <a:lnTo>
                    <a:pt x="47896" y="11243"/>
                  </a:lnTo>
                  <a:lnTo>
                    <a:pt x="48049" y="10741"/>
                  </a:lnTo>
                  <a:lnTo>
                    <a:pt x="48398" y="10151"/>
                  </a:lnTo>
                  <a:lnTo>
                    <a:pt x="48769" y="9584"/>
                  </a:lnTo>
                  <a:lnTo>
                    <a:pt x="48900" y="9344"/>
                  </a:lnTo>
                  <a:lnTo>
                    <a:pt x="49075" y="8994"/>
                  </a:lnTo>
                  <a:lnTo>
                    <a:pt x="48988" y="8776"/>
                  </a:lnTo>
                  <a:lnTo>
                    <a:pt x="48813" y="8645"/>
                  </a:lnTo>
                  <a:lnTo>
                    <a:pt x="48769" y="8514"/>
                  </a:lnTo>
                  <a:lnTo>
                    <a:pt x="48813" y="8339"/>
                  </a:lnTo>
                  <a:lnTo>
                    <a:pt x="49009" y="7815"/>
                  </a:lnTo>
                  <a:lnTo>
                    <a:pt x="49599" y="6899"/>
                  </a:lnTo>
                  <a:lnTo>
                    <a:pt x="49883" y="6440"/>
                  </a:lnTo>
                  <a:lnTo>
                    <a:pt x="49948" y="6265"/>
                  </a:lnTo>
                  <a:lnTo>
                    <a:pt x="49883" y="6091"/>
                  </a:lnTo>
                  <a:lnTo>
                    <a:pt x="49861" y="6025"/>
                  </a:lnTo>
                  <a:lnTo>
                    <a:pt x="49883" y="5916"/>
                  </a:lnTo>
                  <a:lnTo>
                    <a:pt x="49926" y="5894"/>
                  </a:lnTo>
                  <a:lnTo>
                    <a:pt x="50035" y="5742"/>
                  </a:lnTo>
                  <a:lnTo>
                    <a:pt x="50101" y="5414"/>
                  </a:lnTo>
                  <a:lnTo>
                    <a:pt x="50057" y="4934"/>
                  </a:lnTo>
                  <a:lnTo>
                    <a:pt x="49970" y="4628"/>
                  </a:lnTo>
                  <a:lnTo>
                    <a:pt x="49861" y="4213"/>
                  </a:lnTo>
                  <a:lnTo>
                    <a:pt x="49861" y="3755"/>
                  </a:lnTo>
                  <a:lnTo>
                    <a:pt x="49795" y="3275"/>
                  </a:lnTo>
                  <a:lnTo>
                    <a:pt x="49795" y="2773"/>
                  </a:lnTo>
                  <a:lnTo>
                    <a:pt x="49795" y="2642"/>
                  </a:lnTo>
                  <a:lnTo>
                    <a:pt x="49774" y="2511"/>
                  </a:lnTo>
                  <a:lnTo>
                    <a:pt x="49708" y="2205"/>
                  </a:lnTo>
                  <a:lnTo>
                    <a:pt x="49577" y="1943"/>
                  </a:lnTo>
                  <a:lnTo>
                    <a:pt x="49533" y="1856"/>
                  </a:lnTo>
                  <a:lnTo>
                    <a:pt x="49424" y="1856"/>
                  </a:lnTo>
                  <a:lnTo>
                    <a:pt x="49271" y="1878"/>
                  </a:lnTo>
                  <a:lnTo>
                    <a:pt x="49119" y="1899"/>
                  </a:lnTo>
                  <a:lnTo>
                    <a:pt x="48966" y="1943"/>
                  </a:lnTo>
                  <a:lnTo>
                    <a:pt x="48769" y="2118"/>
                  </a:lnTo>
                  <a:lnTo>
                    <a:pt x="48529" y="2467"/>
                  </a:lnTo>
                  <a:lnTo>
                    <a:pt x="48355" y="2663"/>
                  </a:lnTo>
                  <a:lnTo>
                    <a:pt x="48202" y="2707"/>
                  </a:lnTo>
                  <a:lnTo>
                    <a:pt x="48027" y="2882"/>
                  </a:lnTo>
                  <a:lnTo>
                    <a:pt x="48005" y="3035"/>
                  </a:lnTo>
                  <a:lnTo>
                    <a:pt x="47787" y="3297"/>
                  </a:lnTo>
                  <a:lnTo>
                    <a:pt x="47525" y="3580"/>
                  </a:lnTo>
                  <a:lnTo>
                    <a:pt x="47285" y="3799"/>
                  </a:lnTo>
                  <a:lnTo>
                    <a:pt x="47045" y="4017"/>
                  </a:lnTo>
                  <a:lnTo>
                    <a:pt x="46870" y="4257"/>
                  </a:lnTo>
                  <a:lnTo>
                    <a:pt x="46739" y="4825"/>
                  </a:lnTo>
                  <a:lnTo>
                    <a:pt x="46695" y="5130"/>
                  </a:lnTo>
                  <a:lnTo>
                    <a:pt x="46739" y="5370"/>
                  </a:lnTo>
                  <a:lnTo>
                    <a:pt x="46695" y="5611"/>
                  </a:lnTo>
                  <a:lnTo>
                    <a:pt x="46695" y="5763"/>
                  </a:lnTo>
                  <a:lnTo>
                    <a:pt x="46761" y="6025"/>
                  </a:lnTo>
                  <a:lnTo>
                    <a:pt x="46848" y="6135"/>
                  </a:lnTo>
                  <a:lnTo>
                    <a:pt x="46979" y="6331"/>
                  </a:lnTo>
                  <a:lnTo>
                    <a:pt x="47154" y="6549"/>
                  </a:lnTo>
                  <a:lnTo>
                    <a:pt x="47198" y="6658"/>
                  </a:lnTo>
                  <a:lnTo>
                    <a:pt x="47154" y="6746"/>
                  </a:lnTo>
                  <a:lnTo>
                    <a:pt x="47088" y="6942"/>
                  </a:lnTo>
                  <a:lnTo>
                    <a:pt x="46979" y="7139"/>
                  </a:lnTo>
                  <a:lnTo>
                    <a:pt x="46936" y="7270"/>
                  </a:lnTo>
                  <a:lnTo>
                    <a:pt x="46870" y="7553"/>
                  </a:lnTo>
                  <a:lnTo>
                    <a:pt x="46914" y="7728"/>
                  </a:lnTo>
                  <a:lnTo>
                    <a:pt x="46914" y="7750"/>
                  </a:lnTo>
                  <a:lnTo>
                    <a:pt x="46870" y="7794"/>
                  </a:lnTo>
                  <a:lnTo>
                    <a:pt x="46652" y="8012"/>
                  </a:lnTo>
                  <a:lnTo>
                    <a:pt x="46521" y="8274"/>
                  </a:lnTo>
                  <a:lnTo>
                    <a:pt x="46455" y="8449"/>
                  </a:lnTo>
                  <a:lnTo>
                    <a:pt x="46215" y="8710"/>
                  </a:lnTo>
                  <a:lnTo>
                    <a:pt x="46062" y="8820"/>
                  </a:lnTo>
                  <a:lnTo>
                    <a:pt x="45910" y="8841"/>
                  </a:lnTo>
                  <a:lnTo>
                    <a:pt x="45669" y="8972"/>
                  </a:lnTo>
                  <a:lnTo>
                    <a:pt x="45604" y="9103"/>
                  </a:lnTo>
                  <a:lnTo>
                    <a:pt x="45495" y="9256"/>
                  </a:lnTo>
                  <a:lnTo>
                    <a:pt x="45320" y="9365"/>
                  </a:lnTo>
                  <a:lnTo>
                    <a:pt x="45145" y="9365"/>
                  </a:lnTo>
                  <a:lnTo>
                    <a:pt x="44971" y="9606"/>
                  </a:lnTo>
                  <a:lnTo>
                    <a:pt x="44884" y="9737"/>
                  </a:lnTo>
                  <a:lnTo>
                    <a:pt x="44753" y="9955"/>
                  </a:lnTo>
                  <a:lnTo>
                    <a:pt x="44534" y="10086"/>
                  </a:lnTo>
                  <a:lnTo>
                    <a:pt x="44316" y="10173"/>
                  </a:lnTo>
                  <a:lnTo>
                    <a:pt x="43967" y="10435"/>
                  </a:lnTo>
                  <a:lnTo>
                    <a:pt x="43814" y="10632"/>
                  </a:lnTo>
                  <a:lnTo>
                    <a:pt x="43770" y="10806"/>
                  </a:lnTo>
                  <a:lnTo>
                    <a:pt x="43639" y="10915"/>
                  </a:lnTo>
                  <a:lnTo>
                    <a:pt x="43421" y="11003"/>
                  </a:lnTo>
                  <a:lnTo>
                    <a:pt x="43268" y="11177"/>
                  </a:lnTo>
                  <a:lnTo>
                    <a:pt x="43028" y="11483"/>
                  </a:lnTo>
                  <a:lnTo>
                    <a:pt x="42722" y="11723"/>
                  </a:lnTo>
                  <a:lnTo>
                    <a:pt x="42548" y="11789"/>
                  </a:lnTo>
                  <a:lnTo>
                    <a:pt x="42460" y="11985"/>
                  </a:lnTo>
                  <a:lnTo>
                    <a:pt x="42133" y="12269"/>
                  </a:lnTo>
                  <a:lnTo>
                    <a:pt x="41740" y="12531"/>
                  </a:lnTo>
                  <a:lnTo>
                    <a:pt x="41500" y="12618"/>
                  </a:lnTo>
                  <a:lnTo>
                    <a:pt x="41085" y="12531"/>
                  </a:lnTo>
                  <a:lnTo>
                    <a:pt x="40910" y="12334"/>
                  </a:lnTo>
                  <a:lnTo>
                    <a:pt x="40845" y="12291"/>
                  </a:lnTo>
                  <a:lnTo>
                    <a:pt x="40736" y="12269"/>
                  </a:lnTo>
                  <a:lnTo>
                    <a:pt x="40605" y="12160"/>
                  </a:lnTo>
                  <a:lnTo>
                    <a:pt x="40408" y="12007"/>
                  </a:lnTo>
                  <a:lnTo>
                    <a:pt x="40365" y="11832"/>
                  </a:lnTo>
                  <a:lnTo>
                    <a:pt x="40386" y="11723"/>
                  </a:lnTo>
                  <a:lnTo>
                    <a:pt x="40517" y="11243"/>
                  </a:lnTo>
                  <a:lnTo>
                    <a:pt x="40692" y="10806"/>
                  </a:lnTo>
                  <a:lnTo>
                    <a:pt x="40714" y="10632"/>
                  </a:lnTo>
                  <a:lnTo>
                    <a:pt x="40714" y="10457"/>
                  </a:lnTo>
                  <a:lnTo>
                    <a:pt x="40758" y="10217"/>
                  </a:lnTo>
                  <a:lnTo>
                    <a:pt x="40736" y="9977"/>
                  </a:lnTo>
                  <a:lnTo>
                    <a:pt x="40736" y="9933"/>
                  </a:lnTo>
                  <a:lnTo>
                    <a:pt x="40758" y="9780"/>
                  </a:lnTo>
                  <a:lnTo>
                    <a:pt x="40758" y="9649"/>
                  </a:lnTo>
                  <a:lnTo>
                    <a:pt x="40910" y="9584"/>
                  </a:lnTo>
                  <a:lnTo>
                    <a:pt x="41194" y="9365"/>
                  </a:lnTo>
                  <a:lnTo>
                    <a:pt x="41282" y="9191"/>
                  </a:lnTo>
                  <a:lnTo>
                    <a:pt x="41391" y="9060"/>
                  </a:lnTo>
                  <a:lnTo>
                    <a:pt x="41478" y="8951"/>
                  </a:lnTo>
                  <a:lnTo>
                    <a:pt x="41631" y="8863"/>
                  </a:lnTo>
                  <a:lnTo>
                    <a:pt x="41740" y="8580"/>
                  </a:lnTo>
                  <a:lnTo>
                    <a:pt x="41674" y="8405"/>
                  </a:lnTo>
                  <a:lnTo>
                    <a:pt x="41762" y="8121"/>
                  </a:lnTo>
                  <a:lnTo>
                    <a:pt x="41740" y="7859"/>
                  </a:lnTo>
                  <a:lnTo>
                    <a:pt x="41674" y="7532"/>
                  </a:lnTo>
                  <a:lnTo>
                    <a:pt x="41827" y="6964"/>
                  </a:lnTo>
                  <a:lnTo>
                    <a:pt x="41915" y="6680"/>
                  </a:lnTo>
                  <a:lnTo>
                    <a:pt x="41958" y="6549"/>
                  </a:lnTo>
                  <a:lnTo>
                    <a:pt x="41958" y="6265"/>
                  </a:lnTo>
                  <a:lnTo>
                    <a:pt x="42002" y="6135"/>
                  </a:lnTo>
                  <a:lnTo>
                    <a:pt x="42089" y="6047"/>
                  </a:lnTo>
                  <a:lnTo>
                    <a:pt x="42111" y="5894"/>
                  </a:lnTo>
                  <a:lnTo>
                    <a:pt x="42111" y="5763"/>
                  </a:lnTo>
                  <a:lnTo>
                    <a:pt x="42024" y="5523"/>
                  </a:lnTo>
                  <a:lnTo>
                    <a:pt x="42067" y="5392"/>
                  </a:lnTo>
                  <a:lnTo>
                    <a:pt x="42046" y="5349"/>
                  </a:lnTo>
                  <a:lnTo>
                    <a:pt x="42067" y="5327"/>
                  </a:lnTo>
                  <a:lnTo>
                    <a:pt x="42133" y="5152"/>
                  </a:lnTo>
                  <a:lnTo>
                    <a:pt x="42177" y="4847"/>
                  </a:lnTo>
                  <a:lnTo>
                    <a:pt x="42067" y="4694"/>
                  </a:lnTo>
                  <a:lnTo>
                    <a:pt x="42067" y="4606"/>
                  </a:lnTo>
                  <a:lnTo>
                    <a:pt x="42155" y="4279"/>
                  </a:lnTo>
                  <a:lnTo>
                    <a:pt x="42133" y="3951"/>
                  </a:lnTo>
                  <a:lnTo>
                    <a:pt x="42133" y="3646"/>
                  </a:lnTo>
                  <a:lnTo>
                    <a:pt x="42286" y="3035"/>
                  </a:lnTo>
                  <a:lnTo>
                    <a:pt x="42264" y="2729"/>
                  </a:lnTo>
                  <a:lnTo>
                    <a:pt x="42308" y="2402"/>
                  </a:lnTo>
                  <a:lnTo>
                    <a:pt x="42351" y="2096"/>
                  </a:lnTo>
                  <a:lnTo>
                    <a:pt x="42395" y="2052"/>
                  </a:lnTo>
                  <a:lnTo>
                    <a:pt x="42373" y="1987"/>
                  </a:lnTo>
                  <a:lnTo>
                    <a:pt x="42242" y="1834"/>
                  </a:lnTo>
                  <a:lnTo>
                    <a:pt x="42067" y="1725"/>
                  </a:lnTo>
                  <a:lnTo>
                    <a:pt x="42024" y="1550"/>
                  </a:lnTo>
                  <a:lnTo>
                    <a:pt x="42067" y="1288"/>
                  </a:lnTo>
                  <a:lnTo>
                    <a:pt x="42111" y="1135"/>
                  </a:lnTo>
                  <a:lnTo>
                    <a:pt x="42111" y="1026"/>
                  </a:lnTo>
                  <a:lnTo>
                    <a:pt x="42089" y="808"/>
                  </a:lnTo>
                  <a:lnTo>
                    <a:pt x="41958" y="742"/>
                  </a:lnTo>
                  <a:lnTo>
                    <a:pt x="41893" y="742"/>
                  </a:lnTo>
                  <a:lnTo>
                    <a:pt x="41805" y="764"/>
                  </a:lnTo>
                  <a:lnTo>
                    <a:pt x="41609" y="786"/>
                  </a:lnTo>
                  <a:lnTo>
                    <a:pt x="41456" y="895"/>
                  </a:lnTo>
                  <a:lnTo>
                    <a:pt x="41325" y="852"/>
                  </a:lnTo>
                  <a:lnTo>
                    <a:pt x="41369" y="721"/>
                  </a:lnTo>
                  <a:lnTo>
                    <a:pt x="41391" y="655"/>
                  </a:lnTo>
                  <a:lnTo>
                    <a:pt x="41412" y="590"/>
                  </a:lnTo>
                  <a:lnTo>
                    <a:pt x="41412" y="546"/>
                  </a:lnTo>
                  <a:lnTo>
                    <a:pt x="41434" y="459"/>
                  </a:lnTo>
                  <a:lnTo>
                    <a:pt x="41391" y="306"/>
                  </a:lnTo>
                  <a:lnTo>
                    <a:pt x="41303" y="262"/>
                  </a:lnTo>
                  <a:lnTo>
                    <a:pt x="41238" y="197"/>
                  </a:lnTo>
                  <a:lnTo>
                    <a:pt x="41238" y="109"/>
                  </a:lnTo>
                  <a:lnTo>
                    <a:pt x="41063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>
              <a:extLst>
                <a:ext uri="{FF2B5EF4-FFF2-40B4-BE49-F238E27FC236}">
                  <a16:creationId xmlns:a16="http://schemas.microsoft.com/office/drawing/2014/main" id="{896F238E-6E8F-0E22-4C93-8620DBF3C357}"/>
                </a:ext>
              </a:extLst>
            </p:cNvPr>
            <p:cNvSpPr/>
            <p:nvPr/>
          </p:nvSpPr>
          <p:spPr>
            <a:xfrm>
              <a:off x="8743188" y="2187033"/>
              <a:ext cx="1519915" cy="1520064"/>
            </a:xfrm>
            <a:custGeom>
              <a:avLst/>
              <a:gdLst/>
              <a:ahLst/>
              <a:cxnLst/>
              <a:rect l="l" t="t" r="r" b="b"/>
              <a:pathLst>
                <a:path w="13164" h="13165" extrusionOk="0">
                  <a:moveTo>
                    <a:pt x="5960" y="0"/>
                  </a:moveTo>
                  <a:lnTo>
                    <a:pt x="4716" y="240"/>
                  </a:lnTo>
                  <a:lnTo>
                    <a:pt x="3537" y="721"/>
                  </a:lnTo>
                  <a:lnTo>
                    <a:pt x="2445" y="1419"/>
                  </a:lnTo>
                  <a:lnTo>
                    <a:pt x="1507" y="2336"/>
                  </a:lnTo>
                  <a:lnTo>
                    <a:pt x="1114" y="2882"/>
                  </a:lnTo>
                  <a:lnTo>
                    <a:pt x="743" y="3471"/>
                  </a:lnTo>
                  <a:lnTo>
                    <a:pt x="240" y="4672"/>
                  </a:lnTo>
                  <a:lnTo>
                    <a:pt x="0" y="5938"/>
                  </a:lnTo>
                  <a:lnTo>
                    <a:pt x="0" y="7204"/>
                  </a:lnTo>
                  <a:lnTo>
                    <a:pt x="240" y="8449"/>
                  </a:lnTo>
                  <a:lnTo>
                    <a:pt x="699" y="9649"/>
                  </a:lnTo>
                  <a:lnTo>
                    <a:pt x="1397" y="10719"/>
                  </a:lnTo>
                  <a:lnTo>
                    <a:pt x="2336" y="11658"/>
                  </a:lnTo>
                  <a:lnTo>
                    <a:pt x="2882" y="12051"/>
                  </a:lnTo>
                  <a:lnTo>
                    <a:pt x="3449" y="12422"/>
                  </a:lnTo>
                  <a:lnTo>
                    <a:pt x="4672" y="12924"/>
                  </a:lnTo>
                  <a:lnTo>
                    <a:pt x="5938" y="13164"/>
                  </a:lnTo>
                  <a:lnTo>
                    <a:pt x="7204" y="13164"/>
                  </a:lnTo>
                  <a:lnTo>
                    <a:pt x="8449" y="12924"/>
                  </a:lnTo>
                  <a:lnTo>
                    <a:pt x="9627" y="12465"/>
                  </a:lnTo>
                  <a:lnTo>
                    <a:pt x="10697" y="11767"/>
                  </a:lnTo>
                  <a:lnTo>
                    <a:pt x="11658" y="10850"/>
                  </a:lnTo>
                  <a:lnTo>
                    <a:pt x="12051" y="10282"/>
                  </a:lnTo>
                  <a:lnTo>
                    <a:pt x="12400" y="9715"/>
                  </a:lnTo>
                  <a:lnTo>
                    <a:pt x="12902" y="8492"/>
                  </a:lnTo>
                  <a:lnTo>
                    <a:pt x="13164" y="7248"/>
                  </a:lnTo>
                  <a:lnTo>
                    <a:pt x="13164" y="5960"/>
                  </a:lnTo>
                  <a:lnTo>
                    <a:pt x="12924" y="4716"/>
                  </a:lnTo>
                  <a:lnTo>
                    <a:pt x="12444" y="3537"/>
                  </a:lnTo>
                  <a:lnTo>
                    <a:pt x="11745" y="2467"/>
                  </a:lnTo>
                  <a:lnTo>
                    <a:pt x="10828" y="1528"/>
                  </a:lnTo>
                  <a:lnTo>
                    <a:pt x="10282" y="1114"/>
                  </a:lnTo>
                  <a:lnTo>
                    <a:pt x="9693" y="764"/>
                  </a:lnTo>
                  <a:lnTo>
                    <a:pt x="8492" y="262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45">
            <a:extLst>
              <a:ext uri="{FF2B5EF4-FFF2-40B4-BE49-F238E27FC236}">
                <a16:creationId xmlns:a16="http://schemas.microsoft.com/office/drawing/2014/main" id="{404A548A-25DA-F9F2-0458-399B4BD7B06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2974" y="1847483"/>
            <a:ext cx="4952261" cy="26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리그 디비전 </a:t>
            </a: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 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준우승 </a:t>
            </a: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(2008)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AFC 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아시안컵 우승 </a:t>
            </a: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(2011)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EAFF E-1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풋볼 챔피언십 우승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(2013)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ko-KR" altLang="en-US" dirty="0" err="1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사우샘프턴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EPL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컵 준우승 </a:t>
            </a: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(16-17)</a:t>
            </a:r>
          </a:p>
          <a:p>
            <a:pPr marL="0" indent="0">
              <a:spcAft>
                <a:spcPts val="1200"/>
              </a:spcAft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endParaRPr lang="en-US" altLang="ko-KR" dirty="0">
              <a:solidFill>
                <a:schemeClr val="lt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84" name="Google Shape;684;p45">
            <a:extLst>
              <a:ext uri="{FF2B5EF4-FFF2-40B4-BE49-F238E27FC236}">
                <a16:creationId xmlns:a16="http://schemas.microsoft.com/office/drawing/2014/main" id="{27F21AF9-DAAC-5464-DF9A-300F27888C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40745" y="550922"/>
            <a:ext cx="862509" cy="495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ko-KR" altLang="en-US">
                <a:latin typeface="HY견고딕" panose="02030600000101010101" pitchFamily="18" charset="-127"/>
                <a:ea typeface="HY견고딕" panose="02030600000101010101" pitchFamily="18" charset="-127"/>
              </a:rPr>
              <a:t>업적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4F07F-057C-D942-0997-D0698EDB6932}"/>
              </a:ext>
            </a:extLst>
          </p:cNvPr>
          <p:cNvSpPr txBox="1"/>
          <p:nvPr/>
        </p:nvSpPr>
        <p:spPr>
          <a:xfrm>
            <a:off x="313898" y="199258"/>
            <a:ext cx="1111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7. 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요시다 마야</a:t>
            </a:r>
            <a:endParaRPr lang="en-US" altLang="ko-KR" sz="1100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9997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>
          <a:extLst>
            <a:ext uri="{FF2B5EF4-FFF2-40B4-BE49-F238E27FC236}">
              <a16:creationId xmlns:a16="http://schemas.microsoft.com/office/drawing/2014/main" id="{468633C6-7EF9-B4D2-C395-93F5D276E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44">
            <a:extLst>
              <a:ext uri="{FF2B5EF4-FFF2-40B4-BE49-F238E27FC236}">
                <a16:creationId xmlns:a16="http://schemas.microsoft.com/office/drawing/2014/main" id="{383731C9-636E-86AE-12C9-D98ADD4BAD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3450" b="-8486"/>
          <a:stretch/>
        </p:blipFill>
        <p:spPr>
          <a:xfrm>
            <a:off x="4952575" y="-549200"/>
            <a:ext cx="6176400" cy="69501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62" name="Google Shape;662;p44">
            <a:extLst>
              <a:ext uri="{FF2B5EF4-FFF2-40B4-BE49-F238E27FC236}">
                <a16:creationId xmlns:a16="http://schemas.microsoft.com/office/drawing/2014/main" id="{80E6CEB4-B398-D2AE-B967-9C95330F2488}"/>
              </a:ext>
            </a:extLst>
          </p:cNvPr>
          <p:cNvGrpSpPr/>
          <p:nvPr/>
        </p:nvGrpSpPr>
        <p:grpSpPr>
          <a:xfrm>
            <a:off x="2381236" y="-845323"/>
            <a:ext cx="7072495" cy="6836698"/>
            <a:chOff x="3319625" y="2830275"/>
            <a:chExt cx="1130550" cy="1092875"/>
          </a:xfrm>
        </p:grpSpPr>
        <p:sp>
          <p:nvSpPr>
            <p:cNvPr id="663" name="Google Shape;663;p44">
              <a:extLst>
                <a:ext uri="{FF2B5EF4-FFF2-40B4-BE49-F238E27FC236}">
                  <a16:creationId xmlns:a16="http://schemas.microsoft.com/office/drawing/2014/main" id="{BABFB2ED-E698-C0C2-160D-B59C625F0FDE}"/>
                </a:ext>
              </a:extLst>
            </p:cNvPr>
            <p:cNvSpPr/>
            <p:nvPr/>
          </p:nvSpPr>
          <p:spPr>
            <a:xfrm>
              <a:off x="4092000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4">
              <a:extLst>
                <a:ext uri="{FF2B5EF4-FFF2-40B4-BE49-F238E27FC236}">
                  <a16:creationId xmlns:a16="http://schemas.microsoft.com/office/drawing/2014/main" id="{93725A08-EC3F-58F9-37FA-C81F31504E6C}"/>
                </a:ext>
              </a:extLst>
            </p:cNvPr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4">
              <a:extLst>
                <a:ext uri="{FF2B5EF4-FFF2-40B4-BE49-F238E27FC236}">
                  <a16:creationId xmlns:a16="http://schemas.microsoft.com/office/drawing/2014/main" id="{031453F7-A48D-56C3-7418-404EE6E930D2}"/>
                </a:ext>
              </a:extLst>
            </p:cNvPr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4">
              <a:extLst>
                <a:ext uri="{FF2B5EF4-FFF2-40B4-BE49-F238E27FC236}">
                  <a16:creationId xmlns:a16="http://schemas.microsoft.com/office/drawing/2014/main" id="{3AA26EED-C21E-40B3-D748-7F7920E875FE}"/>
                </a:ext>
              </a:extLst>
            </p:cNvPr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4">
              <a:extLst>
                <a:ext uri="{FF2B5EF4-FFF2-40B4-BE49-F238E27FC236}">
                  <a16:creationId xmlns:a16="http://schemas.microsoft.com/office/drawing/2014/main" id="{3AF05A0E-B5E1-6D38-3ABB-21FD61BA2FB2}"/>
                </a:ext>
              </a:extLst>
            </p:cNvPr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4">
              <a:extLst>
                <a:ext uri="{FF2B5EF4-FFF2-40B4-BE49-F238E27FC236}">
                  <a16:creationId xmlns:a16="http://schemas.microsoft.com/office/drawing/2014/main" id="{8D3B7DAF-E1A4-02E3-7FB0-992969460E43}"/>
                </a:ext>
              </a:extLst>
            </p:cNvPr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4">
              <a:extLst>
                <a:ext uri="{FF2B5EF4-FFF2-40B4-BE49-F238E27FC236}">
                  <a16:creationId xmlns:a16="http://schemas.microsoft.com/office/drawing/2014/main" id="{A24F876A-78CA-A042-3B03-AC9B3FCD38B6}"/>
                </a:ext>
              </a:extLst>
            </p:cNvPr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4">
              <a:extLst>
                <a:ext uri="{FF2B5EF4-FFF2-40B4-BE49-F238E27FC236}">
                  <a16:creationId xmlns:a16="http://schemas.microsoft.com/office/drawing/2014/main" id="{93058012-E0D6-A929-63DB-E8962EFFE135}"/>
                </a:ext>
              </a:extLst>
            </p:cNvPr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4">
              <a:extLst>
                <a:ext uri="{FF2B5EF4-FFF2-40B4-BE49-F238E27FC236}">
                  <a16:creationId xmlns:a16="http://schemas.microsoft.com/office/drawing/2014/main" id="{739BF491-1C91-FC4A-7955-2DD37E496789}"/>
                </a:ext>
              </a:extLst>
            </p:cNvPr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4">
              <a:extLst>
                <a:ext uri="{FF2B5EF4-FFF2-40B4-BE49-F238E27FC236}">
                  <a16:creationId xmlns:a16="http://schemas.microsoft.com/office/drawing/2014/main" id="{C16E2986-B63D-E2DB-78BB-A7A3D507942D}"/>
                </a:ext>
              </a:extLst>
            </p:cNvPr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4">
              <a:extLst>
                <a:ext uri="{FF2B5EF4-FFF2-40B4-BE49-F238E27FC236}">
                  <a16:creationId xmlns:a16="http://schemas.microsoft.com/office/drawing/2014/main" id="{A6B24316-18F5-A0BC-C2B2-A529F40D5378}"/>
                </a:ext>
              </a:extLst>
            </p:cNvPr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44">
            <a:extLst>
              <a:ext uri="{FF2B5EF4-FFF2-40B4-BE49-F238E27FC236}">
                <a16:creationId xmlns:a16="http://schemas.microsoft.com/office/drawing/2014/main" id="{DF3DC6E1-4469-AF53-C3B5-FE63766D879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1682" y="2294491"/>
            <a:ext cx="4063742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요시다 마야는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36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세의 나이로 은퇴를 아직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하지않고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LA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갤럭시에서 등번호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번을 달고 뛰고있다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75" name="Google Shape;675;p44">
            <a:extLst>
              <a:ext uri="{FF2B5EF4-FFF2-40B4-BE49-F238E27FC236}">
                <a16:creationId xmlns:a16="http://schemas.microsoft.com/office/drawing/2014/main" id="{1182F5EB-C75E-780F-D903-62E0C1F943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0981" y="432212"/>
            <a:ext cx="1963187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은퇴 후 활동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4534C-34F6-1FFC-5E54-A25962F212EC}"/>
              </a:ext>
            </a:extLst>
          </p:cNvPr>
          <p:cNvSpPr txBox="1"/>
          <p:nvPr/>
        </p:nvSpPr>
        <p:spPr>
          <a:xfrm>
            <a:off x="184245" y="225187"/>
            <a:ext cx="1111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7. 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요시다 마야</a:t>
            </a:r>
          </a:p>
        </p:txBody>
      </p:sp>
    </p:spTree>
    <p:extLst>
      <p:ext uri="{BB962C8B-B14F-4D97-AF65-F5344CB8AC3E}">
        <p14:creationId xmlns:p14="http://schemas.microsoft.com/office/powerpoint/2010/main" val="39980254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>
          <a:extLst>
            <a:ext uri="{FF2B5EF4-FFF2-40B4-BE49-F238E27FC236}">
              <a16:creationId xmlns:a16="http://schemas.microsoft.com/office/drawing/2014/main" id="{587BCCD1-4ACE-2C36-5091-190537826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7">
            <a:extLst>
              <a:ext uri="{FF2B5EF4-FFF2-40B4-BE49-F238E27FC236}">
                <a16:creationId xmlns:a16="http://schemas.microsoft.com/office/drawing/2014/main" id="{21505A5B-22B8-87B2-B1BD-84830DFE60A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24151" y="1604160"/>
            <a:ext cx="4993514" cy="1051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요시다는 그라운드 밖에서는 </a:t>
            </a: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유머러스하고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친근한 성격으로 유명합니다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팀 동료들과 함께 분위기를 잘 이끌며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기자회견에서도 종종 유쾌한 모습을 보여줍니다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0" name="Google Shape;710;p47">
            <a:extLst>
              <a:ext uri="{FF2B5EF4-FFF2-40B4-BE49-F238E27FC236}">
                <a16:creationId xmlns:a16="http://schemas.microsoft.com/office/drawing/2014/main" id="{FB935693-4568-7A81-657C-AFD80AA03FCC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652123" y="3329328"/>
            <a:ext cx="4437314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 내에서 자선 활동과 지역 사회 봉사에 활발히 참여하며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청소년 축구 캠프를 열어 젊은 선수들에게 영감을 주기도 합니다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39" name="Google Shape;739;p47">
            <a:extLst>
              <a:ext uri="{FF2B5EF4-FFF2-40B4-BE49-F238E27FC236}">
                <a16:creationId xmlns:a16="http://schemas.microsoft.com/office/drawing/2014/main" id="{18FE2B45-35FE-4A69-5C35-DA33AFC39A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50" y="540000"/>
            <a:ext cx="77040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여담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C2C0FD-85A3-635B-0AA1-BF42201E16B8}"/>
              </a:ext>
            </a:extLst>
          </p:cNvPr>
          <p:cNvSpPr txBox="1"/>
          <p:nvPr/>
        </p:nvSpPr>
        <p:spPr>
          <a:xfrm>
            <a:off x="250466" y="278390"/>
            <a:ext cx="1111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7. 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요시다 마야</a:t>
            </a: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BE873A5-D452-9B99-8EC8-4AD5106A018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90279" y="1722010"/>
            <a:ext cx="2146500" cy="4761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여유로운 성격</a:t>
            </a: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3535475E-B363-637C-2083-8414EEB1BA1E}"/>
              </a:ext>
            </a:extLst>
          </p:cNvPr>
          <p:cNvSpPr txBox="1">
            <a:spLocks/>
          </p:cNvSpPr>
          <p:nvPr/>
        </p:nvSpPr>
        <p:spPr>
          <a:xfrm>
            <a:off x="-607513" y="3034095"/>
            <a:ext cx="3324151" cy="75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ollkorn"/>
              <a:buNone/>
              <a:defRPr sz="1800" b="1" i="0" u="none" strike="noStrike" cap="none">
                <a:solidFill>
                  <a:schemeClr val="lt2"/>
                </a:solidFill>
                <a:latin typeface="Vollkorn"/>
                <a:ea typeface="Vollkorn"/>
                <a:cs typeface="Vollkorn"/>
                <a:sym typeface="Vollkor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사회적 책임</a:t>
            </a:r>
          </a:p>
        </p:txBody>
      </p:sp>
    </p:spTree>
    <p:extLst>
      <p:ext uri="{BB962C8B-B14F-4D97-AF65-F5344CB8AC3E}">
        <p14:creationId xmlns:p14="http://schemas.microsoft.com/office/powerpoint/2010/main" val="2614860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>
          <a:extLst>
            <a:ext uri="{FF2B5EF4-FFF2-40B4-BE49-F238E27FC236}">
              <a16:creationId xmlns:a16="http://schemas.microsoft.com/office/drawing/2014/main" id="{A04BDF30-ECC6-E66D-2A50-B81ED8CFA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54">
            <a:extLst>
              <a:ext uri="{FF2B5EF4-FFF2-40B4-BE49-F238E27FC236}">
                <a16:creationId xmlns:a16="http://schemas.microsoft.com/office/drawing/2014/main" id="{7007134D-D32C-2575-A5B7-065A02F668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3851" y="2309625"/>
            <a:ext cx="3156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나카자와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유지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33" name="Google Shape;833;p54">
            <a:extLst>
              <a:ext uri="{FF2B5EF4-FFF2-40B4-BE49-F238E27FC236}">
                <a16:creationId xmlns:a16="http://schemas.microsoft.com/office/drawing/2014/main" id="{CAEE779A-BB9F-C6A0-A41C-858A15CEA41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107301" y="1239850"/>
            <a:ext cx="929400" cy="11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2200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>
          <a:extLst>
            <a:ext uri="{FF2B5EF4-FFF2-40B4-BE49-F238E27FC236}">
              <a16:creationId xmlns:a16="http://schemas.microsoft.com/office/drawing/2014/main" id="{9C059104-1863-8102-7C93-47177F02C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9">
            <a:extLst>
              <a:ext uri="{FF2B5EF4-FFF2-40B4-BE49-F238E27FC236}">
                <a16:creationId xmlns:a16="http://schemas.microsoft.com/office/drawing/2014/main" id="{7C227D33-C1BE-FAFD-848F-66369C480E3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57978" y="463605"/>
            <a:ext cx="5472790" cy="4075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프로필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이름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나카자와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유지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출생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1978. 2. 25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 사이타마현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요시카와시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신체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187cm, 78kg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포지션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센터백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주발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오른발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별명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수비의 대가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득점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12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(A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매치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어시스트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1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</a:p>
        </p:txBody>
      </p:sp>
      <p:sp>
        <p:nvSpPr>
          <p:cNvPr id="595" name="Google Shape;595;p39">
            <a:extLst>
              <a:ext uri="{FF2B5EF4-FFF2-40B4-BE49-F238E27FC236}">
                <a16:creationId xmlns:a16="http://schemas.microsoft.com/office/drawing/2014/main" id="{B53E0BEB-2E81-6568-D2A8-480AC1B14DFB}"/>
              </a:ext>
            </a:extLst>
          </p:cNvPr>
          <p:cNvSpPr/>
          <p:nvPr/>
        </p:nvSpPr>
        <p:spPr>
          <a:xfrm>
            <a:off x="2124875" y="208175"/>
            <a:ext cx="78600" cy="77525"/>
          </a:xfrm>
          <a:custGeom>
            <a:avLst/>
            <a:gdLst/>
            <a:ahLst/>
            <a:cxnLst/>
            <a:rect l="l" t="t" r="r" b="b"/>
            <a:pathLst>
              <a:path w="3144" h="3101" extrusionOk="0">
                <a:moveTo>
                  <a:pt x="1397" y="1"/>
                </a:moveTo>
                <a:lnTo>
                  <a:pt x="1004" y="110"/>
                </a:lnTo>
                <a:lnTo>
                  <a:pt x="830" y="263"/>
                </a:lnTo>
                <a:lnTo>
                  <a:pt x="568" y="568"/>
                </a:lnTo>
                <a:lnTo>
                  <a:pt x="175" y="1289"/>
                </a:lnTo>
                <a:lnTo>
                  <a:pt x="44" y="1682"/>
                </a:lnTo>
                <a:lnTo>
                  <a:pt x="0" y="2031"/>
                </a:lnTo>
                <a:lnTo>
                  <a:pt x="44" y="2359"/>
                </a:lnTo>
                <a:lnTo>
                  <a:pt x="131" y="2621"/>
                </a:lnTo>
                <a:lnTo>
                  <a:pt x="480" y="2970"/>
                </a:lnTo>
                <a:lnTo>
                  <a:pt x="720" y="3057"/>
                </a:lnTo>
                <a:lnTo>
                  <a:pt x="982" y="3079"/>
                </a:lnTo>
                <a:lnTo>
                  <a:pt x="1266" y="3101"/>
                </a:lnTo>
                <a:lnTo>
                  <a:pt x="1637" y="3057"/>
                </a:lnTo>
                <a:lnTo>
                  <a:pt x="2008" y="2992"/>
                </a:lnTo>
                <a:lnTo>
                  <a:pt x="2227" y="2926"/>
                </a:lnTo>
                <a:lnTo>
                  <a:pt x="2620" y="2642"/>
                </a:lnTo>
                <a:lnTo>
                  <a:pt x="2925" y="2271"/>
                </a:lnTo>
                <a:lnTo>
                  <a:pt x="3100" y="1835"/>
                </a:lnTo>
                <a:lnTo>
                  <a:pt x="3122" y="1594"/>
                </a:lnTo>
                <a:lnTo>
                  <a:pt x="3144" y="1333"/>
                </a:lnTo>
                <a:lnTo>
                  <a:pt x="3034" y="896"/>
                </a:lnTo>
                <a:lnTo>
                  <a:pt x="2772" y="525"/>
                </a:lnTo>
                <a:lnTo>
                  <a:pt x="2380" y="263"/>
                </a:lnTo>
                <a:lnTo>
                  <a:pt x="2118" y="176"/>
                </a:lnTo>
                <a:lnTo>
                  <a:pt x="1877" y="110"/>
                </a:lnTo>
                <a:lnTo>
                  <a:pt x="1637" y="45"/>
                </a:lnTo>
                <a:lnTo>
                  <a:pt x="13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550DF65-8D31-C546-1CC4-6151D426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0" y="526471"/>
            <a:ext cx="2927350" cy="388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95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>
          <a:extLst>
            <a:ext uri="{FF2B5EF4-FFF2-40B4-BE49-F238E27FC236}">
              <a16:creationId xmlns:a16="http://schemas.microsoft.com/office/drawing/2014/main" id="{268FF3A3-A4C9-FE71-799E-996CE932F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49">
            <a:extLst>
              <a:ext uri="{FF2B5EF4-FFF2-40B4-BE49-F238E27FC236}">
                <a16:creationId xmlns:a16="http://schemas.microsoft.com/office/drawing/2014/main" id="{01987C82-1B5A-D015-CA16-E9C1B6409194}"/>
              </a:ext>
            </a:extLst>
          </p:cNvPr>
          <p:cNvGrpSpPr/>
          <p:nvPr/>
        </p:nvGrpSpPr>
        <p:grpSpPr>
          <a:xfrm>
            <a:off x="4208465" y="1508802"/>
            <a:ext cx="4722453" cy="4306317"/>
            <a:chOff x="717726" y="1401950"/>
            <a:chExt cx="4722453" cy="4306317"/>
          </a:xfrm>
        </p:grpSpPr>
        <p:grpSp>
          <p:nvGrpSpPr>
            <p:cNvPr id="773" name="Google Shape;773;p49">
              <a:extLst>
                <a:ext uri="{FF2B5EF4-FFF2-40B4-BE49-F238E27FC236}">
                  <a16:creationId xmlns:a16="http://schemas.microsoft.com/office/drawing/2014/main" id="{AAC6585F-84DC-A3D9-9AD9-B0CFAD572ECD}"/>
                </a:ext>
              </a:extLst>
            </p:cNvPr>
            <p:cNvGrpSpPr/>
            <p:nvPr/>
          </p:nvGrpSpPr>
          <p:grpSpPr>
            <a:xfrm>
              <a:off x="3703825" y="1401950"/>
              <a:ext cx="1736354" cy="3565501"/>
              <a:chOff x="3703825" y="1401950"/>
              <a:chExt cx="1736354" cy="3565501"/>
            </a:xfrm>
          </p:grpSpPr>
          <p:sp>
            <p:nvSpPr>
              <p:cNvPr id="774" name="Google Shape;774;p49">
                <a:extLst>
                  <a:ext uri="{FF2B5EF4-FFF2-40B4-BE49-F238E27FC236}">
                    <a16:creationId xmlns:a16="http://schemas.microsoft.com/office/drawing/2014/main" id="{22FDE638-86BA-F944-FFF3-C598151F5A5E}"/>
                  </a:ext>
                </a:extLst>
              </p:cNvPr>
              <p:cNvSpPr/>
              <p:nvPr/>
            </p:nvSpPr>
            <p:spPr>
              <a:xfrm>
                <a:off x="3703825" y="4406003"/>
                <a:ext cx="447236" cy="446557"/>
              </a:xfrm>
              <a:custGeom>
                <a:avLst/>
                <a:gdLst/>
                <a:ahLst/>
                <a:cxnLst/>
                <a:rect l="l" t="t" r="r" b="b"/>
                <a:pathLst>
                  <a:path w="13186" h="13165" extrusionOk="0">
                    <a:moveTo>
                      <a:pt x="5960" y="1"/>
                    </a:moveTo>
                    <a:lnTo>
                      <a:pt x="4716" y="241"/>
                    </a:lnTo>
                    <a:lnTo>
                      <a:pt x="3537" y="721"/>
                    </a:lnTo>
                    <a:lnTo>
                      <a:pt x="2467" y="1420"/>
                    </a:lnTo>
                    <a:lnTo>
                      <a:pt x="1528" y="2337"/>
                    </a:lnTo>
                    <a:lnTo>
                      <a:pt x="1114" y="2882"/>
                    </a:lnTo>
                    <a:lnTo>
                      <a:pt x="764" y="3472"/>
                    </a:lnTo>
                    <a:lnTo>
                      <a:pt x="262" y="4672"/>
                    </a:lnTo>
                    <a:lnTo>
                      <a:pt x="0" y="5939"/>
                    </a:lnTo>
                    <a:lnTo>
                      <a:pt x="0" y="7205"/>
                    </a:lnTo>
                    <a:lnTo>
                      <a:pt x="240" y="8449"/>
                    </a:lnTo>
                    <a:lnTo>
                      <a:pt x="721" y="9628"/>
                    </a:lnTo>
                    <a:lnTo>
                      <a:pt x="1419" y="10719"/>
                    </a:lnTo>
                    <a:lnTo>
                      <a:pt x="2336" y="11658"/>
                    </a:lnTo>
                    <a:lnTo>
                      <a:pt x="2882" y="12051"/>
                    </a:lnTo>
                    <a:lnTo>
                      <a:pt x="3471" y="12422"/>
                    </a:lnTo>
                    <a:lnTo>
                      <a:pt x="4672" y="12924"/>
                    </a:lnTo>
                    <a:lnTo>
                      <a:pt x="5938" y="13164"/>
                    </a:lnTo>
                    <a:lnTo>
                      <a:pt x="7226" y="13164"/>
                    </a:lnTo>
                    <a:lnTo>
                      <a:pt x="8470" y="12924"/>
                    </a:lnTo>
                    <a:lnTo>
                      <a:pt x="9649" y="12466"/>
                    </a:lnTo>
                    <a:lnTo>
                      <a:pt x="10719" y="11767"/>
                    </a:lnTo>
                    <a:lnTo>
                      <a:pt x="11658" y="10829"/>
                    </a:lnTo>
                    <a:lnTo>
                      <a:pt x="12051" y="10283"/>
                    </a:lnTo>
                    <a:lnTo>
                      <a:pt x="12422" y="9715"/>
                    </a:lnTo>
                    <a:lnTo>
                      <a:pt x="12924" y="8493"/>
                    </a:lnTo>
                    <a:lnTo>
                      <a:pt x="13186" y="7227"/>
                    </a:lnTo>
                    <a:lnTo>
                      <a:pt x="13186" y="5960"/>
                    </a:lnTo>
                    <a:lnTo>
                      <a:pt x="12946" y="4716"/>
                    </a:lnTo>
                    <a:lnTo>
                      <a:pt x="12465" y="3537"/>
                    </a:lnTo>
                    <a:lnTo>
                      <a:pt x="11767" y="2468"/>
                    </a:lnTo>
                    <a:lnTo>
                      <a:pt x="10850" y="1507"/>
                    </a:lnTo>
                    <a:lnTo>
                      <a:pt x="10282" y="1114"/>
                    </a:lnTo>
                    <a:lnTo>
                      <a:pt x="9715" y="765"/>
                    </a:lnTo>
                    <a:lnTo>
                      <a:pt x="8492" y="263"/>
                    </a:lnTo>
                    <a:lnTo>
                      <a:pt x="7248" y="1"/>
                    </a:lnTo>
                    <a:close/>
                  </a:path>
                </a:pathLst>
              </a:custGeom>
              <a:solidFill>
                <a:srgbClr val="B8D9FF">
                  <a:alpha val="8990"/>
                </a:srgbClr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9">
                <a:extLst>
                  <a:ext uri="{FF2B5EF4-FFF2-40B4-BE49-F238E27FC236}">
                    <a16:creationId xmlns:a16="http://schemas.microsoft.com/office/drawing/2014/main" id="{770D6770-C2BC-9F4D-FB5E-55A0D96C317F}"/>
                  </a:ext>
                </a:extLst>
              </p:cNvPr>
              <p:cNvSpPr/>
              <p:nvPr/>
            </p:nvSpPr>
            <p:spPr>
              <a:xfrm>
                <a:off x="4148092" y="1401950"/>
                <a:ext cx="1292087" cy="3565501"/>
              </a:xfrm>
              <a:custGeom>
                <a:avLst/>
                <a:gdLst/>
                <a:ahLst/>
                <a:cxnLst/>
                <a:rect l="l" t="t" r="r" b="b"/>
                <a:pathLst>
                  <a:path w="38095" h="105115" extrusionOk="0">
                    <a:moveTo>
                      <a:pt x="7401" y="31917"/>
                    </a:moveTo>
                    <a:lnTo>
                      <a:pt x="7663" y="32048"/>
                    </a:lnTo>
                    <a:lnTo>
                      <a:pt x="7816" y="32201"/>
                    </a:lnTo>
                    <a:lnTo>
                      <a:pt x="7816" y="33227"/>
                    </a:lnTo>
                    <a:lnTo>
                      <a:pt x="7663" y="33270"/>
                    </a:lnTo>
                    <a:lnTo>
                      <a:pt x="6964" y="33292"/>
                    </a:lnTo>
                    <a:lnTo>
                      <a:pt x="6746" y="33096"/>
                    </a:lnTo>
                    <a:lnTo>
                      <a:pt x="6702" y="32877"/>
                    </a:lnTo>
                    <a:lnTo>
                      <a:pt x="6724" y="32703"/>
                    </a:lnTo>
                    <a:lnTo>
                      <a:pt x="6768" y="32550"/>
                    </a:lnTo>
                    <a:lnTo>
                      <a:pt x="7095" y="31982"/>
                    </a:lnTo>
                    <a:lnTo>
                      <a:pt x="7401" y="31917"/>
                    </a:lnTo>
                    <a:close/>
                    <a:moveTo>
                      <a:pt x="18032" y="1"/>
                    </a:moveTo>
                    <a:lnTo>
                      <a:pt x="16941" y="154"/>
                    </a:lnTo>
                    <a:lnTo>
                      <a:pt x="16046" y="416"/>
                    </a:lnTo>
                    <a:lnTo>
                      <a:pt x="15107" y="809"/>
                    </a:lnTo>
                    <a:lnTo>
                      <a:pt x="14976" y="896"/>
                    </a:lnTo>
                    <a:lnTo>
                      <a:pt x="14671" y="1071"/>
                    </a:lnTo>
                    <a:lnTo>
                      <a:pt x="14147" y="1507"/>
                    </a:lnTo>
                    <a:lnTo>
                      <a:pt x="13732" y="2031"/>
                    </a:lnTo>
                    <a:lnTo>
                      <a:pt x="13404" y="2642"/>
                    </a:lnTo>
                    <a:lnTo>
                      <a:pt x="13011" y="3646"/>
                    </a:lnTo>
                    <a:lnTo>
                      <a:pt x="12749" y="5087"/>
                    </a:lnTo>
                    <a:lnTo>
                      <a:pt x="12684" y="7205"/>
                    </a:lnTo>
                    <a:lnTo>
                      <a:pt x="12880" y="9191"/>
                    </a:lnTo>
                    <a:lnTo>
                      <a:pt x="12924" y="9410"/>
                    </a:lnTo>
                    <a:lnTo>
                      <a:pt x="13077" y="9628"/>
                    </a:lnTo>
                    <a:lnTo>
                      <a:pt x="13317" y="10217"/>
                    </a:lnTo>
                    <a:lnTo>
                      <a:pt x="13557" y="11265"/>
                    </a:lnTo>
                    <a:lnTo>
                      <a:pt x="13732" y="13383"/>
                    </a:lnTo>
                    <a:lnTo>
                      <a:pt x="13732" y="13798"/>
                    </a:lnTo>
                    <a:lnTo>
                      <a:pt x="13666" y="13950"/>
                    </a:lnTo>
                    <a:lnTo>
                      <a:pt x="13252" y="14256"/>
                    </a:lnTo>
                    <a:lnTo>
                      <a:pt x="12247" y="14736"/>
                    </a:lnTo>
                    <a:lnTo>
                      <a:pt x="9868" y="15566"/>
                    </a:lnTo>
                    <a:lnTo>
                      <a:pt x="9344" y="15719"/>
                    </a:lnTo>
                    <a:lnTo>
                      <a:pt x="8645" y="16003"/>
                    </a:lnTo>
                    <a:lnTo>
                      <a:pt x="7314" y="16701"/>
                    </a:lnTo>
                    <a:lnTo>
                      <a:pt x="5502" y="17880"/>
                    </a:lnTo>
                    <a:lnTo>
                      <a:pt x="2860" y="20107"/>
                    </a:lnTo>
                    <a:lnTo>
                      <a:pt x="2467" y="20521"/>
                    </a:lnTo>
                    <a:lnTo>
                      <a:pt x="2162" y="21067"/>
                    </a:lnTo>
                    <a:lnTo>
                      <a:pt x="1747" y="22268"/>
                    </a:lnTo>
                    <a:lnTo>
                      <a:pt x="1529" y="23534"/>
                    </a:lnTo>
                    <a:lnTo>
                      <a:pt x="1463" y="24756"/>
                    </a:lnTo>
                    <a:lnTo>
                      <a:pt x="1660" y="27420"/>
                    </a:lnTo>
                    <a:lnTo>
                      <a:pt x="1791" y="27987"/>
                    </a:lnTo>
                    <a:lnTo>
                      <a:pt x="1419" y="29275"/>
                    </a:lnTo>
                    <a:lnTo>
                      <a:pt x="437" y="33554"/>
                    </a:lnTo>
                    <a:lnTo>
                      <a:pt x="110" y="35803"/>
                    </a:lnTo>
                    <a:lnTo>
                      <a:pt x="0" y="37200"/>
                    </a:lnTo>
                    <a:lnTo>
                      <a:pt x="22" y="37811"/>
                    </a:lnTo>
                    <a:lnTo>
                      <a:pt x="22" y="37986"/>
                    </a:lnTo>
                    <a:lnTo>
                      <a:pt x="44" y="38160"/>
                    </a:lnTo>
                    <a:lnTo>
                      <a:pt x="110" y="38684"/>
                    </a:lnTo>
                    <a:lnTo>
                      <a:pt x="393" y="39514"/>
                    </a:lnTo>
                    <a:lnTo>
                      <a:pt x="786" y="40147"/>
                    </a:lnTo>
                    <a:lnTo>
                      <a:pt x="1223" y="40605"/>
                    </a:lnTo>
                    <a:lnTo>
                      <a:pt x="1900" y="41042"/>
                    </a:lnTo>
                    <a:lnTo>
                      <a:pt x="2555" y="41238"/>
                    </a:lnTo>
                    <a:lnTo>
                      <a:pt x="2642" y="41260"/>
                    </a:lnTo>
                    <a:lnTo>
                      <a:pt x="3013" y="41304"/>
                    </a:lnTo>
                    <a:lnTo>
                      <a:pt x="3690" y="41348"/>
                    </a:lnTo>
                    <a:lnTo>
                      <a:pt x="4607" y="41217"/>
                    </a:lnTo>
                    <a:lnTo>
                      <a:pt x="5895" y="40715"/>
                    </a:lnTo>
                    <a:lnTo>
                      <a:pt x="6069" y="40562"/>
                    </a:lnTo>
                    <a:lnTo>
                      <a:pt x="6178" y="40322"/>
                    </a:lnTo>
                    <a:lnTo>
                      <a:pt x="6484" y="39950"/>
                    </a:lnTo>
                    <a:lnTo>
                      <a:pt x="7008" y="39623"/>
                    </a:lnTo>
                    <a:lnTo>
                      <a:pt x="8078" y="39601"/>
                    </a:lnTo>
                    <a:lnTo>
                      <a:pt x="8274" y="39667"/>
                    </a:lnTo>
                    <a:lnTo>
                      <a:pt x="8427" y="48945"/>
                    </a:lnTo>
                    <a:lnTo>
                      <a:pt x="8405" y="49883"/>
                    </a:lnTo>
                    <a:lnTo>
                      <a:pt x="8689" y="51455"/>
                    </a:lnTo>
                    <a:lnTo>
                      <a:pt x="9322" y="53049"/>
                    </a:lnTo>
                    <a:lnTo>
                      <a:pt x="9453" y="53289"/>
                    </a:lnTo>
                    <a:lnTo>
                      <a:pt x="9846" y="55952"/>
                    </a:lnTo>
                    <a:lnTo>
                      <a:pt x="10086" y="57458"/>
                    </a:lnTo>
                    <a:lnTo>
                      <a:pt x="10152" y="58070"/>
                    </a:lnTo>
                    <a:lnTo>
                      <a:pt x="10501" y="59620"/>
                    </a:lnTo>
                    <a:lnTo>
                      <a:pt x="11309" y="62305"/>
                    </a:lnTo>
                    <a:lnTo>
                      <a:pt x="13295" y="67522"/>
                    </a:lnTo>
                    <a:lnTo>
                      <a:pt x="13710" y="68505"/>
                    </a:lnTo>
                    <a:lnTo>
                      <a:pt x="13906" y="68985"/>
                    </a:lnTo>
                    <a:lnTo>
                      <a:pt x="14081" y="70164"/>
                    </a:lnTo>
                    <a:lnTo>
                      <a:pt x="14059" y="71474"/>
                    </a:lnTo>
                    <a:lnTo>
                      <a:pt x="13906" y="72871"/>
                    </a:lnTo>
                    <a:lnTo>
                      <a:pt x="13295" y="76014"/>
                    </a:lnTo>
                    <a:lnTo>
                      <a:pt x="13077" y="76757"/>
                    </a:lnTo>
                    <a:lnTo>
                      <a:pt x="12793" y="77302"/>
                    </a:lnTo>
                    <a:lnTo>
                      <a:pt x="12335" y="78961"/>
                    </a:lnTo>
                    <a:lnTo>
                      <a:pt x="11789" y="82170"/>
                    </a:lnTo>
                    <a:lnTo>
                      <a:pt x="11265" y="88938"/>
                    </a:lnTo>
                    <a:lnTo>
                      <a:pt x="11221" y="90313"/>
                    </a:lnTo>
                    <a:lnTo>
                      <a:pt x="11199" y="90553"/>
                    </a:lnTo>
                    <a:lnTo>
                      <a:pt x="10894" y="91208"/>
                    </a:lnTo>
                    <a:lnTo>
                      <a:pt x="10108" y="92409"/>
                    </a:lnTo>
                    <a:lnTo>
                      <a:pt x="8165" y="94832"/>
                    </a:lnTo>
                    <a:lnTo>
                      <a:pt x="7728" y="95312"/>
                    </a:lnTo>
                    <a:lnTo>
                      <a:pt x="7270" y="96142"/>
                    </a:lnTo>
                    <a:lnTo>
                      <a:pt x="6637" y="97583"/>
                    </a:lnTo>
                    <a:lnTo>
                      <a:pt x="6135" y="99067"/>
                    </a:lnTo>
                    <a:lnTo>
                      <a:pt x="6091" y="99285"/>
                    </a:lnTo>
                    <a:lnTo>
                      <a:pt x="5938" y="99700"/>
                    </a:lnTo>
                    <a:lnTo>
                      <a:pt x="5829" y="100530"/>
                    </a:lnTo>
                    <a:lnTo>
                      <a:pt x="5960" y="101316"/>
                    </a:lnTo>
                    <a:lnTo>
                      <a:pt x="6222" y="102058"/>
                    </a:lnTo>
                    <a:lnTo>
                      <a:pt x="7161" y="103521"/>
                    </a:lnTo>
                    <a:lnTo>
                      <a:pt x="7466" y="103826"/>
                    </a:lnTo>
                    <a:lnTo>
                      <a:pt x="7947" y="104285"/>
                    </a:lnTo>
                    <a:lnTo>
                      <a:pt x="8820" y="104852"/>
                    </a:lnTo>
                    <a:lnTo>
                      <a:pt x="9628" y="105114"/>
                    </a:lnTo>
                    <a:lnTo>
                      <a:pt x="10348" y="105114"/>
                    </a:lnTo>
                    <a:lnTo>
                      <a:pt x="11221" y="104852"/>
                    </a:lnTo>
                    <a:lnTo>
                      <a:pt x="11876" y="104372"/>
                    </a:lnTo>
                    <a:lnTo>
                      <a:pt x="11942" y="104306"/>
                    </a:lnTo>
                    <a:lnTo>
                      <a:pt x="12313" y="103935"/>
                    </a:lnTo>
                    <a:lnTo>
                      <a:pt x="12859" y="103084"/>
                    </a:lnTo>
                    <a:lnTo>
                      <a:pt x="13383" y="101971"/>
                    </a:lnTo>
                    <a:lnTo>
                      <a:pt x="13448" y="101774"/>
                    </a:lnTo>
                    <a:lnTo>
                      <a:pt x="13623" y="98107"/>
                    </a:lnTo>
                    <a:lnTo>
                      <a:pt x="13710" y="94854"/>
                    </a:lnTo>
                    <a:lnTo>
                      <a:pt x="13775" y="94199"/>
                    </a:lnTo>
                    <a:lnTo>
                      <a:pt x="13950" y="93086"/>
                    </a:lnTo>
                    <a:lnTo>
                      <a:pt x="14321" y="91819"/>
                    </a:lnTo>
                    <a:lnTo>
                      <a:pt x="15173" y="90466"/>
                    </a:lnTo>
                    <a:lnTo>
                      <a:pt x="15347" y="90335"/>
                    </a:lnTo>
                    <a:lnTo>
                      <a:pt x="16133" y="88960"/>
                    </a:lnTo>
                    <a:lnTo>
                      <a:pt x="17792" y="85445"/>
                    </a:lnTo>
                    <a:lnTo>
                      <a:pt x="19932" y="80468"/>
                    </a:lnTo>
                    <a:lnTo>
                      <a:pt x="20281" y="79529"/>
                    </a:lnTo>
                    <a:lnTo>
                      <a:pt x="20718" y="77870"/>
                    </a:lnTo>
                    <a:lnTo>
                      <a:pt x="20827" y="76887"/>
                    </a:lnTo>
                    <a:lnTo>
                      <a:pt x="20805" y="76887"/>
                    </a:lnTo>
                    <a:lnTo>
                      <a:pt x="21110" y="72456"/>
                    </a:lnTo>
                    <a:lnTo>
                      <a:pt x="21372" y="70142"/>
                    </a:lnTo>
                    <a:lnTo>
                      <a:pt x="21372" y="70207"/>
                    </a:lnTo>
                    <a:lnTo>
                      <a:pt x="21482" y="69421"/>
                    </a:lnTo>
                    <a:lnTo>
                      <a:pt x="21765" y="68221"/>
                    </a:lnTo>
                    <a:lnTo>
                      <a:pt x="22115" y="67413"/>
                    </a:lnTo>
                    <a:lnTo>
                      <a:pt x="22486" y="66911"/>
                    </a:lnTo>
                    <a:lnTo>
                      <a:pt x="22857" y="66649"/>
                    </a:lnTo>
                    <a:lnTo>
                      <a:pt x="23184" y="66562"/>
                    </a:lnTo>
                    <a:lnTo>
                      <a:pt x="23534" y="66605"/>
                    </a:lnTo>
                    <a:lnTo>
                      <a:pt x="23599" y="66627"/>
                    </a:lnTo>
                    <a:lnTo>
                      <a:pt x="23294" y="67413"/>
                    </a:lnTo>
                    <a:lnTo>
                      <a:pt x="22901" y="69050"/>
                    </a:lnTo>
                    <a:lnTo>
                      <a:pt x="22682" y="71146"/>
                    </a:lnTo>
                    <a:lnTo>
                      <a:pt x="22682" y="71517"/>
                    </a:lnTo>
                    <a:lnTo>
                      <a:pt x="22835" y="72041"/>
                    </a:lnTo>
                    <a:lnTo>
                      <a:pt x="23184" y="72827"/>
                    </a:lnTo>
                    <a:lnTo>
                      <a:pt x="23621" y="73351"/>
                    </a:lnTo>
                    <a:lnTo>
                      <a:pt x="24079" y="73657"/>
                    </a:lnTo>
                    <a:lnTo>
                      <a:pt x="24734" y="73853"/>
                    </a:lnTo>
                    <a:lnTo>
                      <a:pt x="25324" y="73788"/>
                    </a:lnTo>
                    <a:lnTo>
                      <a:pt x="25389" y="73766"/>
                    </a:lnTo>
                    <a:lnTo>
                      <a:pt x="25673" y="73744"/>
                    </a:lnTo>
                    <a:lnTo>
                      <a:pt x="26197" y="73591"/>
                    </a:lnTo>
                    <a:lnTo>
                      <a:pt x="26874" y="73176"/>
                    </a:lnTo>
                    <a:lnTo>
                      <a:pt x="27529" y="72369"/>
                    </a:lnTo>
                    <a:lnTo>
                      <a:pt x="28009" y="71364"/>
                    </a:lnTo>
                    <a:lnTo>
                      <a:pt x="28424" y="69793"/>
                    </a:lnTo>
                    <a:lnTo>
                      <a:pt x="28576" y="68243"/>
                    </a:lnTo>
                    <a:lnTo>
                      <a:pt x="28576" y="68068"/>
                    </a:lnTo>
                    <a:lnTo>
                      <a:pt x="28620" y="67631"/>
                    </a:lnTo>
                    <a:lnTo>
                      <a:pt x="28773" y="66846"/>
                    </a:lnTo>
                    <a:lnTo>
                      <a:pt x="29144" y="65798"/>
                    </a:lnTo>
                    <a:lnTo>
                      <a:pt x="30039" y="64422"/>
                    </a:lnTo>
                    <a:lnTo>
                      <a:pt x="30214" y="64226"/>
                    </a:lnTo>
                    <a:lnTo>
                      <a:pt x="30410" y="63942"/>
                    </a:lnTo>
                    <a:lnTo>
                      <a:pt x="30650" y="63331"/>
                    </a:lnTo>
                    <a:lnTo>
                      <a:pt x="30825" y="62436"/>
                    </a:lnTo>
                    <a:lnTo>
                      <a:pt x="30716" y="60908"/>
                    </a:lnTo>
                    <a:lnTo>
                      <a:pt x="30629" y="60646"/>
                    </a:lnTo>
                    <a:lnTo>
                      <a:pt x="30301" y="60253"/>
                    </a:lnTo>
                    <a:lnTo>
                      <a:pt x="29646" y="59794"/>
                    </a:lnTo>
                    <a:lnTo>
                      <a:pt x="29079" y="59641"/>
                    </a:lnTo>
                    <a:lnTo>
                      <a:pt x="28576" y="59751"/>
                    </a:lnTo>
                    <a:lnTo>
                      <a:pt x="27965" y="60187"/>
                    </a:lnTo>
                    <a:lnTo>
                      <a:pt x="27507" y="60798"/>
                    </a:lnTo>
                    <a:lnTo>
                      <a:pt x="27463" y="60864"/>
                    </a:lnTo>
                    <a:lnTo>
                      <a:pt x="27223" y="61017"/>
                    </a:lnTo>
                    <a:lnTo>
                      <a:pt x="26852" y="61104"/>
                    </a:lnTo>
                    <a:lnTo>
                      <a:pt x="26590" y="60995"/>
                    </a:lnTo>
                    <a:lnTo>
                      <a:pt x="26415" y="60755"/>
                    </a:lnTo>
                    <a:lnTo>
                      <a:pt x="26262" y="59903"/>
                    </a:lnTo>
                    <a:lnTo>
                      <a:pt x="26284" y="59641"/>
                    </a:lnTo>
                    <a:lnTo>
                      <a:pt x="26524" y="59358"/>
                    </a:lnTo>
                    <a:lnTo>
                      <a:pt x="27201" y="58026"/>
                    </a:lnTo>
                    <a:lnTo>
                      <a:pt x="28227" y="55668"/>
                    </a:lnTo>
                    <a:lnTo>
                      <a:pt x="28424" y="55166"/>
                    </a:lnTo>
                    <a:lnTo>
                      <a:pt x="28620" y="54402"/>
                    </a:lnTo>
                    <a:lnTo>
                      <a:pt x="28860" y="52961"/>
                    </a:lnTo>
                    <a:lnTo>
                      <a:pt x="28926" y="51630"/>
                    </a:lnTo>
                    <a:lnTo>
                      <a:pt x="28882" y="50473"/>
                    </a:lnTo>
                    <a:lnTo>
                      <a:pt x="28489" y="48224"/>
                    </a:lnTo>
                    <a:lnTo>
                      <a:pt x="28336" y="47831"/>
                    </a:lnTo>
                    <a:lnTo>
                      <a:pt x="28096" y="43356"/>
                    </a:lnTo>
                    <a:lnTo>
                      <a:pt x="27922" y="40125"/>
                    </a:lnTo>
                    <a:lnTo>
                      <a:pt x="28140" y="29210"/>
                    </a:lnTo>
                    <a:lnTo>
                      <a:pt x="28184" y="28817"/>
                    </a:lnTo>
                    <a:lnTo>
                      <a:pt x="28402" y="28206"/>
                    </a:lnTo>
                    <a:lnTo>
                      <a:pt x="28729" y="27769"/>
                    </a:lnTo>
                    <a:lnTo>
                      <a:pt x="29100" y="27485"/>
                    </a:lnTo>
                    <a:lnTo>
                      <a:pt x="30105" y="27201"/>
                    </a:lnTo>
                    <a:lnTo>
                      <a:pt x="30367" y="27223"/>
                    </a:lnTo>
                    <a:lnTo>
                      <a:pt x="30476" y="27507"/>
                    </a:lnTo>
                    <a:lnTo>
                      <a:pt x="30869" y="28075"/>
                    </a:lnTo>
                    <a:lnTo>
                      <a:pt x="31633" y="28948"/>
                    </a:lnTo>
                    <a:lnTo>
                      <a:pt x="33314" y="30411"/>
                    </a:lnTo>
                    <a:lnTo>
                      <a:pt x="33663" y="30651"/>
                    </a:lnTo>
                    <a:lnTo>
                      <a:pt x="33597" y="31000"/>
                    </a:lnTo>
                    <a:lnTo>
                      <a:pt x="33597" y="33227"/>
                    </a:lnTo>
                    <a:lnTo>
                      <a:pt x="33707" y="37549"/>
                    </a:lnTo>
                    <a:lnTo>
                      <a:pt x="33750" y="38488"/>
                    </a:lnTo>
                    <a:lnTo>
                      <a:pt x="33859" y="39798"/>
                    </a:lnTo>
                    <a:lnTo>
                      <a:pt x="33859" y="41762"/>
                    </a:lnTo>
                    <a:lnTo>
                      <a:pt x="33663" y="43509"/>
                    </a:lnTo>
                    <a:lnTo>
                      <a:pt x="33597" y="43705"/>
                    </a:lnTo>
                    <a:lnTo>
                      <a:pt x="33139" y="45124"/>
                    </a:lnTo>
                    <a:lnTo>
                      <a:pt x="32615" y="47416"/>
                    </a:lnTo>
                    <a:lnTo>
                      <a:pt x="32419" y="49665"/>
                    </a:lnTo>
                    <a:lnTo>
                      <a:pt x="32440" y="49949"/>
                    </a:lnTo>
                    <a:lnTo>
                      <a:pt x="32593" y="50691"/>
                    </a:lnTo>
                    <a:lnTo>
                      <a:pt x="33095" y="51717"/>
                    </a:lnTo>
                    <a:lnTo>
                      <a:pt x="33750" y="52263"/>
                    </a:lnTo>
                    <a:lnTo>
                      <a:pt x="34492" y="52459"/>
                    </a:lnTo>
                    <a:lnTo>
                      <a:pt x="35213" y="52394"/>
                    </a:lnTo>
                    <a:lnTo>
                      <a:pt x="35868" y="52175"/>
                    </a:lnTo>
                    <a:lnTo>
                      <a:pt x="36588" y="51804"/>
                    </a:lnTo>
                    <a:lnTo>
                      <a:pt x="36697" y="51739"/>
                    </a:lnTo>
                    <a:lnTo>
                      <a:pt x="36654" y="49905"/>
                    </a:lnTo>
                    <a:lnTo>
                      <a:pt x="36763" y="46347"/>
                    </a:lnTo>
                    <a:lnTo>
                      <a:pt x="37025" y="42133"/>
                    </a:lnTo>
                    <a:lnTo>
                      <a:pt x="37112" y="41435"/>
                    </a:lnTo>
                    <a:lnTo>
                      <a:pt x="37330" y="40409"/>
                    </a:lnTo>
                    <a:lnTo>
                      <a:pt x="37658" y="38335"/>
                    </a:lnTo>
                    <a:lnTo>
                      <a:pt x="37964" y="35279"/>
                    </a:lnTo>
                    <a:lnTo>
                      <a:pt x="38095" y="30389"/>
                    </a:lnTo>
                    <a:lnTo>
                      <a:pt x="38051" y="29581"/>
                    </a:lnTo>
                    <a:lnTo>
                      <a:pt x="36195" y="25237"/>
                    </a:lnTo>
                    <a:lnTo>
                      <a:pt x="34754" y="21744"/>
                    </a:lnTo>
                    <a:lnTo>
                      <a:pt x="34929" y="22071"/>
                    </a:lnTo>
                    <a:lnTo>
                      <a:pt x="35322" y="22748"/>
                    </a:lnTo>
                    <a:lnTo>
                      <a:pt x="35366" y="22726"/>
                    </a:lnTo>
                    <a:lnTo>
                      <a:pt x="35191" y="22202"/>
                    </a:lnTo>
                    <a:lnTo>
                      <a:pt x="34754" y="21198"/>
                    </a:lnTo>
                    <a:lnTo>
                      <a:pt x="34492" y="20609"/>
                    </a:lnTo>
                    <a:lnTo>
                      <a:pt x="33859" y="19648"/>
                    </a:lnTo>
                    <a:lnTo>
                      <a:pt x="33161" y="18884"/>
                    </a:lnTo>
                    <a:lnTo>
                      <a:pt x="32462" y="18317"/>
                    </a:lnTo>
                    <a:lnTo>
                      <a:pt x="31458" y="17705"/>
                    </a:lnTo>
                    <a:lnTo>
                      <a:pt x="30585" y="17356"/>
                    </a:lnTo>
                    <a:lnTo>
                      <a:pt x="30498" y="17356"/>
                    </a:lnTo>
                    <a:lnTo>
                      <a:pt x="29821" y="17160"/>
                    </a:lnTo>
                    <a:lnTo>
                      <a:pt x="28402" y="16614"/>
                    </a:lnTo>
                    <a:lnTo>
                      <a:pt x="26677" y="15741"/>
                    </a:lnTo>
                    <a:lnTo>
                      <a:pt x="26372" y="15566"/>
                    </a:lnTo>
                    <a:lnTo>
                      <a:pt x="25455" y="15348"/>
                    </a:lnTo>
                    <a:lnTo>
                      <a:pt x="24167" y="14780"/>
                    </a:lnTo>
                    <a:lnTo>
                      <a:pt x="23163" y="13950"/>
                    </a:lnTo>
                    <a:lnTo>
                      <a:pt x="23075" y="13798"/>
                    </a:lnTo>
                    <a:lnTo>
                      <a:pt x="22857" y="13557"/>
                    </a:lnTo>
                    <a:lnTo>
                      <a:pt x="22617" y="12968"/>
                    </a:lnTo>
                    <a:lnTo>
                      <a:pt x="22529" y="11964"/>
                    </a:lnTo>
                    <a:lnTo>
                      <a:pt x="22922" y="10043"/>
                    </a:lnTo>
                    <a:lnTo>
                      <a:pt x="23075" y="9672"/>
                    </a:lnTo>
                    <a:lnTo>
                      <a:pt x="23381" y="8929"/>
                    </a:lnTo>
                    <a:lnTo>
                      <a:pt x="23665" y="7467"/>
                    </a:lnTo>
                    <a:lnTo>
                      <a:pt x="23686" y="6070"/>
                    </a:lnTo>
                    <a:lnTo>
                      <a:pt x="23490" y="4782"/>
                    </a:lnTo>
                    <a:lnTo>
                      <a:pt x="22988" y="3144"/>
                    </a:lnTo>
                    <a:lnTo>
                      <a:pt x="22333" y="1835"/>
                    </a:lnTo>
                    <a:lnTo>
                      <a:pt x="22246" y="1704"/>
                    </a:lnTo>
                    <a:lnTo>
                      <a:pt x="21962" y="1420"/>
                    </a:lnTo>
                    <a:lnTo>
                      <a:pt x="21372" y="918"/>
                    </a:lnTo>
                    <a:lnTo>
                      <a:pt x="20456" y="394"/>
                    </a:lnTo>
                    <a:lnTo>
                      <a:pt x="19233" y="44"/>
                    </a:lnTo>
                    <a:lnTo>
                      <a:pt x="18032" y="1"/>
                    </a:lnTo>
                    <a:close/>
                  </a:path>
                </a:pathLst>
              </a:custGeom>
              <a:solidFill>
                <a:srgbClr val="B8D9FF">
                  <a:alpha val="8990"/>
                </a:srgbClr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6" name="Google Shape;776;p49">
              <a:extLst>
                <a:ext uri="{FF2B5EF4-FFF2-40B4-BE49-F238E27FC236}">
                  <a16:creationId xmlns:a16="http://schemas.microsoft.com/office/drawing/2014/main" id="{6FDC1C33-088F-CAD8-BB28-7F5F3FFF101A}"/>
                </a:ext>
              </a:extLst>
            </p:cNvPr>
            <p:cNvSpPr/>
            <p:nvPr/>
          </p:nvSpPr>
          <p:spPr>
            <a:xfrm rot="-6146982">
              <a:off x="2162658" y="3172687"/>
              <a:ext cx="754235" cy="3565461"/>
            </a:xfrm>
            <a:prstGeom prst="trapezoid">
              <a:avLst>
                <a:gd name="adj" fmla="val 39339"/>
              </a:avLst>
            </a:prstGeom>
            <a:gradFill>
              <a:gsLst>
                <a:gs pos="0">
                  <a:srgbClr val="FFFFFF">
                    <a:alpha val="10980"/>
                    <a:alpha val="10670"/>
                  </a:srgbClr>
                </a:gs>
                <a:gs pos="100000">
                  <a:srgbClr val="FFFFFF">
                    <a:alpha val="0"/>
                    <a:alpha val="106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637;p41">
            <a:extLst>
              <a:ext uri="{FF2B5EF4-FFF2-40B4-BE49-F238E27FC236}">
                <a16:creationId xmlns:a16="http://schemas.microsoft.com/office/drawing/2014/main" id="{E9754707-2D53-B1CC-C56F-D3659A4E7D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97553" y="546517"/>
            <a:ext cx="1548894" cy="3556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선수 소개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47BE3-0DA0-0B79-D765-EB881B231D27}"/>
              </a:ext>
            </a:extLst>
          </p:cNvPr>
          <p:cNvSpPr txBox="1"/>
          <p:nvPr/>
        </p:nvSpPr>
        <p:spPr>
          <a:xfrm>
            <a:off x="560654" y="1301518"/>
            <a:ext cx="62921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나카자와는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어린 시절부터 축구에 대한 강한 관심을 보였고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그의 아버지가 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축구를 좋아했던 덕분에 자연스럽게 축구를 시작하게 되었습니다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1996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요코하마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F.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마라노스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소속으로 프로 축구선수로 데뷔 하였습니다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나카자와는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2002 FIFA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월드컵에서 일본 대표로 뛰며 팀의 역사적인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16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강 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진출에 기여했고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이후에도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여러국제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대회에서 활약하며 일본 수비의 상징적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 인물이 되었습니다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5CFB8-A49D-57A2-CA30-111F543E22EF}"/>
              </a:ext>
            </a:extLst>
          </p:cNvPr>
          <p:cNvSpPr txBox="1"/>
          <p:nvPr/>
        </p:nvSpPr>
        <p:spPr>
          <a:xfrm>
            <a:off x="307025" y="146838"/>
            <a:ext cx="1252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8.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나카자와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유지</a:t>
            </a:r>
          </a:p>
        </p:txBody>
      </p:sp>
    </p:spTree>
    <p:extLst>
      <p:ext uri="{BB962C8B-B14F-4D97-AF65-F5344CB8AC3E}">
        <p14:creationId xmlns:p14="http://schemas.microsoft.com/office/powerpoint/2010/main" val="542147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>
          <a:extLst>
            <a:ext uri="{FF2B5EF4-FFF2-40B4-BE49-F238E27FC236}">
              <a16:creationId xmlns:a16="http://schemas.microsoft.com/office/drawing/2014/main" id="{5AEA1F80-8A49-C2B7-19E1-38D1E0831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45">
            <a:extLst>
              <a:ext uri="{FF2B5EF4-FFF2-40B4-BE49-F238E27FC236}">
                <a16:creationId xmlns:a16="http://schemas.microsoft.com/office/drawing/2014/main" id="{7B627D97-A397-B4BC-30D4-27CE57583DD3}"/>
              </a:ext>
            </a:extLst>
          </p:cNvPr>
          <p:cNvGrpSpPr/>
          <p:nvPr/>
        </p:nvGrpSpPr>
        <p:grpSpPr>
          <a:xfrm flipH="1">
            <a:off x="4978099" y="460868"/>
            <a:ext cx="3912271" cy="4011015"/>
            <a:chOff x="719993" y="-6695875"/>
            <a:chExt cx="9543110" cy="11206841"/>
          </a:xfrm>
        </p:grpSpPr>
        <p:sp>
          <p:nvSpPr>
            <p:cNvPr id="681" name="Google Shape;681;p45">
              <a:extLst>
                <a:ext uri="{FF2B5EF4-FFF2-40B4-BE49-F238E27FC236}">
                  <a16:creationId xmlns:a16="http://schemas.microsoft.com/office/drawing/2014/main" id="{FB555079-6ECE-B650-4082-E8F67A6EAB51}"/>
                </a:ext>
              </a:extLst>
            </p:cNvPr>
            <p:cNvSpPr/>
            <p:nvPr/>
          </p:nvSpPr>
          <p:spPr>
            <a:xfrm>
              <a:off x="719993" y="-6695875"/>
              <a:ext cx="8352919" cy="11206841"/>
            </a:xfrm>
            <a:custGeom>
              <a:avLst/>
              <a:gdLst/>
              <a:ahLst/>
              <a:cxnLst/>
              <a:rect l="l" t="t" r="r" b="b"/>
              <a:pathLst>
                <a:path w="56869" h="76298" extrusionOk="0">
                  <a:moveTo>
                    <a:pt x="41063" y="0"/>
                  </a:moveTo>
                  <a:lnTo>
                    <a:pt x="40867" y="131"/>
                  </a:lnTo>
                  <a:lnTo>
                    <a:pt x="40801" y="262"/>
                  </a:lnTo>
                  <a:lnTo>
                    <a:pt x="40583" y="437"/>
                  </a:lnTo>
                  <a:lnTo>
                    <a:pt x="40125" y="699"/>
                  </a:lnTo>
                  <a:lnTo>
                    <a:pt x="39841" y="764"/>
                  </a:lnTo>
                  <a:lnTo>
                    <a:pt x="39710" y="764"/>
                  </a:lnTo>
                  <a:lnTo>
                    <a:pt x="39644" y="699"/>
                  </a:lnTo>
                  <a:lnTo>
                    <a:pt x="39601" y="655"/>
                  </a:lnTo>
                  <a:lnTo>
                    <a:pt x="39666" y="633"/>
                  </a:lnTo>
                  <a:lnTo>
                    <a:pt x="39710" y="524"/>
                  </a:lnTo>
                  <a:lnTo>
                    <a:pt x="39732" y="284"/>
                  </a:lnTo>
                  <a:lnTo>
                    <a:pt x="39644" y="197"/>
                  </a:lnTo>
                  <a:lnTo>
                    <a:pt x="39622" y="218"/>
                  </a:lnTo>
                  <a:lnTo>
                    <a:pt x="39601" y="197"/>
                  </a:lnTo>
                  <a:lnTo>
                    <a:pt x="39470" y="175"/>
                  </a:lnTo>
                  <a:lnTo>
                    <a:pt x="39404" y="262"/>
                  </a:lnTo>
                  <a:lnTo>
                    <a:pt x="39077" y="459"/>
                  </a:lnTo>
                  <a:lnTo>
                    <a:pt x="38684" y="546"/>
                  </a:lnTo>
                  <a:lnTo>
                    <a:pt x="38531" y="524"/>
                  </a:lnTo>
                  <a:lnTo>
                    <a:pt x="38247" y="633"/>
                  </a:lnTo>
                  <a:lnTo>
                    <a:pt x="38138" y="742"/>
                  </a:lnTo>
                  <a:lnTo>
                    <a:pt x="38007" y="742"/>
                  </a:lnTo>
                  <a:lnTo>
                    <a:pt x="37636" y="764"/>
                  </a:lnTo>
                  <a:lnTo>
                    <a:pt x="36894" y="895"/>
                  </a:lnTo>
                  <a:lnTo>
                    <a:pt x="36544" y="1070"/>
                  </a:lnTo>
                  <a:lnTo>
                    <a:pt x="35846" y="1070"/>
                  </a:lnTo>
                  <a:lnTo>
                    <a:pt x="35300" y="1266"/>
                  </a:lnTo>
                  <a:lnTo>
                    <a:pt x="34973" y="1506"/>
                  </a:lnTo>
                  <a:lnTo>
                    <a:pt x="34820" y="1659"/>
                  </a:lnTo>
                  <a:lnTo>
                    <a:pt x="34492" y="1899"/>
                  </a:lnTo>
                  <a:lnTo>
                    <a:pt x="34034" y="2314"/>
                  </a:lnTo>
                  <a:lnTo>
                    <a:pt x="33816" y="2663"/>
                  </a:lnTo>
                  <a:lnTo>
                    <a:pt x="33728" y="2860"/>
                  </a:lnTo>
                  <a:lnTo>
                    <a:pt x="33575" y="2991"/>
                  </a:lnTo>
                  <a:lnTo>
                    <a:pt x="33444" y="3362"/>
                  </a:lnTo>
                  <a:lnTo>
                    <a:pt x="33401" y="3537"/>
                  </a:lnTo>
                  <a:lnTo>
                    <a:pt x="33335" y="3646"/>
                  </a:lnTo>
                  <a:lnTo>
                    <a:pt x="33292" y="3755"/>
                  </a:lnTo>
                  <a:lnTo>
                    <a:pt x="33182" y="3864"/>
                  </a:lnTo>
                  <a:lnTo>
                    <a:pt x="33095" y="4082"/>
                  </a:lnTo>
                  <a:lnTo>
                    <a:pt x="33117" y="4454"/>
                  </a:lnTo>
                  <a:lnTo>
                    <a:pt x="33095" y="4716"/>
                  </a:lnTo>
                  <a:lnTo>
                    <a:pt x="33051" y="4999"/>
                  </a:lnTo>
                  <a:lnTo>
                    <a:pt x="33139" y="5632"/>
                  </a:lnTo>
                  <a:lnTo>
                    <a:pt x="33292" y="5916"/>
                  </a:lnTo>
                  <a:lnTo>
                    <a:pt x="33313" y="5938"/>
                  </a:lnTo>
                  <a:lnTo>
                    <a:pt x="33292" y="5982"/>
                  </a:lnTo>
                  <a:lnTo>
                    <a:pt x="33357" y="6200"/>
                  </a:lnTo>
                  <a:lnTo>
                    <a:pt x="33292" y="6440"/>
                  </a:lnTo>
                  <a:lnTo>
                    <a:pt x="33182" y="6527"/>
                  </a:lnTo>
                  <a:lnTo>
                    <a:pt x="33073" y="6637"/>
                  </a:lnTo>
                  <a:lnTo>
                    <a:pt x="33008" y="6658"/>
                  </a:lnTo>
                  <a:lnTo>
                    <a:pt x="32964" y="6746"/>
                  </a:lnTo>
                  <a:lnTo>
                    <a:pt x="32899" y="6920"/>
                  </a:lnTo>
                  <a:lnTo>
                    <a:pt x="32833" y="7095"/>
                  </a:lnTo>
                  <a:lnTo>
                    <a:pt x="32702" y="7466"/>
                  </a:lnTo>
                  <a:lnTo>
                    <a:pt x="32746" y="8187"/>
                  </a:lnTo>
                  <a:lnTo>
                    <a:pt x="32899" y="8536"/>
                  </a:lnTo>
                  <a:lnTo>
                    <a:pt x="32942" y="8558"/>
                  </a:lnTo>
                  <a:lnTo>
                    <a:pt x="32942" y="8601"/>
                  </a:lnTo>
                  <a:lnTo>
                    <a:pt x="32920" y="8710"/>
                  </a:lnTo>
                  <a:lnTo>
                    <a:pt x="32942" y="8994"/>
                  </a:lnTo>
                  <a:lnTo>
                    <a:pt x="33073" y="9082"/>
                  </a:lnTo>
                  <a:lnTo>
                    <a:pt x="33139" y="9147"/>
                  </a:lnTo>
                  <a:lnTo>
                    <a:pt x="33226" y="9322"/>
                  </a:lnTo>
                  <a:lnTo>
                    <a:pt x="33313" y="9322"/>
                  </a:lnTo>
                  <a:lnTo>
                    <a:pt x="33444" y="9300"/>
                  </a:lnTo>
                  <a:lnTo>
                    <a:pt x="33619" y="9344"/>
                  </a:lnTo>
                  <a:lnTo>
                    <a:pt x="33750" y="9562"/>
                  </a:lnTo>
                  <a:lnTo>
                    <a:pt x="33816" y="9737"/>
                  </a:lnTo>
                  <a:lnTo>
                    <a:pt x="33881" y="9955"/>
                  </a:lnTo>
                  <a:lnTo>
                    <a:pt x="33925" y="10457"/>
                  </a:lnTo>
                  <a:lnTo>
                    <a:pt x="33925" y="10697"/>
                  </a:lnTo>
                  <a:lnTo>
                    <a:pt x="33859" y="10915"/>
                  </a:lnTo>
                  <a:lnTo>
                    <a:pt x="33554" y="11221"/>
                  </a:lnTo>
                  <a:lnTo>
                    <a:pt x="33444" y="11439"/>
                  </a:lnTo>
                  <a:lnTo>
                    <a:pt x="33313" y="11527"/>
                  </a:lnTo>
                  <a:lnTo>
                    <a:pt x="33117" y="11548"/>
                  </a:lnTo>
                  <a:lnTo>
                    <a:pt x="32811" y="11570"/>
                  </a:lnTo>
                  <a:lnTo>
                    <a:pt x="32418" y="11723"/>
                  </a:lnTo>
                  <a:lnTo>
                    <a:pt x="32200" y="11920"/>
                  </a:lnTo>
                  <a:lnTo>
                    <a:pt x="32113" y="12094"/>
                  </a:lnTo>
                  <a:lnTo>
                    <a:pt x="32069" y="12203"/>
                  </a:lnTo>
                  <a:lnTo>
                    <a:pt x="32004" y="12334"/>
                  </a:lnTo>
                  <a:lnTo>
                    <a:pt x="31960" y="12553"/>
                  </a:lnTo>
                  <a:lnTo>
                    <a:pt x="31916" y="12793"/>
                  </a:lnTo>
                  <a:lnTo>
                    <a:pt x="31873" y="13120"/>
                  </a:lnTo>
                  <a:lnTo>
                    <a:pt x="31545" y="13579"/>
                  </a:lnTo>
                  <a:lnTo>
                    <a:pt x="31240" y="13731"/>
                  </a:lnTo>
                  <a:lnTo>
                    <a:pt x="31087" y="13841"/>
                  </a:lnTo>
                  <a:lnTo>
                    <a:pt x="30912" y="13972"/>
                  </a:lnTo>
                  <a:lnTo>
                    <a:pt x="30868" y="14015"/>
                  </a:lnTo>
                  <a:lnTo>
                    <a:pt x="30825" y="13993"/>
                  </a:lnTo>
                  <a:lnTo>
                    <a:pt x="30606" y="14015"/>
                  </a:lnTo>
                  <a:lnTo>
                    <a:pt x="30454" y="14168"/>
                  </a:lnTo>
                  <a:lnTo>
                    <a:pt x="30235" y="14299"/>
                  </a:lnTo>
                  <a:lnTo>
                    <a:pt x="30017" y="14430"/>
                  </a:lnTo>
                  <a:lnTo>
                    <a:pt x="29886" y="14474"/>
                  </a:lnTo>
                  <a:lnTo>
                    <a:pt x="29646" y="14517"/>
                  </a:lnTo>
                  <a:lnTo>
                    <a:pt x="29559" y="14627"/>
                  </a:lnTo>
                  <a:lnTo>
                    <a:pt x="29384" y="14692"/>
                  </a:lnTo>
                  <a:lnTo>
                    <a:pt x="29231" y="14758"/>
                  </a:lnTo>
                  <a:lnTo>
                    <a:pt x="28249" y="15325"/>
                  </a:lnTo>
                  <a:lnTo>
                    <a:pt x="27223" y="15849"/>
                  </a:lnTo>
                  <a:lnTo>
                    <a:pt x="26917" y="16024"/>
                  </a:lnTo>
                  <a:lnTo>
                    <a:pt x="26415" y="16569"/>
                  </a:lnTo>
                  <a:lnTo>
                    <a:pt x="26306" y="16941"/>
                  </a:lnTo>
                  <a:lnTo>
                    <a:pt x="26131" y="17268"/>
                  </a:lnTo>
                  <a:lnTo>
                    <a:pt x="25957" y="17595"/>
                  </a:lnTo>
                  <a:lnTo>
                    <a:pt x="25869" y="17770"/>
                  </a:lnTo>
                  <a:lnTo>
                    <a:pt x="25782" y="17945"/>
                  </a:lnTo>
                  <a:lnTo>
                    <a:pt x="25738" y="18010"/>
                  </a:lnTo>
                  <a:lnTo>
                    <a:pt x="25695" y="18054"/>
                  </a:lnTo>
                  <a:lnTo>
                    <a:pt x="25564" y="18338"/>
                  </a:lnTo>
                  <a:lnTo>
                    <a:pt x="25433" y="18665"/>
                  </a:lnTo>
                  <a:lnTo>
                    <a:pt x="25236" y="19124"/>
                  </a:lnTo>
                  <a:lnTo>
                    <a:pt x="25040" y="19582"/>
                  </a:lnTo>
                  <a:lnTo>
                    <a:pt x="24887" y="19844"/>
                  </a:lnTo>
                  <a:lnTo>
                    <a:pt x="24778" y="20106"/>
                  </a:lnTo>
                  <a:lnTo>
                    <a:pt x="24734" y="20171"/>
                  </a:lnTo>
                  <a:lnTo>
                    <a:pt x="24690" y="20215"/>
                  </a:lnTo>
                  <a:lnTo>
                    <a:pt x="24538" y="20412"/>
                  </a:lnTo>
                  <a:lnTo>
                    <a:pt x="24494" y="20674"/>
                  </a:lnTo>
                  <a:lnTo>
                    <a:pt x="24407" y="20957"/>
                  </a:lnTo>
                  <a:lnTo>
                    <a:pt x="24232" y="21197"/>
                  </a:lnTo>
                  <a:lnTo>
                    <a:pt x="24036" y="21459"/>
                  </a:lnTo>
                  <a:lnTo>
                    <a:pt x="23948" y="21809"/>
                  </a:lnTo>
                  <a:lnTo>
                    <a:pt x="23905" y="22005"/>
                  </a:lnTo>
                  <a:lnTo>
                    <a:pt x="23795" y="22180"/>
                  </a:lnTo>
                  <a:lnTo>
                    <a:pt x="23599" y="22376"/>
                  </a:lnTo>
                  <a:lnTo>
                    <a:pt x="23402" y="22835"/>
                  </a:lnTo>
                  <a:lnTo>
                    <a:pt x="23337" y="23119"/>
                  </a:lnTo>
                  <a:lnTo>
                    <a:pt x="23337" y="23140"/>
                  </a:lnTo>
                  <a:lnTo>
                    <a:pt x="23293" y="23162"/>
                  </a:lnTo>
                  <a:lnTo>
                    <a:pt x="23140" y="23315"/>
                  </a:lnTo>
                  <a:lnTo>
                    <a:pt x="22922" y="23686"/>
                  </a:lnTo>
                  <a:lnTo>
                    <a:pt x="22900" y="23904"/>
                  </a:lnTo>
                  <a:lnTo>
                    <a:pt x="22726" y="24101"/>
                  </a:lnTo>
                  <a:lnTo>
                    <a:pt x="22638" y="24341"/>
                  </a:lnTo>
                  <a:lnTo>
                    <a:pt x="22573" y="24385"/>
                  </a:lnTo>
                  <a:lnTo>
                    <a:pt x="22420" y="24494"/>
                  </a:lnTo>
                  <a:lnTo>
                    <a:pt x="22420" y="24603"/>
                  </a:lnTo>
                  <a:lnTo>
                    <a:pt x="22289" y="24952"/>
                  </a:lnTo>
                  <a:lnTo>
                    <a:pt x="21918" y="25585"/>
                  </a:lnTo>
                  <a:lnTo>
                    <a:pt x="21831" y="25957"/>
                  </a:lnTo>
                  <a:lnTo>
                    <a:pt x="21700" y="26284"/>
                  </a:lnTo>
                  <a:lnTo>
                    <a:pt x="21350" y="26852"/>
                  </a:lnTo>
                  <a:lnTo>
                    <a:pt x="20674" y="27616"/>
                  </a:lnTo>
                  <a:lnTo>
                    <a:pt x="20193" y="28096"/>
                  </a:lnTo>
                  <a:lnTo>
                    <a:pt x="20084" y="28161"/>
                  </a:lnTo>
                  <a:lnTo>
                    <a:pt x="20019" y="28271"/>
                  </a:lnTo>
                  <a:lnTo>
                    <a:pt x="19407" y="28685"/>
                  </a:lnTo>
                  <a:lnTo>
                    <a:pt x="18796" y="29122"/>
                  </a:lnTo>
                  <a:lnTo>
                    <a:pt x="18643" y="29253"/>
                  </a:lnTo>
                  <a:lnTo>
                    <a:pt x="18578" y="29471"/>
                  </a:lnTo>
                  <a:lnTo>
                    <a:pt x="18578" y="29559"/>
                  </a:lnTo>
                  <a:lnTo>
                    <a:pt x="18534" y="29733"/>
                  </a:lnTo>
                  <a:lnTo>
                    <a:pt x="18578" y="29908"/>
                  </a:lnTo>
                  <a:lnTo>
                    <a:pt x="18643" y="30104"/>
                  </a:lnTo>
                  <a:lnTo>
                    <a:pt x="18556" y="30366"/>
                  </a:lnTo>
                  <a:lnTo>
                    <a:pt x="18229" y="30650"/>
                  </a:lnTo>
                  <a:lnTo>
                    <a:pt x="17988" y="30803"/>
                  </a:lnTo>
                  <a:lnTo>
                    <a:pt x="17617" y="31065"/>
                  </a:lnTo>
                  <a:lnTo>
                    <a:pt x="17072" y="31480"/>
                  </a:lnTo>
                  <a:lnTo>
                    <a:pt x="16788" y="31829"/>
                  </a:lnTo>
                  <a:lnTo>
                    <a:pt x="16701" y="32047"/>
                  </a:lnTo>
                  <a:lnTo>
                    <a:pt x="16657" y="32265"/>
                  </a:lnTo>
                  <a:lnTo>
                    <a:pt x="16613" y="32462"/>
                  </a:lnTo>
                  <a:lnTo>
                    <a:pt x="16635" y="32527"/>
                  </a:lnTo>
                  <a:lnTo>
                    <a:pt x="16635" y="32593"/>
                  </a:lnTo>
                  <a:lnTo>
                    <a:pt x="16744" y="32942"/>
                  </a:lnTo>
                  <a:lnTo>
                    <a:pt x="16919" y="33226"/>
                  </a:lnTo>
                  <a:lnTo>
                    <a:pt x="16941" y="33248"/>
                  </a:lnTo>
                  <a:lnTo>
                    <a:pt x="16919" y="33292"/>
                  </a:lnTo>
                  <a:lnTo>
                    <a:pt x="16984" y="33510"/>
                  </a:lnTo>
                  <a:lnTo>
                    <a:pt x="17159" y="33859"/>
                  </a:lnTo>
                  <a:lnTo>
                    <a:pt x="17399" y="34099"/>
                  </a:lnTo>
                  <a:lnTo>
                    <a:pt x="17727" y="34208"/>
                  </a:lnTo>
                  <a:lnTo>
                    <a:pt x="17923" y="34208"/>
                  </a:lnTo>
                  <a:lnTo>
                    <a:pt x="18272" y="34165"/>
                  </a:lnTo>
                  <a:lnTo>
                    <a:pt x="18600" y="34230"/>
                  </a:lnTo>
                  <a:lnTo>
                    <a:pt x="18665" y="34318"/>
                  </a:lnTo>
                  <a:lnTo>
                    <a:pt x="18862" y="34318"/>
                  </a:lnTo>
                  <a:lnTo>
                    <a:pt x="18905" y="34405"/>
                  </a:lnTo>
                  <a:lnTo>
                    <a:pt x="18993" y="34514"/>
                  </a:lnTo>
                  <a:lnTo>
                    <a:pt x="19211" y="34580"/>
                  </a:lnTo>
                  <a:lnTo>
                    <a:pt x="19342" y="34514"/>
                  </a:lnTo>
                  <a:lnTo>
                    <a:pt x="19517" y="34470"/>
                  </a:lnTo>
                  <a:lnTo>
                    <a:pt x="19691" y="34427"/>
                  </a:lnTo>
                  <a:lnTo>
                    <a:pt x="19800" y="34449"/>
                  </a:lnTo>
                  <a:lnTo>
                    <a:pt x="19888" y="34339"/>
                  </a:lnTo>
                  <a:lnTo>
                    <a:pt x="19910" y="34274"/>
                  </a:lnTo>
                  <a:lnTo>
                    <a:pt x="19975" y="34143"/>
                  </a:lnTo>
                  <a:lnTo>
                    <a:pt x="20041" y="33881"/>
                  </a:lnTo>
                  <a:lnTo>
                    <a:pt x="19975" y="33750"/>
                  </a:lnTo>
                  <a:lnTo>
                    <a:pt x="19953" y="33684"/>
                  </a:lnTo>
                  <a:lnTo>
                    <a:pt x="19910" y="33641"/>
                  </a:lnTo>
                  <a:lnTo>
                    <a:pt x="19866" y="33532"/>
                  </a:lnTo>
                  <a:lnTo>
                    <a:pt x="19757" y="33292"/>
                  </a:lnTo>
                  <a:lnTo>
                    <a:pt x="19779" y="33161"/>
                  </a:lnTo>
                  <a:lnTo>
                    <a:pt x="19888" y="33030"/>
                  </a:lnTo>
                  <a:lnTo>
                    <a:pt x="19975" y="32877"/>
                  </a:lnTo>
                  <a:lnTo>
                    <a:pt x="20150" y="32680"/>
                  </a:lnTo>
                  <a:lnTo>
                    <a:pt x="20324" y="32527"/>
                  </a:lnTo>
                  <a:lnTo>
                    <a:pt x="20521" y="32440"/>
                  </a:lnTo>
                  <a:lnTo>
                    <a:pt x="20783" y="32156"/>
                  </a:lnTo>
                  <a:lnTo>
                    <a:pt x="20870" y="31982"/>
                  </a:lnTo>
                  <a:lnTo>
                    <a:pt x="20957" y="31894"/>
                  </a:lnTo>
                  <a:lnTo>
                    <a:pt x="21263" y="31720"/>
                  </a:lnTo>
                  <a:lnTo>
                    <a:pt x="21787" y="31327"/>
                  </a:lnTo>
                  <a:lnTo>
                    <a:pt x="22420" y="30585"/>
                  </a:lnTo>
                  <a:lnTo>
                    <a:pt x="22748" y="29995"/>
                  </a:lnTo>
                  <a:lnTo>
                    <a:pt x="22900" y="29733"/>
                  </a:lnTo>
                  <a:lnTo>
                    <a:pt x="23119" y="29559"/>
                  </a:lnTo>
                  <a:lnTo>
                    <a:pt x="23359" y="29362"/>
                  </a:lnTo>
                  <a:lnTo>
                    <a:pt x="23664" y="28904"/>
                  </a:lnTo>
                  <a:lnTo>
                    <a:pt x="23774" y="28620"/>
                  </a:lnTo>
                  <a:lnTo>
                    <a:pt x="23992" y="28336"/>
                  </a:lnTo>
                  <a:lnTo>
                    <a:pt x="24319" y="28161"/>
                  </a:lnTo>
                  <a:lnTo>
                    <a:pt x="24516" y="28030"/>
                  </a:lnTo>
                  <a:lnTo>
                    <a:pt x="24603" y="27834"/>
                  </a:lnTo>
                  <a:lnTo>
                    <a:pt x="24712" y="27681"/>
                  </a:lnTo>
                  <a:lnTo>
                    <a:pt x="24865" y="27616"/>
                  </a:lnTo>
                  <a:lnTo>
                    <a:pt x="24909" y="27616"/>
                  </a:lnTo>
                  <a:lnTo>
                    <a:pt x="24931" y="27594"/>
                  </a:lnTo>
                  <a:lnTo>
                    <a:pt x="25171" y="27375"/>
                  </a:lnTo>
                  <a:lnTo>
                    <a:pt x="25520" y="27266"/>
                  </a:lnTo>
                  <a:lnTo>
                    <a:pt x="25760" y="27375"/>
                  </a:lnTo>
                  <a:lnTo>
                    <a:pt x="25891" y="27528"/>
                  </a:lnTo>
                  <a:lnTo>
                    <a:pt x="26000" y="27616"/>
                  </a:lnTo>
                  <a:lnTo>
                    <a:pt x="26284" y="27681"/>
                  </a:lnTo>
                  <a:lnTo>
                    <a:pt x="26393" y="27594"/>
                  </a:lnTo>
                  <a:lnTo>
                    <a:pt x="26590" y="27332"/>
                  </a:lnTo>
                  <a:lnTo>
                    <a:pt x="27092" y="26873"/>
                  </a:lnTo>
                  <a:lnTo>
                    <a:pt x="27223" y="26568"/>
                  </a:lnTo>
                  <a:lnTo>
                    <a:pt x="27332" y="26415"/>
                  </a:lnTo>
                  <a:lnTo>
                    <a:pt x="27485" y="26306"/>
                  </a:lnTo>
                  <a:lnTo>
                    <a:pt x="27681" y="26175"/>
                  </a:lnTo>
                  <a:lnTo>
                    <a:pt x="27878" y="26022"/>
                  </a:lnTo>
                  <a:lnTo>
                    <a:pt x="27965" y="26175"/>
                  </a:lnTo>
                  <a:lnTo>
                    <a:pt x="27943" y="26328"/>
                  </a:lnTo>
                  <a:lnTo>
                    <a:pt x="27943" y="27114"/>
                  </a:lnTo>
                  <a:lnTo>
                    <a:pt x="27703" y="28663"/>
                  </a:lnTo>
                  <a:lnTo>
                    <a:pt x="27550" y="29449"/>
                  </a:lnTo>
                  <a:lnTo>
                    <a:pt x="27310" y="30541"/>
                  </a:lnTo>
                  <a:lnTo>
                    <a:pt x="27070" y="31676"/>
                  </a:lnTo>
                  <a:lnTo>
                    <a:pt x="26961" y="32004"/>
                  </a:lnTo>
                  <a:lnTo>
                    <a:pt x="26873" y="32331"/>
                  </a:lnTo>
                  <a:lnTo>
                    <a:pt x="26611" y="32746"/>
                  </a:lnTo>
                  <a:lnTo>
                    <a:pt x="26415" y="33204"/>
                  </a:lnTo>
                  <a:lnTo>
                    <a:pt x="26371" y="33313"/>
                  </a:lnTo>
                  <a:lnTo>
                    <a:pt x="26415" y="33532"/>
                  </a:lnTo>
                  <a:lnTo>
                    <a:pt x="26502" y="33619"/>
                  </a:lnTo>
                  <a:lnTo>
                    <a:pt x="26611" y="33706"/>
                  </a:lnTo>
                  <a:lnTo>
                    <a:pt x="26742" y="33903"/>
                  </a:lnTo>
                  <a:lnTo>
                    <a:pt x="26742" y="34230"/>
                  </a:lnTo>
                  <a:lnTo>
                    <a:pt x="26590" y="34470"/>
                  </a:lnTo>
                  <a:lnTo>
                    <a:pt x="26546" y="34601"/>
                  </a:lnTo>
                  <a:lnTo>
                    <a:pt x="26524" y="34732"/>
                  </a:lnTo>
                  <a:lnTo>
                    <a:pt x="26328" y="35082"/>
                  </a:lnTo>
                  <a:lnTo>
                    <a:pt x="26153" y="35409"/>
                  </a:lnTo>
                  <a:lnTo>
                    <a:pt x="25913" y="35715"/>
                  </a:lnTo>
                  <a:lnTo>
                    <a:pt x="25585" y="36413"/>
                  </a:lnTo>
                  <a:lnTo>
                    <a:pt x="25389" y="36719"/>
                  </a:lnTo>
                  <a:lnTo>
                    <a:pt x="25236" y="36981"/>
                  </a:lnTo>
                  <a:lnTo>
                    <a:pt x="25018" y="37134"/>
                  </a:lnTo>
                  <a:lnTo>
                    <a:pt x="24909" y="37177"/>
                  </a:lnTo>
                  <a:lnTo>
                    <a:pt x="24800" y="37330"/>
                  </a:lnTo>
                  <a:lnTo>
                    <a:pt x="24734" y="37614"/>
                  </a:lnTo>
                  <a:lnTo>
                    <a:pt x="24669" y="37789"/>
                  </a:lnTo>
                  <a:lnTo>
                    <a:pt x="24538" y="38138"/>
                  </a:lnTo>
                  <a:lnTo>
                    <a:pt x="24145" y="38749"/>
                  </a:lnTo>
                  <a:lnTo>
                    <a:pt x="23905" y="39055"/>
                  </a:lnTo>
                  <a:lnTo>
                    <a:pt x="23664" y="39317"/>
                  </a:lnTo>
                  <a:lnTo>
                    <a:pt x="23293" y="39906"/>
                  </a:lnTo>
                  <a:lnTo>
                    <a:pt x="23162" y="40212"/>
                  </a:lnTo>
                  <a:lnTo>
                    <a:pt x="23140" y="40408"/>
                  </a:lnTo>
                  <a:lnTo>
                    <a:pt x="23031" y="40583"/>
                  </a:lnTo>
                  <a:lnTo>
                    <a:pt x="22551" y="41369"/>
                  </a:lnTo>
                  <a:lnTo>
                    <a:pt x="22158" y="42176"/>
                  </a:lnTo>
                  <a:lnTo>
                    <a:pt x="21983" y="42417"/>
                  </a:lnTo>
                  <a:lnTo>
                    <a:pt x="21874" y="42657"/>
                  </a:lnTo>
                  <a:lnTo>
                    <a:pt x="21787" y="42831"/>
                  </a:lnTo>
                  <a:lnTo>
                    <a:pt x="21700" y="43006"/>
                  </a:lnTo>
                  <a:lnTo>
                    <a:pt x="21503" y="43377"/>
                  </a:lnTo>
                  <a:lnTo>
                    <a:pt x="21329" y="43792"/>
                  </a:lnTo>
                  <a:lnTo>
                    <a:pt x="21219" y="44054"/>
                  </a:lnTo>
                  <a:lnTo>
                    <a:pt x="20848" y="44534"/>
                  </a:lnTo>
                  <a:lnTo>
                    <a:pt x="20717" y="44796"/>
                  </a:lnTo>
                  <a:lnTo>
                    <a:pt x="20586" y="44905"/>
                  </a:lnTo>
                  <a:lnTo>
                    <a:pt x="20543" y="45102"/>
                  </a:lnTo>
                  <a:lnTo>
                    <a:pt x="20324" y="45451"/>
                  </a:lnTo>
                  <a:lnTo>
                    <a:pt x="19997" y="45713"/>
                  </a:lnTo>
                  <a:lnTo>
                    <a:pt x="19538" y="46171"/>
                  </a:lnTo>
                  <a:lnTo>
                    <a:pt x="18578" y="47154"/>
                  </a:lnTo>
                  <a:lnTo>
                    <a:pt x="17639" y="48180"/>
                  </a:lnTo>
                  <a:lnTo>
                    <a:pt x="17443" y="48333"/>
                  </a:lnTo>
                  <a:lnTo>
                    <a:pt x="17377" y="48485"/>
                  </a:lnTo>
                  <a:lnTo>
                    <a:pt x="17399" y="48747"/>
                  </a:lnTo>
                  <a:lnTo>
                    <a:pt x="17268" y="49184"/>
                  </a:lnTo>
                  <a:lnTo>
                    <a:pt x="16919" y="49773"/>
                  </a:lnTo>
                  <a:lnTo>
                    <a:pt x="16635" y="50145"/>
                  </a:lnTo>
                  <a:lnTo>
                    <a:pt x="16482" y="50363"/>
                  </a:lnTo>
                  <a:lnTo>
                    <a:pt x="16242" y="50734"/>
                  </a:lnTo>
                  <a:lnTo>
                    <a:pt x="16177" y="50996"/>
                  </a:lnTo>
                  <a:lnTo>
                    <a:pt x="16177" y="51171"/>
                  </a:lnTo>
                  <a:lnTo>
                    <a:pt x="16177" y="51345"/>
                  </a:lnTo>
                  <a:lnTo>
                    <a:pt x="16002" y="51367"/>
                  </a:lnTo>
                  <a:lnTo>
                    <a:pt x="15849" y="51302"/>
                  </a:lnTo>
                  <a:lnTo>
                    <a:pt x="15456" y="51061"/>
                  </a:lnTo>
                  <a:lnTo>
                    <a:pt x="14758" y="50538"/>
                  </a:lnTo>
                  <a:lnTo>
                    <a:pt x="14343" y="50363"/>
                  </a:lnTo>
                  <a:lnTo>
                    <a:pt x="14103" y="50254"/>
                  </a:lnTo>
                  <a:lnTo>
                    <a:pt x="13863" y="50123"/>
                  </a:lnTo>
                  <a:lnTo>
                    <a:pt x="13120" y="49817"/>
                  </a:lnTo>
                  <a:lnTo>
                    <a:pt x="12356" y="49490"/>
                  </a:lnTo>
                  <a:lnTo>
                    <a:pt x="12247" y="49424"/>
                  </a:lnTo>
                  <a:lnTo>
                    <a:pt x="12007" y="49424"/>
                  </a:lnTo>
                  <a:lnTo>
                    <a:pt x="11898" y="49381"/>
                  </a:lnTo>
                  <a:lnTo>
                    <a:pt x="11396" y="49381"/>
                  </a:lnTo>
                  <a:lnTo>
                    <a:pt x="11156" y="49446"/>
                  </a:lnTo>
                  <a:lnTo>
                    <a:pt x="10653" y="49424"/>
                  </a:lnTo>
                  <a:lnTo>
                    <a:pt x="10392" y="49468"/>
                  </a:lnTo>
                  <a:lnTo>
                    <a:pt x="9802" y="49468"/>
                  </a:lnTo>
                  <a:lnTo>
                    <a:pt x="9540" y="49533"/>
                  </a:lnTo>
                  <a:lnTo>
                    <a:pt x="9300" y="49468"/>
                  </a:lnTo>
                  <a:lnTo>
                    <a:pt x="9235" y="49315"/>
                  </a:lnTo>
                  <a:lnTo>
                    <a:pt x="9278" y="49031"/>
                  </a:lnTo>
                  <a:lnTo>
                    <a:pt x="9322" y="48900"/>
                  </a:lnTo>
                  <a:lnTo>
                    <a:pt x="9365" y="48638"/>
                  </a:lnTo>
                  <a:lnTo>
                    <a:pt x="9322" y="48136"/>
                  </a:lnTo>
                  <a:lnTo>
                    <a:pt x="9409" y="47918"/>
                  </a:lnTo>
                  <a:lnTo>
                    <a:pt x="9496" y="47809"/>
                  </a:lnTo>
                  <a:lnTo>
                    <a:pt x="9475" y="47569"/>
                  </a:lnTo>
                  <a:lnTo>
                    <a:pt x="9496" y="47459"/>
                  </a:lnTo>
                  <a:lnTo>
                    <a:pt x="9518" y="47219"/>
                  </a:lnTo>
                  <a:lnTo>
                    <a:pt x="9496" y="46783"/>
                  </a:lnTo>
                  <a:lnTo>
                    <a:pt x="9322" y="46412"/>
                  </a:lnTo>
                  <a:lnTo>
                    <a:pt x="9060" y="46084"/>
                  </a:lnTo>
                  <a:lnTo>
                    <a:pt x="8863" y="45953"/>
                  </a:lnTo>
                  <a:lnTo>
                    <a:pt x="8754" y="45844"/>
                  </a:lnTo>
                  <a:lnTo>
                    <a:pt x="8645" y="45669"/>
                  </a:lnTo>
                  <a:lnTo>
                    <a:pt x="8405" y="45386"/>
                  </a:lnTo>
                  <a:lnTo>
                    <a:pt x="7925" y="45167"/>
                  </a:lnTo>
                  <a:lnTo>
                    <a:pt x="7575" y="45145"/>
                  </a:lnTo>
                  <a:lnTo>
                    <a:pt x="7357" y="45189"/>
                  </a:lnTo>
                  <a:lnTo>
                    <a:pt x="7073" y="45276"/>
                  </a:lnTo>
                  <a:lnTo>
                    <a:pt x="6549" y="45560"/>
                  </a:lnTo>
                  <a:lnTo>
                    <a:pt x="6309" y="45735"/>
                  </a:lnTo>
                  <a:lnTo>
                    <a:pt x="6047" y="45866"/>
                  </a:lnTo>
                  <a:lnTo>
                    <a:pt x="5676" y="46062"/>
                  </a:lnTo>
                  <a:lnTo>
                    <a:pt x="5458" y="46259"/>
                  </a:lnTo>
                  <a:lnTo>
                    <a:pt x="5392" y="46412"/>
                  </a:lnTo>
                  <a:lnTo>
                    <a:pt x="5283" y="46695"/>
                  </a:lnTo>
                  <a:lnTo>
                    <a:pt x="4868" y="47045"/>
                  </a:lnTo>
                  <a:lnTo>
                    <a:pt x="4585" y="47154"/>
                  </a:lnTo>
                  <a:lnTo>
                    <a:pt x="4126" y="47328"/>
                  </a:lnTo>
                  <a:lnTo>
                    <a:pt x="3253" y="47809"/>
                  </a:lnTo>
                  <a:lnTo>
                    <a:pt x="2882" y="48158"/>
                  </a:lnTo>
                  <a:lnTo>
                    <a:pt x="2751" y="48224"/>
                  </a:lnTo>
                  <a:lnTo>
                    <a:pt x="2642" y="48333"/>
                  </a:lnTo>
                  <a:lnTo>
                    <a:pt x="1659" y="49271"/>
                  </a:lnTo>
                  <a:lnTo>
                    <a:pt x="742" y="50319"/>
                  </a:lnTo>
                  <a:lnTo>
                    <a:pt x="590" y="50516"/>
                  </a:lnTo>
                  <a:lnTo>
                    <a:pt x="415" y="50734"/>
                  </a:lnTo>
                  <a:lnTo>
                    <a:pt x="197" y="51018"/>
                  </a:lnTo>
                  <a:lnTo>
                    <a:pt x="44" y="51389"/>
                  </a:lnTo>
                  <a:lnTo>
                    <a:pt x="0" y="51607"/>
                  </a:lnTo>
                  <a:lnTo>
                    <a:pt x="44" y="51847"/>
                  </a:lnTo>
                  <a:lnTo>
                    <a:pt x="219" y="52022"/>
                  </a:lnTo>
                  <a:lnTo>
                    <a:pt x="633" y="52131"/>
                  </a:lnTo>
                  <a:lnTo>
                    <a:pt x="852" y="52109"/>
                  </a:lnTo>
                  <a:lnTo>
                    <a:pt x="1310" y="52087"/>
                  </a:lnTo>
                  <a:lnTo>
                    <a:pt x="1769" y="52066"/>
                  </a:lnTo>
                  <a:lnTo>
                    <a:pt x="1943" y="51957"/>
                  </a:lnTo>
                  <a:lnTo>
                    <a:pt x="2118" y="51957"/>
                  </a:lnTo>
                  <a:lnTo>
                    <a:pt x="2642" y="51891"/>
                  </a:lnTo>
                  <a:lnTo>
                    <a:pt x="3166" y="51957"/>
                  </a:lnTo>
                  <a:lnTo>
                    <a:pt x="3318" y="52044"/>
                  </a:lnTo>
                  <a:lnTo>
                    <a:pt x="3668" y="52022"/>
                  </a:lnTo>
                  <a:lnTo>
                    <a:pt x="3842" y="52066"/>
                  </a:lnTo>
                  <a:lnTo>
                    <a:pt x="3952" y="52109"/>
                  </a:lnTo>
                  <a:lnTo>
                    <a:pt x="4170" y="52087"/>
                  </a:lnTo>
                  <a:lnTo>
                    <a:pt x="4279" y="52153"/>
                  </a:lnTo>
                  <a:lnTo>
                    <a:pt x="4563" y="52328"/>
                  </a:lnTo>
                  <a:lnTo>
                    <a:pt x="4737" y="52546"/>
                  </a:lnTo>
                  <a:lnTo>
                    <a:pt x="4868" y="52742"/>
                  </a:lnTo>
                  <a:lnTo>
                    <a:pt x="5174" y="52786"/>
                  </a:lnTo>
                  <a:lnTo>
                    <a:pt x="5349" y="52742"/>
                  </a:lnTo>
                  <a:lnTo>
                    <a:pt x="5916" y="52546"/>
                  </a:lnTo>
                  <a:lnTo>
                    <a:pt x="6528" y="52328"/>
                  </a:lnTo>
                  <a:lnTo>
                    <a:pt x="6702" y="52284"/>
                  </a:lnTo>
                  <a:lnTo>
                    <a:pt x="7073" y="52218"/>
                  </a:lnTo>
                  <a:lnTo>
                    <a:pt x="7292" y="52262"/>
                  </a:lnTo>
                  <a:lnTo>
                    <a:pt x="7728" y="52349"/>
                  </a:lnTo>
                  <a:lnTo>
                    <a:pt x="8470" y="52764"/>
                  </a:lnTo>
                  <a:lnTo>
                    <a:pt x="8820" y="53048"/>
                  </a:lnTo>
                  <a:lnTo>
                    <a:pt x="9235" y="53375"/>
                  </a:lnTo>
                  <a:lnTo>
                    <a:pt x="10108" y="53987"/>
                  </a:lnTo>
                  <a:lnTo>
                    <a:pt x="10501" y="54358"/>
                  </a:lnTo>
                  <a:lnTo>
                    <a:pt x="11658" y="55471"/>
                  </a:lnTo>
                  <a:lnTo>
                    <a:pt x="12858" y="56519"/>
                  </a:lnTo>
                  <a:lnTo>
                    <a:pt x="13426" y="56978"/>
                  </a:lnTo>
                  <a:lnTo>
                    <a:pt x="13994" y="57436"/>
                  </a:lnTo>
                  <a:lnTo>
                    <a:pt x="14299" y="57720"/>
                  </a:lnTo>
                  <a:lnTo>
                    <a:pt x="14823" y="58069"/>
                  </a:lnTo>
                  <a:lnTo>
                    <a:pt x="15238" y="58222"/>
                  </a:lnTo>
                  <a:lnTo>
                    <a:pt x="15478" y="58265"/>
                  </a:lnTo>
                  <a:lnTo>
                    <a:pt x="15915" y="58309"/>
                  </a:lnTo>
                  <a:lnTo>
                    <a:pt x="16373" y="58265"/>
                  </a:lnTo>
                  <a:lnTo>
                    <a:pt x="16701" y="58091"/>
                  </a:lnTo>
                  <a:lnTo>
                    <a:pt x="17028" y="57960"/>
                  </a:lnTo>
                  <a:lnTo>
                    <a:pt x="18818" y="56847"/>
                  </a:lnTo>
                  <a:lnTo>
                    <a:pt x="20543" y="55668"/>
                  </a:lnTo>
                  <a:lnTo>
                    <a:pt x="20892" y="55428"/>
                  </a:lnTo>
                  <a:lnTo>
                    <a:pt x="21634" y="55013"/>
                  </a:lnTo>
                  <a:lnTo>
                    <a:pt x="22049" y="54904"/>
                  </a:lnTo>
                  <a:lnTo>
                    <a:pt x="22245" y="54838"/>
                  </a:lnTo>
                  <a:lnTo>
                    <a:pt x="22420" y="54729"/>
                  </a:lnTo>
                  <a:lnTo>
                    <a:pt x="22682" y="54533"/>
                  </a:lnTo>
                  <a:lnTo>
                    <a:pt x="23184" y="54118"/>
                  </a:lnTo>
                  <a:lnTo>
                    <a:pt x="23490" y="54009"/>
                  </a:lnTo>
                  <a:lnTo>
                    <a:pt x="23883" y="53943"/>
                  </a:lnTo>
                  <a:lnTo>
                    <a:pt x="24276" y="54009"/>
                  </a:lnTo>
                  <a:lnTo>
                    <a:pt x="24494" y="54009"/>
                  </a:lnTo>
                  <a:lnTo>
                    <a:pt x="24603" y="53943"/>
                  </a:lnTo>
                  <a:lnTo>
                    <a:pt x="24865" y="53965"/>
                  </a:lnTo>
                  <a:lnTo>
                    <a:pt x="24974" y="53899"/>
                  </a:lnTo>
                  <a:lnTo>
                    <a:pt x="25695" y="53310"/>
                  </a:lnTo>
                  <a:lnTo>
                    <a:pt x="26415" y="52742"/>
                  </a:lnTo>
                  <a:lnTo>
                    <a:pt x="26524" y="52699"/>
                  </a:lnTo>
                  <a:lnTo>
                    <a:pt x="26721" y="52568"/>
                  </a:lnTo>
                  <a:lnTo>
                    <a:pt x="26764" y="52437"/>
                  </a:lnTo>
                  <a:lnTo>
                    <a:pt x="26873" y="52284"/>
                  </a:lnTo>
                  <a:lnTo>
                    <a:pt x="27157" y="52066"/>
                  </a:lnTo>
                  <a:lnTo>
                    <a:pt x="27310" y="52000"/>
                  </a:lnTo>
                  <a:lnTo>
                    <a:pt x="27507" y="51891"/>
                  </a:lnTo>
                  <a:lnTo>
                    <a:pt x="27594" y="51716"/>
                  </a:lnTo>
                  <a:lnTo>
                    <a:pt x="28511" y="50974"/>
                  </a:lnTo>
                  <a:lnTo>
                    <a:pt x="29449" y="50254"/>
                  </a:lnTo>
                  <a:lnTo>
                    <a:pt x="30737" y="49184"/>
                  </a:lnTo>
                  <a:lnTo>
                    <a:pt x="32113" y="48224"/>
                  </a:lnTo>
                  <a:lnTo>
                    <a:pt x="32331" y="48093"/>
                  </a:lnTo>
                  <a:lnTo>
                    <a:pt x="32724" y="48136"/>
                  </a:lnTo>
                  <a:lnTo>
                    <a:pt x="32920" y="48333"/>
                  </a:lnTo>
                  <a:lnTo>
                    <a:pt x="33073" y="48529"/>
                  </a:lnTo>
                  <a:lnTo>
                    <a:pt x="33466" y="48835"/>
                  </a:lnTo>
                  <a:lnTo>
                    <a:pt x="33706" y="48922"/>
                  </a:lnTo>
                  <a:lnTo>
                    <a:pt x="33859" y="49053"/>
                  </a:lnTo>
                  <a:lnTo>
                    <a:pt x="33968" y="49206"/>
                  </a:lnTo>
                  <a:lnTo>
                    <a:pt x="35234" y="50341"/>
                  </a:lnTo>
                  <a:lnTo>
                    <a:pt x="36544" y="51454"/>
                  </a:lnTo>
                  <a:lnTo>
                    <a:pt x="37527" y="52284"/>
                  </a:lnTo>
                  <a:lnTo>
                    <a:pt x="38509" y="53157"/>
                  </a:lnTo>
                  <a:lnTo>
                    <a:pt x="39011" y="53572"/>
                  </a:lnTo>
                  <a:lnTo>
                    <a:pt x="40103" y="54380"/>
                  </a:lnTo>
                  <a:lnTo>
                    <a:pt x="40605" y="54838"/>
                  </a:lnTo>
                  <a:lnTo>
                    <a:pt x="40758" y="54991"/>
                  </a:lnTo>
                  <a:lnTo>
                    <a:pt x="41085" y="55013"/>
                  </a:lnTo>
                  <a:lnTo>
                    <a:pt x="41260" y="54838"/>
                  </a:lnTo>
                  <a:lnTo>
                    <a:pt x="41543" y="54576"/>
                  </a:lnTo>
                  <a:lnTo>
                    <a:pt x="41827" y="54336"/>
                  </a:lnTo>
                  <a:lnTo>
                    <a:pt x="42002" y="54227"/>
                  </a:lnTo>
                  <a:lnTo>
                    <a:pt x="42264" y="54271"/>
                  </a:lnTo>
                  <a:lnTo>
                    <a:pt x="42373" y="54402"/>
                  </a:lnTo>
                  <a:lnTo>
                    <a:pt x="42526" y="54620"/>
                  </a:lnTo>
                  <a:lnTo>
                    <a:pt x="42897" y="54947"/>
                  </a:lnTo>
                  <a:lnTo>
                    <a:pt x="43530" y="55384"/>
                  </a:lnTo>
                  <a:lnTo>
                    <a:pt x="43901" y="55711"/>
                  </a:lnTo>
                  <a:lnTo>
                    <a:pt x="44010" y="55864"/>
                  </a:lnTo>
                  <a:lnTo>
                    <a:pt x="44163" y="55973"/>
                  </a:lnTo>
                  <a:lnTo>
                    <a:pt x="44294" y="56082"/>
                  </a:lnTo>
                  <a:lnTo>
                    <a:pt x="44425" y="56192"/>
                  </a:lnTo>
                  <a:lnTo>
                    <a:pt x="44578" y="56366"/>
                  </a:lnTo>
                  <a:lnTo>
                    <a:pt x="44796" y="56628"/>
                  </a:lnTo>
                  <a:lnTo>
                    <a:pt x="44884" y="56825"/>
                  </a:lnTo>
                  <a:lnTo>
                    <a:pt x="44862" y="56956"/>
                  </a:lnTo>
                  <a:lnTo>
                    <a:pt x="44709" y="57370"/>
                  </a:lnTo>
                  <a:lnTo>
                    <a:pt x="44556" y="57785"/>
                  </a:lnTo>
                  <a:lnTo>
                    <a:pt x="44360" y="58331"/>
                  </a:lnTo>
                  <a:lnTo>
                    <a:pt x="44032" y="59161"/>
                  </a:lnTo>
                  <a:lnTo>
                    <a:pt x="43901" y="59728"/>
                  </a:lnTo>
                  <a:lnTo>
                    <a:pt x="43879" y="60034"/>
                  </a:lnTo>
                  <a:lnTo>
                    <a:pt x="43836" y="60143"/>
                  </a:lnTo>
                  <a:lnTo>
                    <a:pt x="43857" y="60361"/>
                  </a:lnTo>
                  <a:lnTo>
                    <a:pt x="43792" y="60470"/>
                  </a:lnTo>
                  <a:lnTo>
                    <a:pt x="43748" y="60536"/>
                  </a:lnTo>
                  <a:lnTo>
                    <a:pt x="43792" y="60601"/>
                  </a:lnTo>
                  <a:lnTo>
                    <a:pt x="43857" y="60776"/>
                  </a:lnTo>
                  <a:lnTo>
                    <a:pt x="43836" y="61147"/>
                  </a:lnTo>
                  <a:lnTo>
                    <a:pt x="43879" y="61322"/>
                  </a:lnTo>
                  <a:lnTo>
                    <a:pt x="43901" y="61431"/>
                  </a:lnTo>
                  <a:lnTo>
                    <a:pt x="43857" y="61693"/>
                  </a:lnTo>
                  <a:lnTo>
                    <a:pt x="43967" y="61802"/>
                  </a:lnTo>
                  <a:lnTo>
                    <a:pt x="44010" y="61933"/>
                  </a:lnTo>
                  <a:lnTo>
                    <a:pt x="43988" y="62195"/>
                  </a:lnTo>
                  <a:lnTo>
                    <a:pt x="44054" y="62326"/>
                  </a:lnTo>
                  <a:lnTo>
                    <a:pt x="44141" y="62806"/>
                  </a:lnTo>
                  <a:lnTo>
                    <a:pt x="44229" y="63286"/>
                  </a:lnTo>
                  <a:lnTo>
                    <a:pt x="44338" y="63658"/>
                  </a:lnTo>
                  <a:lnTo>
                    <a:pt x="44403" y="64051"/>
                  </a:lnTo>
                  <a:lnTo>
                    <a:pt x="44534" y="64880"/>
                  </a:lnTo>
                  <a:lnTo>
                    <a:pt x="44753" y="65688"/>
                  </a:lnTo>
                  <a:lnTo>
                    <a:pt x="44796" y="65797"/>
                  </a:lnTo>
                  <a:lnTo>
                    <a:pt x="44774" y="66059"/>
                  </a:lnTo>
                  <a:lnTo>
                    <a:pt x="44840" y="66190"/>
                  </a:lnTo>
                  <a:lnTo>
                    <a:pt x="44949" y="66452"/>
                  </a:lnTo>
                  <a:lnTo>
                    <a:pt x="45080" y="66736"/>
                  </a:lnTo>
                  <a:lnTo>
                    <a:pt x="45342" y="67980"/>
                  </a:lnTo>
                  <a:lnTo>
                    <a:pt x="45648" y="69224"/>
                  </a:lnTo>
                  <a:lnTo>
                    <a:pt x="45779" y="69552"/>
                  </a:lnTo>
                  <a:lnTo>
                    <a:pt x="45931" y="70250"/>
                  </a:lnTo>
                  <a:lnTo>
                    <a:pt x="45953" y="70622"/>
                  </a:lnTo>
                  <a:lnTo>
                    <a:pt x="45975" y="71167"/>
                  </a:lnTo>
                  <a:lnTo>
                    <a:pt x="45757" y="72237"/>
                  </a:lnTo>
                  <a:lnTo>
                    <a:pt x="45626" y="72783"/>
                  </a:lnTo>
                  <a:lnTo>
                    <a:pt x="45538" y="73241"/>
                  </a:lnTo>
                  <a:lnTo>
                    <a:pt x="45517" y="74136"/>
                  </a:lnTo>
                  <a:lnTo>
                    <a:pt x="45735" y="74966"/>
                  </a:lnTo>
                  <a:lnTo>
                    <a:pt x="46215" y="75730"/>
                  </a:lnTo>
                  <a:lnTo>
                    <a:pt x="46564" y="76079"/>
                  </a:lnTo>
                  <a:lnTo>
                    <a:pt x="46674" y="76166"/>
                  </a:lnTo>
                  <a:lnTo>
                    <a:pt x="46957" y="76276"/>
                  </a:lnTo>
                  <a:lnTo>
                    <a:pt x="47132" y="76297"/>
                  </a:lnTo>
                  <a:lnTo>
                    <a:pt x="48267" y="76232"/>
                  </a:lnTo>
                  <a:lnTo>
                    <a:pt x="49359" y="76101"/>
                  </a:lnTo>
                  <a:lnTo>
                    <a:pt x="52022" y="75926"/>
                  </a:lnTo>
                  <a:lnTo>
                    <a:pt x="54642" y="75686"/>
                  </a:lnTo>
                  <a:lnTo>
                    <a:pt x="54991" y="75730"/>
                  </a:lnTo>
                  <a:lnTo>
                    <a:pt x="55646" y="75642"/>
                  </a:lnTo>
                  <a:lnTo>
                    <a:pt x="56213" y="75359"/>
                  </a:lnTo>
                  <a:lnTo>
                    <a:pt x="56672" y="74900"/>
                  </a:lnTo>
                  <a:lnTo>
                    <a:pt x="56868" y="74595"/>
                  </a:lnTo>
                  <a:lnTo>
                    <a:pt x="56868" y="74442"/>
                  </a:lnTo>
                  <a:lnTo>
                    <a:pt x="56803" y="74136"/>
                  </a:lnTo>
                  <a:lnTo>
                    <a:pt x="56672" y="74027"/>
                  </a:lnTo>
                  <a:lnTo>
                    <a:pt x="56519" y="73874"/>
                  </a:lnTo>
                  <a:lnTo>
                    <a:pt x="56170" y="73656"/>
                  </a:lnTo>
                  <a:lnTo>
                    <a:pt x="55602" y="73525"/>
                  </a:lnTo>
                  <a:lnTo>
                    <a:pt x="55187" y="73547"/>
                  </a:lnTo>
                  <a:lnTo>
                    <a:pt x="55035" y="73547"/>
                  </a:lnTo>
                  <a:lnTo>
                    <a:pt x="54904" y="73569"/>
                  </a:lnTo>
                  <a:lnTo>
                    <a:pt x="54860" y="73525"/>
                  </a:lnTo>
                  <a:lnTo>
                    <a:pt x="54795" y="73503"/>
                  </a:lnTo>
                  <a:lnTo>
                    <a:pt x="54358" y="73547"/>
                  </a:lnTo>
                  <a:lnTo>
                    <a:pt x="53943" y="73481"/>
                  </a:lnTo>
                  <a:lnTo>
                    <a:pt x="53703" y="73350"/>
                  </a:lnTo>
                  <a:lnTo>
                    <a:pt x="53441" y="73263"/>
                  </a:lnTo>
                  <a:lnTo>
                    <a:pt x="53223" y="73241"/>
                  </a:lnTo>
                  <a:lnTo>
                    <a:pt x="53048" y="73132"/>
                  </a:lnTo>
                  <a:lnTo>
                    <a:pt x="52786" y="72957"/>
                  </a:lnTo>
                  <a:lnTo>
                    <a:pt x="52459" y="72892"/>
                  </a:lnTo>
                  <a:lnTo>
                    <a:pt x="52240" y="72805"/>
                  </a:lnTo>
                  <a:lnTo>
                    <a:pt x="52088" y="72674"/>
                  </a:lnTo>
                  <a:lnTo>
                    <a:pt x="51695" y="72346"/>
                  </a:lnTo>
                  <a:lnTo>
                    <a:pt x="50865" y="71779"/>
                  </a:lnTo>
                  <a:lnTo>
                    <a:pt x="50385" y="71604"/>
                  </a:lnTo>
                  <a:lnTo>
                    <a:pt x="50166" y="71429"/>
                  </a:lnTo>
                  <a:lnTo>
                    <a:pt x="50014" y="71167"/>
                  </a:lnTo>
                  <a:lnTo>
                    <a:pt x="49992" y="71080"/>
                  </a:lnTo>
                  <a:lnTo>
                    <a:pt x="50014" y="70905"/>
                  </a:lnTo>
                  <a:lnTo>
                    <a:pt x="50079" y="70840"/>
                  </a:lnTo>
                  <a:lnTo>
                    <a:pt x="50014" y="70578"/>
                  </a:lnTo>
                  <a:lnTo>
                    <a:pt x="50014" y="70338"/>
                  </a:lnTo>
                  <a:lnTo>
                    <a:pt x="50014" y="70250"/>
                  </a:lnTo>
                  <a:lnTo>
                    <a:pt x="49992" y="70141"/>
                  </a:lnTo>
                  <a:lnTo>
                    <a:pt x="49926" y="69857"/>
                  </a:lnTo>
                  <a:lnTo>
                    <a:pt x="49905" y="69595"/>
                  </a:lnTo>
                  <a:lnTo>
                    <a:pt x="49905" y="69530"/>
                  </a:lnTo>
                  <a:lnTo>
                    <a:pt x="49883" y="69464"/>
                  </a:lnTo>
                  <a:lnTo>
                    <a:pt x="49817" y="68853"/>
                  </a:lnTo>
                  <a:lnTo>
                    <a:pt x="49883" y="67653"/>
                  </a:lnTo>
                  <a:lnTo>
                    <a:pt x="49905" y="67063"/>
                  </a:lnTo>
                  <a:lnTo>
                    <a:pt x="49883" y="67019"/>
                  </a:lnTo>
                  <a:lnTo>
                    <a:pt x="49905" y="66976"/>
                  </a:lnTo>
                  <a:lnTo>
                    <a:pt x="49970" y="66779"/>
                  </a:lnTo>
                  <a:lnTo>
                    <a:pt x="49948" y="66343"/>
                  </a:lnTo>
                  <a:lnTo>
                    <a:pt x="49992" y="66146"/>
                  </a:lnTo>
                  <a:lnTo>
                    <a:pt x="49926" y="66081"/>
                  </a:lnTo>
                  <a:lnTo>
                    <a:pt x="49926" y="65950"/>
                  </a:lnTo>
                  <a:lnTo>
                    <a:pt x="49970" y="65884"/>
                  </a:lnTo>
                  <a:lnTo>
                    <a:pt x="50035" y="65862"/>
                  </a:lnTo>
                  <a:lnTo>
                    <a:pt x="50079" y="65775"/>
                  </a:lnTo>
                  <a:lnTo>
                    <a:pt x="50123" y="65535"/>
                  </a:lnTo>
                  <a:lnTo>
                    <a:pt x="50123" y="65295"/>
                  </a:lnTo>
                  <a:lnTo>
                    <a:pt x="50101" y="64662"/>
                  </a:lnTo>
                  <a:lnTo>
                    <a:pt x="50188" y="64007"/>
                  </a:lnTo>
                  <a:lnTo>
                    <a:pt x="50210" y="63963"/>
                  </a:lnTo>
                  <a:lnTo>
                    <a:pt x="50210" y="63876"/>
                  </a:lnTo>
                  <a:lnTo>
                    <a:pt x="50210" y="63592"/>
                  </a:lnTo>
                  <a:lnTo>
                    <a:pt x="50232" y="63330"/>
                  </a:lnTo>
                  <a:lnTo>
                    <a:pt x="50188" y="63199"/>
                  </a:lnTo>
                  <a:lnTo>
                    <a:pt x="50254" y="63046"/>
                  </a:lnTo>
                  <a:lnTo>
                    <a:pt x="50319" y="62806"/>
                  </a:lnTo>
                  <a:lnTo>
                    <a:pt x="50363" y="62588"/>
                  </a:lnTo>
                  <a:lnTo>
                    <a:pt x="50407" y="62304"/>
                  </a:lnTo>
                  <a:lnTo>
                    <a:pt x="50407" y="62020"/>
                  </a:lnTo>
                  <a:lnTo>
                    <a:pt x="50363" y="61606"/>
                  </a:lnTo>
                  <a:lnTo>
                    <a:pt x="50428" y="61169"/>
                  </a:lnTo>
                  <a:lnTo>
                    <a:pt x="50450" y="61103"/>
                  </a:lnTo>
                  <a:lnTo>
                    <a:pt x="50450" y="61038"/>
                  </a:lnTo>
                  <a:lnTo>
                    <a:pt x="50450" y="60536"/>
                  </a:lnTo>
                  <a:lnTo>
                    <a:pt x="50472" y="60056"/>
                  </a:lnTo>
                  <a:lnTo>
                    <a:pt x="50450" y="59466"/>
                  </a:lnTo>
                  <a:lnTo>
                    <a:pt x="50538" y="58855"/>
                  </a:lnTo>
                  <a:lnTo>
                    <a:pt x="50581" y="58375"/>
                  </a:lnTo>
                  <a:lnTo>
                    <a:pt x="50559" y="57894"/>
                  </a:lnTo>
                  <a:lnTo>
                    <a:pt x="50559" y="57720"/>
                  </a:lnTo>
                  <a:lnTo>
                    <a:pt x="50472" y="57349"/>
                  </a:lnTo>
                  <a:lnTo>
                    <a:pt x="50559" y="57152"/>
                  </a:lnTo>
                  <a:lnTo>
                    <a:pt x="50603" y="57065"/>
                  </a:lnTo>
                  <a:lnTo>
                    <a:pt x="50581" y="56890"/>
                  </a:lnTo>
                  <a:lnTo>
                    <a:pt x="50516" y="56803"/>
                  </a:lnTo>
                  <a:lnTo>
                    <a:pt x="50450" y="56803"/>
                  </a:lnTo>
                  <a:lnTo>
                    <a:pt x="50472" y="56759"/>
                  </a:lnTo>
                  <a:lnTo>
                    <a:pt x="50494" y="56694"/>
                  </a:lnTo>
                  <a:lnTo>
                    <a:pt x="50516" y="56606"/>
                  </a:lnTo>
                  <a:lnTo>
                    <a:pt x="50494" y="56279"/>
                  </a:lnTo>
                  <a:lnTo>
                    <a:pt x="50538" y="55908"/>
                  </a:lnTo>
                  <a:lnTo>
                    <a:pt x="50538" y="55690"/>
                  </a:lnTo>
                  <a:lnTo>
                    <a:pt x="50516" y="55384"/>
                  </a:lnTo>
                  <a:lnTo>
                    <a:pt x="50472" y="55056"/>
                  </a:lnTo>
                  <a:lnTo>
                    <a:pt x="50450" y="55035"/>
                  </a:lnTo>
                  <a:lnTo>
                    <a:pt x="50472" y="55013"/>
                  </a:lnTo>
                  <a:lnTo>
                    <a:pt x="50581" y="54685"/>
                  </a:lnTo>
                  <a:lnTo>
                    <a:pt x="50538" y="53943"/>
                  </a:lnTo>
                  <a:lnTo>
                    <a:pt x="50276" y="53201"/>
                  </a:lnTo>
                  <a:lnTo>
                    <a:pt x="49795" y="52568"/>
                  </a:lnTo>
                  <a:lnTo>
                    <a:pt x="49490" y="52306"/>
                  </a:lnTo>
                  <a:lnTo>
                    <a:pt x="49490" y="52218"/>
                  </a:lnTo>
                  <a:lnTo>
                    <a:pt x="49533" y="52131"/>
                  </a:lnTo>
                  <a:lnTo>
                    <a:pt x="49468" y="52022"/>
                  </a:lnTo>
                  <a:lnTo>
                    <a:pt x="49381" y="51978"/>
                  </a:lnTo>
                  <a:lnTo>
                    <a:pt x="49206" y="51782"/>
                  </a:lnTo>
                  <a:lnTo>
                    <a:pt x="49119" y="51520"/>
                  </a:lnTo>
                  <a:lnTo>
                    <a:pt x="48966" y="51214"/>
                  </a:lnTo>
                  <a:lnTo>
                    <a:pt x="48595" y="50690"/>
                  </a:lnTo>
                  <a:lnTo>
                    <a:pt x="48333" y="50494"/>
                  </a:lnTo>
                  <a:lnTo>
                    <a:pt x="48202" y="50428"/>
                  </a:lnTo>
                  <a:lnTo>
                    <a:pt x="48136" y="50188"/>
                  </a:lnTo>
                  <a:lnTo>
                    <a:pt x="48114" y="50057"/>
                  </a:lnTo>
                  <a:lnTo>
                    <a:pt x="48005" y="49773"/>
                  </a:lnTo>
                  <a:lnTo>
                    <a:pt x="47831" y="49490"/>
                  </a:lnTo>
                  <a:lnTo>
                    <a:pt x="47743" y="49381"/>
                  </a:lnTo>
                  <a:lnTo>
                    <a:pt x="47700" y="49140"/>
                  </a:lnTo>
                  <a:lnTo>
                    <a:pt x="47721" y="49009"/>
                  </a:lnTo>
                  <a:lnTo>
                    <a:pt x="47721" y="48944"/>
                  </a:lnTo>
                  <a:lnTo>
                    <a:pt x="47678" y="48900"/>
                  </a:lnTo>
                  <a:lnTo>
                    <a:pt x="47590" y="48747"/>
                  </a:lnTo>
                  <a:lnTo>
                    <a:pt x="47503" y="48616"/>
                  </a:lnTo>
                  <a:lnTo>
                    <a:pt x="47438" y="48398"/>
                  </a:lnTo>
                  <a:lnTo>
                    <a:pt x="47219" y="48049"/>
                  </a:lnTo>
                  <a:lnTo>
                    <a:pt x="46761" y="47612"/>
                  </a:lnTo>
                  <a:lnTo>
                    <a:pt x="46412" y="47372"/>
                  </a:lnTo>
                  <a:lnTo>
                    <a:pt x="46346" y="47350"/>
                  </a:lnTo>
                  <a:lnTo>
                    <a:pt x="46324" y="47285"/>
                  </a:lnTo>
                  <a:lnTo>
                    <a:pt x="46281" y="47110"/>
                  </a:lnTo>
                  <a:lnTo>
                    <a:pt x="46150" y="46957"/>
                  </a:lnTo>
                  <a:lnTo>
                    <a:pt x="45386" y="46128"/>
                  </a:lnTo>
                  <a:lnTo>
                    <a:pt x="44643" y="45298"/>
                  </a:lnTo>
                  <a:lnTo>
                    <a:pt x="44338" y="44927"/>
                  </a:lnTo>
                  <a:lnTo>
                    <a:pt x="43792" y="44163"/>
                  </a:lnTo>
                  <a:lnTo>
                    <a:pt x="43443" y="43836"/>
                  </a:lnTo>
                  <a:lnTo>
                    <a:pt x="43355" y="43705"/>
                  </a:lnTo>
                  <a:lnTo>
                    <a:pt x="43268" y="43574"/>
                  </a:lnTo>
                  <a:lnTo>
                    <a:pt x="43203" y="43377"/>
                  </a:lnTo>
                  <a:lnTo>
                    <a:pt x="42941" y="43072"/>
                  </a:lnTo>
                  <a:lnTo>
                    <a:pt x="42766" y="42941"/>
                  </a:lnTo>
                  <a:lnTo>
                    <a:pt x="42504" y="42657"/>
                  </a:lnTo>
                  <a:lnTo>
                    <a:pt x="42351" y="42351"/>
                  </a:lnTo>
                  <a:lnTo>
                    <a:pt x="42220" y="41893"/>
                  </a:lnTo>
                  <a:lnTo>
                    <a:pt x="41958" y="41500"/>
                  </a:lnTo>
                  <a:lnTo>
                    <a:pt x="41827" y="41303"/>
                  </a:lnTo>
                  <a:lnTo>
                    <a:pt x="41805" y="40889"/>
                  </a:lnTo>
                  <a:lnTo>
                    <a:pt x="41893" y="40670"/>
                  </a:lnTo>
                  <a:lnTo>
                    <a:pt x="41936" y="40539"/>
                  </a:lnTo>
                  <a:lnTo>
                    <a:pt x="41849" y="40277"/>
                  </a:lnTo>
                  <a:lnTo>
                    <a:pt x="41784" y="40168"/>
                  </a:lnTo>
                  <a:lnTo>
                    <a:pt x="41609" y="39731"/>
                  </a:lnTo>
                  <a:lnTo>
                    <a:pt x="41412" y="38815"/>
                  </a:lnTo>
                  <a:lnTo>
                    <a:pt x="41456" y="38356"/>
                  </a:lnTo>
                  <a:lnTo>
                    <a:pt x="41565" y="37308"/>
                  </a:lnTo>
                  <a:lnTo>
                    <a:pt x="41718" y="36260"/>
                  </a:lnTo>
                  <a:lnTo>
                    <a:pt x="41762" y="35998"/>
                  </a:lnTo>
                  <a:lnTo>
                    <a:pt x="41784" y="35453"/>
                  </a:lnTo>
                  <a:lnTo>
                    <a:pt x="41718" y="35191"/>
                  </a:lnTo>
                  <a:lnTo>
                    <a:pt x="41740" y="35060"/>
                  </a:lnTo>
                  <a:lnTo>
                    <a:pt x="41740" y="34929"/>
                  </a:lnTo>
                  <a:lnTo>
                    <a:pt x="41827" y="34710"/>
                  </a:lnTo>
                  <a:lnTo>
                    <a:pt x="41915" y="34274"/>
                  </a:lnTo>
                  <a:lnTo>
                    <a:pt x="41915" y="34012"/>
                  </a:lnTo>
                  <a:lnTo>
                    <a:pt x="41958" y="33881"/>
                  </a:lnTo>
                  <a:lnTo>
                    <a:pt x="41936" y="33553"/>
                  </a:lnTo>
                  <a:lnTo>
                    <a:pt x="42002" y="33401"/>
                  </a:lnTo>
                  <a:lnTo>
                    <a:pt x="42111" y="33270"/>
                  </a:lnTo>
                  <a:lnTo>
                    <a:pt x="42133" y="33117"/>
                  </a:lnTo>
                  <a:lnTo>
                    <a:pt x="42177" y="32440"/>
                  </a:lnTo>
                  <a:lnTo>
                    <a:pt x="42373" y="31108"/>
                  </a:lnTo>
                  <a:lnTo>
                    <a:pt x="42351" y="30410"/>
                  </a:lnTo>
                  <a:lnTo>
                    <a:pt x="42482" y="30279"/>
                  </a:lnTo>
                  <a:lnTo>
                    <a:pt x="42482" y="30061"/>
                  </a:lnTo>
                  <a:lnTo>
                    <a:pt x="42526" y="29318"/>
                  </a:lnTo>
                  <a:lnTo>
                    <a:pt x="42679" y="27856"/>
                  </a:lnTo>
                  <a:lnTo>
                    <a:pt x="42613" y="27092"/>
                  </a:lnTo>
                  <a:lnTo>
                    <a:pt x="42700" y="26983"/>
                  </a:lnTo>
                  <a:lnTo>
                    <a:pt x="42700" y="26852"/>
                  </a:lnTo>
                  <a:lnTo>
                    <a:pt x="42679" y="25433"/>
                  </a:lnTo>
                  <a:lnTo>
                    <a:pt x="42700" y="24035"/>
                  </a:lnTo>
                  <a:lnTo>
                    <a:pt x="42744" y="23402"/>
                  </a:lnTo>
                  <a:lnTo>
                    <a:pt x="42722" y="22136"/>
                  </a:lnTo>
                  <a:lnTo>
                    <a:pt x="42657" y="21503"/>
                  </a:lnTo>
                  <a:lnTo>
                    <a:pt x="42591" y="20564"/>
                  </a:lnTo>
                  <a:lnTo>
                    <a:pt x="42591" y="19626"/>
                  </a:lnTo>
                  <a:lnTo>
                    <a:pt x="42635" y="19014"/>
                  </a:lnTo>
                  <a:lnTo>
                    <a:pt x="42831" y="18119"/>
                  </a:lnTo>
                  <a:lnTo>
                    <a:pt x="43093" y="17574"/>
                  </a:lnTo>
                  <a:lnTo>
                    <a:pt x="43268" y="17290"/>
                  </a:lnTo>
                  <a:lnTo>
                    <a:pt x="43967" y="16417"/>
                  </a:lnTo>
                  <a:lnTo>
                    <a:pt x="44622" y="15522"/>
                  </a:lnTo>
                  <a:lnTo>
                    <a:pt x="45429" y="14430"/>
                  </a:lnTo>
                  <a:lnTo>
                    <a:pt x="46302" y="13360"/>
                  </a:lnTo>
                  <a:lnTo>
                    <a:pt x="47001" y="12553"/>
                  </a:lnTo>
                  <a:lnTo>
                    <a:pt x="47612" y="11679"/>
                  </a:lnTo>
                  <a:lnTo>
                    <a:pt x="47896" y="11243"/>
                  </a:lnTo>
                  <a:lnTo>
                    <a:pt x="48049" y="10741"/>
                  </a:lnTo>
                  <a:lnTo>
                    <a:pt x="48398" y="10151"/>
                  </a:lnTo>
                  <a:lnTo>
                    <a:pt x="48769" y="9584"/>
                  </a:lnTo>
                  <a:lnTo>
                    <a:pt x="48900" y="9344"/>
                  </a:lnTo>
                  <a:lnTo>
                    <a:pt x="49075" y="8994"/>
                  </a:lnTo>
                  <a:lnTo>
                    <a:pt x="48988" y="8776"/>
                  </a:lnTo>
                  <a:lnTo>
                    <a:pt x="48813" y="8645"/>
                  </a:lnTo>
                  <a:lnTo>
                    <a:pt x="48769" y="8514"/>
                  </a:lnTo>
                  <a:lnTo>
                    <a:pt x="48813" y="8339"/>
                  </a:lnTo>
                  <a:lnTo>
                    <a:pt x="49009" y="7815"/>
                  </a:lnTo>
                  <a:lnTo>
                    <a:pt x="49599" y="6899"/>
                  </a:lnTo>
                  <a:lnTo>
                    <a:pt x="49883" y="6440"/>
                  </a:lnTo>
                  <a:lnTo>
                    <a:pt x="49948" y="6265"/>
                  </a:lnTo>
                  <a:lnTo>
                    <a:pt x="49883" y="6091"/>
                  </a:lnTo>
                  <a:lnTo>
                    <a:pt x="49861" y="6025"/>
                  </a:lnTo>
                  <a:lnTo>
                    <a:pt x="49883" y="5916"/>
                  </a:lnTo>
                  <a:lnTo>
                    <a:pt x="49926" y="5894"/>
                  </a:lnTo>
                  <a:lnTo>
                    <a:pt x="50035" y="5742"/>
                  </a:lnTo>
                  <a:lnTo>
                    <a:pt x="50101" y="5414"/>
                  </a:lnTo>
                  <a:lnTo>
                    <a:pt x="50057" y="4934"/>
                  </a:lnTo>
                  <a:lnTo>
                    <a:pt x="49970" y="4628"/>
                  </a:lnTo>
                  <a:lnTo>
                    <a:pt x="49861" y="4213"/>
                  </a:lnTo>
                  <a:lnTo>
                    <a:pt x="49861" y="3755"/>
                  </a:lnTo>
                  <a:lnTo>
                    <a:pt x="49795" y="3275"/>
                  </a:lnTo>
                  <a:lnTo>
                    <a:pt x="49795" y="2773"/>
                  </a:lnTo>
                  <a:lnTo>
                    <a:pt x="49795" y="2642"/>
                  </a:lnTo>
                  <a:lnTo>
                    <a:pt x="49774" y="2511"/>
                  </a:lnTo>
                  <a:lnTo>
                    <a:pt x="49708" y="2205"/>
                  </a:lnTo>
                  <a:lnTo>
                    <a:pt x="49577" y="1943"/>
                  </a:lnTo>
                  <a:lnTo>
                    <a:pt x="49533" y="1856"/>
                  </a:lnTo>
                  <a:lnTo>
                    <a:pt x="49424" y="1856"/>
                  </a:lnTo>
                  <a:lnTo>
                    <a:pt x="49271" y="1878"/>
                  </a:lnTo>
                  <a:lnTo>
                    <a:pt x="49119" y="1899"/>
                  </a:lnTo>
                  <a:lnTo>
                    <a:pt x="48966" y="1943"/>
                  </a:lnTo>
                  <a:lnTo>
                    <a:pt x="48769" y="2118"/>
                  </a:lnTo>
                  <a:lnTo>
                    <a:pt x="48529" y="2467"/>
                  </a:lnTo>
                  <a:lnTo>
                    <a:pt x="48355" y="2663"/>
                  </a:lnTo>
                  <a:lnTo>
                    <a:pt x="48202" y="2707"/>
                  </a:lnTo>
                  <a:lnTo>
                    <a:pt x="48027" y="2882"/>
                  </a:lnTo>
                  <a:lnTo>
                    <a:pt x="48005" y="3035"/>
                  </a:lnTo>
                  <a:lnTo>
                    <a:pt x="47787" y="3297"/>
                  </a:lnTo>
                  <a:lnTo>
                    <a:pt x="47525" y="3580"/>
                  </a:lnTo>
                  <a:lnTo>
                    <a:pt x="47285" y="3799"/>
                  </a:lnTo>
                  <a:lnTo>
                    <a:pt x="47045" y="4017"/>
                  </a:lnTo>
                  <a:lnTo>
                    <a:pt x="46870" y="4257"/>
                  </a:lnTo>
                  <a:lnTo>
                    <a:pt x="46739" y="4825"/>
                  </a:lnTo>
                  <a:lnTo>
                    <a:pt x="46695" y="5130"/>
                  </a:lnTo>
                  <a:lnTo>
                    <a:pt x="46739" y="5370"/>
                  </a:lnTo>
                  <a:lnTo>
                    <a:pt x="46695" y="5611"/>
                  </a:lnTo>
                  <a:lnTo>
                    <a:pt x="46695" y="5763"/>
                  </a:lnTo>
                  <a:lnTo>
                    <a:pt x="46761" y="6025"/>
                  </a:lnTo>
                  <a:lnTo>
                    <a:pt x="46848" y="6135"/>
                  </a:lnTo>
                  <a:lnTo>
                    <a:pt x="46979" y="6331"/>
                  </a:lnTo>
                  <a:lnTo>
                    <a:pt x="47154" y="6549"/>
                  </a:lnTo>
                  <a:lnTo>
                    <a:pt x="47198" y="6658"/>
                  </a:lnTo>
                  <a:lnTo>
                    <a:pt x="47154" y="6746"/>
                  </a:lnTo>
                  <a:lnTo>
                    <a:pt x="47088" y="6942"/>
                  </a:lnTo>
                  <a:lnTo>
                    <a:pt x="46979" y="7139"/>
                  </a:lnTo>
                  <a:lnTo>
                    <a:pt x="46936" y="7270"/>
                  </a:lnTo>
                  <a:lnTo>
                    <a:pt x="46870" y="7553"/>
                  </a:lnTo>
                  <a:lnTo>
                    <a:pt x="46914" y="7728"/>
                  </a:lnTo>
                  <a:lnTo>
                    <a:pt x="46914" y="7750"/>
                  </a:lnTo>
                  <a:lnTo>
                    <a:pt x="46870" y="7794"/>
                  </a:lnTo>
                  <a:lnTo>
                    <a:pt x="46652" y="8012"/>
                  </a:lnTo>
                  <a:lnTo>
                    <a:pt x="46521" y="8274"/>
                  </a:lnTo>
                  <a:lnTo>
                    <a:pt x="46455" y="8449"/>
                  </a:lnTo>
                  <a:lnTo>
                    <a:pt x="46215" y="8710"/>
                  </a:lnTo>
                  <a:lnTo>
                    <a:pt x="46062" y="8820"/>
                  </a:lnTo>
                  <a:lnTo>
                    <a:pt x="45910" y="8841"/>
                  </a:lnTo>
                  <a:lnTo>
                    <a:pt x="45669" y="8972"/>
                  </a:lnTo>
                  <a:lnTo>
                    <a:pt x="45604" y="9103"/>
                  </a:lnTo>
                  <a:lnTo>
                    <a:pt x="45495" y="9256"/>
                  </a:lnTo>
                  <a:lnTo>
                    <a:pt x="45320" y="9365"/>
                  </a:lnTo>
                  <a:lnTo>
                    <a:pt x="45145" y="9365"/>
                  </a:lnTo>
                  <a:lnTo>
                    <a:pt x="44971" y="9606"/>
                  </a:lnTo>
                  <a:lnTo>
                    <a:pt x="44884" y="9737"/>
                  </a:lnTo>
                  <a:lnTo>
                    <a:pt x="44753" y="9955"/>
                  </a:lnTo>
                  <a:lnTo>
                    <a:pt x="44534" y="10086"/>
                  </a:lnTo>
                  <a:lnTo>
                    <a:pt x="44316" y="10173"/>
                  </a:lnTo>
                  <a:lnTo>
                    <a:pt x="43967" y="10435"/>
                  </a:lnTo>
                  <a:lnTo>
                    <a:pt x="43814" y="10632"/>
                  </a:lnTo>
                  <a:lnTo>
                    <a:pt x="43770" y="10806"/>
                  </a:lnTo>
                  <a:lnTo>
                    <a:pt x="43639" y="10915"/>
                  </a:lnTo>
                  <a:lnTo>
                    <a:pt x="43421" y="11003"/>
                  </a:lnTo>
                  <a:lnTo>
                    <a:pt x="43268" y="11177"/>
                  </a:lnTo>
                  <a:lnTo>
                    <a:pt x="43028" y="11483"/>
                  </a:lnTo>
                  <a:lnTo>
                    <a:pt x="42722" y="11723"/>
                  </a:lnTo>
                  <a:lnTo>
                    <a:pt x="42548" y="11789"/>
                  </a:lnTo>
                  <a:lnTo>
                    <a:pt x="42460" y="11985"/>
                  </a:lnTo>
                  <a:lnTo>
                    <a:pt x="42133" y="12269"/>
                  </a:lnTo>
                  <a:lnTo>
                    <a:pt x="41740" y="12531"/>
                  </a:lnTo>
                  <a:lnTo>
                    <a:pt x="41500" y="12618"/>
                  </a:lnTo>
                  <a:lnTo>
                    <a:pt x="41085" y="12531"/>
                  </a:lnTo>
                  <a:lnTo>
                    <a:pt x="40910" y="12334"/>
                  </a:lnTo>
                  <a:lnTo>
                    <a:pt x="40845" y="12291"/>
                  </a:lnTo>
                  <a:lnTo>
                    <a:pt x="40736" y="12269"/>
                  </a:lnTo>
                  <a:lnTo>
                    <a:pt x="40605" y="12160"/>
                  </a:lnTo>
                  <a:lnTo>
                    <a:pt x="40408" y="12007"/>
                  </a:lnTo>
                  <a:lnTo>
                    <a:pt x="40365" y="11832"/>
                  </a:lnTo>
                  <a:lnTo>
                    <a:pt x="40386" y="11723"/>
                  </a:lnTo>
                  <a:lnTo>
                    <a:pt x="40517" y="11243"/>
                  </a:lnTo>
                  <a:lnTo>
                    <a:pt x="40692" y="10806"/>
                  </a:lnTo>
                  <a:lnTo>
                    <a:pt x="40714" y="10632"/>
                  </a:lnTo>
                  <a:lnTo>
                    <a:pt x="40714" y="10457"/>
                  </a:lnTo>
                  <a:lnTo>
                    <a:pt x="40758" y="10217"/>
                  </a:lnTo>
                  <a:lnTo>
                    <a:pt x="40736" y="9977"/>
                  </a:lnTo>
                  <a:lnTo>
                    <a:pt x="40736" y="9933"/>
                  </a:lnTo>
                  <a:lnTo>
                    <a:pt x="40758" y="9780"/>
                  </a:lnTo>
                  <a:lnTo>
                    <a:pt x="40758" y="9649"/>
                  </a:lnTo>
                  <a:lnTo>
                    <a:pt x="40910" y="9584"/>
                  </a:lnTo>
                  <a:lnTo>
                    <a:pt x="41194" y="9365"/>
                  </a:lnTo>
                  <a:lnTo>
                    <a:pt x="41282" y="9191"/>
                  </a:lnTo>
                  <a:lnTo>
                    <a:pt x="41391" y="9060"/>
                  </a:lnTo>
                  <a:lnTo>
                    <a:pt x="41478" y="8951"/>
                  </a:lnTo>
                  <a:lnTo>
                    <a:pt x="41631" y="8863"/>
                  </a:lnTo>
                  <a:lnTo>
                    <a:pt x="41740" y="8580"/>
                  </a:lnTo>
                  <a:lnTo>
                    <a:pt x="41674" y="8405"/>
                  </a:lnTo>
                  <a:lnTo>
                    <a:pt x="41762" y="8121"/>
                  </a:lnTo>
                  <a:lnTo>
                    <a:pt x="41740" y="7859"/>
                  </a:lnTo>
                  <a:lnTo>
                    <a:pt x="41674" y="7532"/>
                  </a:lnTo>
                  <a:lnTo>
                    <a:pt x="41827" y="6964"/>
                  </a:lnTo>
                  <a:lnTo>
                    <a:pt x="41915" y="6680"/>
                  </a:lnTo>
                  <a:lnTo>
                    <a:pt x="41958" y="6549"/>
                  </a:lnTo>
                  <a:lnTo>
                    <a:pt x="41958" y="6265"/>
                  </a:lnTo>
                  <a:lnTo>
                    <a:pt x="42002" y="6135"/>
                  </a:lnTo>
                  <a:lnTo>
                    <a:pt x="42089" y="6047"/>
                  </a:lnTo>
                  <a:lnTo>
                    <a:pt x="42111" y="5894"/>
                  </a:lnTo>
                  <a:lnTo>
                    <a:pt x="42111" y="5763"/>
                  </a:lnTo>
                  <a:lnTo>
                    <a:pt x="42024" y="5523"/>
                  </a:lnTo>
                  <a:lnTo>
                    <a:pt x="42067" y="5392"/>
                  </a:lnTo>
                  <a:lnTo>
                    <a:pt x="42046" y="5349"/>
                  </a:lnTo>
                  <a:lnTo>
                    <a:pt x="42067" y="5327"/>
                  </a:lnTo>
                  <a:lnTo>
                    <a:pt x="42133" y="5152"/>
                  </a:lnTo>
                  <a:lnTo>
                    <a:pt x="42177" y="4847"/>
                  </a:lnTo>
                  <a:lnTo>
                    <a:pt x="42067" y="4694"/>
                  </a:lnTo>
                  <a:lnTo>
                    <a:pt x="42067" y="4606"/>
                  </a:lnTo>
                  <a:lnTo>
                    <a:pt x="42155" y="4279"/>
                  </a:lnTo>
                  <a:lnTo>
                    <a:pt x="42133" y="3951"/>
                  </a:lnTo>
                  <a:lnTo>
                    <a:pt x="42133" y="3646"/>
                  </a:lnTo>
                  <a:lnTo>
                    <a:pt x="42286" y="3035"/>
                  </a:lnTo>
                  <a:lnTo>
                    <a:pt x="42264" y="2729"/>
                  </a:lnTo>
                  <a:lnTo>
                    <a:pt x="42308" y="2402"/>
                  </a:lnTo>
                  <a:lnTo>
                    <a:pt x="42351" y="2096"/>
                  </a:lnTo>
                  <a:lnTo>
                    <a:pt x="42395" y="2052"/>
                  </a:lnTo>
                  <a:lnTo>
                    <a:pt x="42373" y="1987"/>
                  </a:lnTo>
                  <a:lnTo>
                    <a:pt x="42242" y="1834"/>
                  </a:lnTo>
                  <a:lnTo>
                    <a:pt x="42067" y="1725"/>
                  </a:lnTo>
                  <a:lnTo>
                    <a:pt x="42024" y="1550"/>
                  </a:lnTo>
                  <a:lnTo>
                    <a:pt x="42067" y="1288"/>
                  </a:lnTo>
                  <a:lnTo>
                    <a:pt x="42111" y="1135"/>
                  </a:lnTo>
                  <a:lnTo>
                    <a:pt x="42111" y="1026"/>
                  </a:lnTo>
                  <a:lnTo>
                    <a:pt x="42089" y="808"/>
                  </a:lnTo>
                  <a:lnTo>
                    <a:pt x="41958" y="742"/>
                  </a:lnTo>
                  <a:lnTo>
                    <a:pt x="41893" y="742"/>
                  </a:lnTo>
                  <a:lnTo>
                    <a:pt x="41805" y="764"/>
                  </a:lnTo>
                  <a:lnTo>
                    <a:pt x="41609" y="786"/>
                  </a:lnTo>
                  <a:lnTo>
                    <a:pt x="41456" y="895"/>
                  </a:lnTo>
                  <a:lnTo>
                    <a:pt x="41325" y="852"/>
                  </a:lnTo>
                  <a:lnTo>
                    <a:pt x="41369" y="721"/>
                  </a:lnTo>
                  <a:lnTo>
                    <a:pt x="41391" y="655"/>
                  </a:lnTo>
                  <a:lnTo>
                    <a:pt x="41412" y="590"/>
                  </a:lnTo>
                  <a:lnTo>
                    <a:pt x="41412" y="546"/>
                  </a:lnTo>
                  <a:lnTo>
                    <a:pt x="41434" y="459"/>
                  </a:lnTo>
                  <a:lnTo>
                    <a:pt x="41391" y="306"/>
                  </a:lnTo>
                  <a:lnTo>
                    <a:pt x="41303" y="262"/>
                  </a:lnTo>
                  <a:lnTo>
                    <a:pt x="41238" y="197"/>
                  </a:lnTo>
                  <a:lnTo>
                    <a:pt x="41238" y="109"/>
                  </a:lnTo>
                  <a:lnTo>
                    <a:pt x="41063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>
              <a:extLst>
                <a:ext uri="{FF2B5EF4-FFF2-40B4-BE49-F238E27FC236}">
                  <a16:creationId xmlns:a16="http://schemas.microsoft.com/office/drawing/2014/main" id="{065D904C-3BD5-ACAD-9431-C70DEA97F1A5}"/>
                </a:ext>
              </a:extLst>
            </p:cNvPr>
            <p:cNvSpPr/>
            <p:nvPr/>
          </p:nvSpPr>
          <p:spPr>
            <a:xfrm>
              <a:off x="8743188" y="2187033"/>
              <a:ext cx="1519915" cy="1520064"/>
            </a:xfrm>
            <a:custGeom>
              <a:avLst/>
              <a:gdLst/>
              <a:ahLst/>
              <a:cxnLst/>
              <a:rect l="l" t="t" r="r" b="b"/>
              <a:pathLst>
                <a:path w="13164" h="13165" extrusionOk="0">
                  <a:moveTo>
                    <a:pt x="5960" y="0"/>
                  </a:moveTo>
                  <a:lnTo>
                    <a:pt x="4716" y="240"/>
                  </a:lnTo>
                  <a:lnTo>
                    <a:pt x="3537" y="721"/>
                  </a:lnTo>
                  <a:lnTo>
                    <a:pt x="2445" y="1419"/>
                  </a:lnTo>
                  <a:lnTo>
                    <a:pt x="1507" y="2336"/>
                  </a:lnTo>
                  <a:lnTo>
                    <a:pt x="1114" y="2882"/>
                  </a:lnTo>
                  <a:lnTo>
                    <a:pt x="743" y="3471"/>
                  </a:lnTo>
                  <a:lnTo>
                    <a:pt x="240" y="4672"/>
                  </a:lnTo>
                  <a:lnTo>
                    <a:pt x="0" y="5938"/>
                  </a:lnTo>
                  <a:lnTo>
                    <a:pt x="0" y="7204"/>
                  </a:lnTo>
                  <a:lnTo>
                    <a:pt x="240" y="8449"/>
                  </a:lnTo>
                  <a:lnTo>
                    <a:pt x="699" y="9649"/>
                  </a:lnTo>
                  <a:lnTo>
                    <a:pt x="1397" y="10719"/>
                  </a:lnTo>
                  <a:lnTo>
                    <a:pt x="2336" y="11658"/>
                  </a:lnTo>
                  <a:lnTo>
                    <a:pt x="2882" y="12051"/>
                  </a:lnTo>
                  <a:lnTo>
                    <a:pt x="3449" y="12422"/>
                  </a:lnTo>
                  <a:lnTo>
                    <a:pt x="4672" y="12924"/>
                  </a:lnTo>
                  <a:lnTo>
                    <a:pt x="5938" y="13164"/>
                  </a:lnTo>
                  <a:lnTo>
                    <a:pt x="7204" y="13164"/>
                  </a:lnTo>
                  <a:lnTo>
                    <a:pt x="8449" y="12924"/>
                  </a:lnTo>
                  <a:lnTo>
                    <a:pt x="9627" y="12465"/>
                  </a:lnTo>
                  <a:lnTo>
                    <a:pt x="10697" y="11767"/>
                  </a:lnTo>
                  <a:lnTo>
                    <a:pt x="11658" y="10850"/>
                  </a:lnTo>
                  <a:lnTo>
                    <a:pt x="12051" y="10282"/>
                  </a:lnTo>
                  <a:lnTo>
                    <a:pt x="12400" y="9715"/>
                  </a:lnTo>
                  <a:lnTo>
                    <a:pt x="12902" y="8492"/>
                  </a:lnTo>
                  <a:lnTo>
                    <a:pt x="13164" y="7248"/>
                  </a:lnTo>
                  <a:lnTo>
                    <a:pt x="13164" y="5960"/>
                  </a:lnTo>
                  <a:lnTo>
                    <a:pt x="12924" y="4716"/>
                  </a:lnTo>
                  <a:lnTo>
                    <a:pt x="12444" y="3537"/>
                  </a:lnTo>
                  <a:lnTo>
                    <a:pt x="11745" y="2467"/>
                  </a:lnTo>
                  <a:lnTo>
                    <a:pt x="10828" y="1528"/>
                  </a:lnTo>
                  <a:lnTo>
                    <a:pt x="10282" y="1114"/>
                  </a:lnTo>
                  <a:lnTo>
                    <a:pt x="9693" y="764"/>
                  </a:lnTo>
                  <a:lnTo>
                    <a:pt x="8492" y="262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45">
            <a:extLst>
              <a:ext uri="{FF2B5EF4-FFF2-40B4-BE49-F238E27FC236}">
                <a16:creationId xmlns:a16="http://schemas.microsoft.com/office/drawing/2014/main" id="{BF5D92B9-0C7C-5EA7-19BB-235F07DEE31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2974" y="1847483"/>
            <a:ext cx="4952261" cy="26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요코하마 </a:t>
            </a: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마라노스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리그 우승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(2003)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AFC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아시안컵 우승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(2011)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J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리그 베스트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일레븐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J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리그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MVP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후보 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endParaRPr lang="en-US" altLang="ko-KR" dirty="0">
              <a:solidFill>
                <a:schemeClr val="lt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84" name="Google Shape;684;p45">
            <a:extLst>
              <a:ext uri="{FF2B5EF4-FFF2-40B4-BE49-F238E27FC236}">
                <a16:creationId xmlns:a16="http://schemas.microsoft.com/office/drawing/2014/main" id="{8D5885C9-0F72-65DA-4FBA-E3E520494F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46368" y="578631"/>
            <a:ext cx="851264" cy="498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업적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5F6E8A-D1BB-BA46-B8AD-3FC6C71819AB}"/>
              </a:ext>
            </a:extLst>
          </p:cNvPr>
          <p:cNvSpPr txBox="1"/>
          <p:nvPr/>
        </p:nvSpPr>
        <p:spPr>
          <a:xfrm>
            <a:off x="313898" y="199258"/>
            <a:ext cx="1252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8.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나카자와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유지</a:t>
            </a:r>
            <a:endParaRPr lang="en-US" altLang="ko-KR" sz="1100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47862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>
          <a:extLst>
            <a:ext uri="{FF2B5EF4-FFF2-40B4-BE49-F238E27FC236}">
              <a16:creationId xmlns:a16="http://schemas.microsoft.com/office/drawing/2014/main" id="{8E52A76D-7C27-9BBF-D03A-5846F5613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44">
            <a:extLst>
              <a:ext uri="{FF2B5EF4-FFF2-40B4-BE49-F238E27FC236}">
                <a16:creationId xmlns:a16="http://schemas.microsoft.com/office/drawing/2014/main" id="{C66C3B04-1637-0454-E272-CDCD422C7C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3450" b="-8486"/>
          <a:stretch/>
        </p:blipFill>
        <p:spPr>
          <a:xfrm>
            <a:off x="4952575" y="-549200"/>
            <a:ext cx="6176400" cy="69501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62" name="Google Shape;662;p44">
            <a:extLst>
              <a:ext uri="{FF2B5EF4-FFF2-40B4-BE49-F238E27FC236}">
                <a16:creationId xmlns:a16="http://schemas.microsoft.com/office/drawing/2014/main" id="{66F6FAFC-3B77-B102-B193-84AC3830D389}"/>
              </a:ext>
            </a:extLst>
          </p:cNvPr>
          <p:cNvGrpSpPr/>
          <p:nvPr/>
        </p:nvGrpSpPr>
        <p:grpSpPr>
          <a:xfrm>
            <a:off x="2381236" y="-845323"/>
            <a:ext cx="7072495" cy="6836698"/>
            <a:chOff x="3319625" y="2830275"/>
            <a:chExt cx="1130550" cy="1092875"/>
          </a:xfrm>
        </p:grpSpPr>
        <p:sp>
          <p:nvSpPr>
            <p:cNvPr id="663" name="Google Shape;663;p44">
              <a:extLst>
                <a:ext uri="{FF2B5EF4-FFF2-40B4-BE49-F238E27FC236}">
                  <a16:creationId xmlns:a16="http://schemas.microsoft.com/office/drawing/2014/main" id="{16F1D27A-5533-00DE-99A8-F200459CE61B}"/>
                </a:ext>
              </a:extLst>
            </p:cNvPr>
            <p:cNvSpPr/>
            <p:nvPr/>
          </p:nvSpPr>
          <p:spPr>
            <a:xfrm>
              <a:off x="4092000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4">
              <a:extLst>
                <a:ext uri="{FF2B5EF4-FFF2-40B4-BE49-F238E27FC236}">
                  <a16:creationId xmlns:a16="http://schemas.microsoft.com/office/drawing/2014/main" id="{AA5DD36A-AB05-366A-5332-F5E7B7BFF060}"/>
                </a:ext>
              </a:extLst>
            </p:cNvPr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4">
              <a:extLst>
                <a:ext uri="{FF2B5EF4-FFF2-40B4-BE49-F238E27FC236}">
                  <a16:creationId xmlns:a16="http://schemas.microsoft.com/office/drawing/2014/main" id="{10FA0188-EEA7-5E04-2B7F-3FEA5386F75B}"/>
                </a:ext>
              </a:extLst>
            </p:cNvPr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4">
              <a:extLst>
                <a:ext uri="{FF2B5EF4-FFF2-40B4-BE49-F238E27FC236}">
                  <a16:creationId xmlns:a16="http://schemas.microsoft.com/office/drawing/2014/main" id="{CA0729F3-2478-AF31-1FE6-DFD6D5D68B89}"/>
                </a:ext>
              </a:extLst>
            </p:cNvPr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4">
              <a:extLst>
                <a:ext uri="{FF2B5EF4-FFF2-40B4-BE49-F238E27FC236}">
                  <a16:creationId xmlns:a16="http://schemas.microsoft.com/office/drawing/2014/main" id="{05E47B4F-33CC-4D68-AF45-0F6FEB3398CF}"/>
                </a:ext>
              </a:extLst>
            </p:cNvPr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4">
              <a:extLst>
                <a:ext uri="{FF2B5EF4-FFF2-40B4-BE49-F238E27FC236}">
                  <a16:creationId xmlns:a16="http://schemas.microsoft.com/office/drawing/2014/main" id="{58A73C05-48CB-EB1B-A96A-C0475CE1C70D}"/>
                </a:ext>
              </a:extLst>
            </p:cNvPr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4">
              <a:extLst>
                <a:ext uri="{FF2B5EF4-FFF2-40B4-BE49-F238E27FC236}">
                  <a16:creationId xmlns:a16="http://schemas.microsoft.com/office/drawing/2014/main" id="{61CB42A7-C03C-D500-474F-1D7BBBA058F9}"/>
                </a:ext>
              </a:extLst>
            </p:cNvPr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4">
              <a:extLst>
                <a:ext uri="{FF2B5EF4-FFF2-40B4-BE49-F238E27FC236}">
                  <a16:creationId xmlns:a16="http://schemas.microsoft.com/office/drawing/2014/main" id="{473CBB45-7E60-1084-51EC-CD9EAAD409C2}"/>
                </a:ext>
              </a:extLst>
            </p:cNvPr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4">
              <a:extLst>
                <a:ext uri="{FF2B5EF4-FFF2-40B4-BE49-F238E27FC236}">
                  <a16:creationId xmlns:a16="http://schemas.microsoft.com/office/drawing/2014/main" id="{D6617688-3282-F336-8714-A75F54740CBE}"/>
                </a:ext>
              </a:extLst>
            </p:cNvPr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4">
              <a:extLst>
                <a:ext uri="{FF2B5EF4-FFF2-40B4-BE49-F238E27FC236}">
                  <a16:creationId xmlns:a16="http://schemas.microsoft.com/office/drawing/2014/main" id="{B8FCE889-78B6-A66A-08BB-BD586E6EEF36}"/>
                </a:ext>
              </a:extLst>
            </p:cNvPr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4">
              <a:extLst>
                <a:ext uri="{FF2B5EF4-FFF2-40B4-BE49-F238E27FC236}">
                  <a16:creationId xmlns:a16="http://schemas.microsoft.com/office/drawing/2014/main" id="{A7F53AE2-5EDA-B9ED-5575-3BF5EDD89574}"/>
                </a:ext>
              </a:extLst>
            </p:cNvPr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44">
            <a:extLst>
              <a:ext uri="{FF2B5EF4-FFF2-40B4-BE49-F238E27FC236}">
                <a16:creationId xmlns:a16="http://schemas.microsoft.com/office/drawing/2014/main" id="{BA7B7FFA-BA47-B1DE-CF31-F62B23C8C9A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1682" y="2294491"/>
            <a:ext cx="4063742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나카자와는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2018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축구를 은퇴 후 그는 축구 해설자로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활야갛며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일본축구에 대한 통찰을 제공하고 있습니다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75" name="Google Shape;675;p44">
            <a:extLst>
              <a:ext uri="{FF2B5EF4-FFF2-40B4-BE49-F238E27FC236}">
                <a16:creationId xmlns:a16="http://schemas.microsoft.com/office/drawing/2014/main" id="{A31AAD59-0F8E-14D7-FBA5-20B803C7BD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0981" y="432212"/>
            <a:ext cx="1963187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은퇴 후 활동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B64563-C578-F1D4-AC00-52A49CC6A800}"/>
              </a:ext>
            </a:extLst>
          </p:cNvPr>
          <p:cNvSpPr txBox="1"/>
          <p:nvPr/>
        </p:nvSpPr>
        <p:spPr>
          <a:xfrm>
            <a:off x="184245" y="225187"/>
            <a:ext cx="1252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8.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나카자와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유지</a:t>
            </a:r>
          </a:p>
        </p:txBody>
      </p:sp>
    </p:spTree>
    <p:extLst>
      <p:ext uri="{BB962C8B-B14F-4D97-AF65-F5344CB8AC3E}">
        <p14:creationId xmlns:p14="http://schemas.microsoft.com/office/powerpoint/2010/main" val="296868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41"/>
          <p:cNvGrpSpPr/>
          <p:nvPr/>
        </p:nvGrpSpPr>
        <p:grpSpPr>
          <a:xfrm>
            <a:off x="4492433" y="442531"/>
            <a:ext cx="4580291" cy="6478912"/>
            <a:chOff x="1542075" y="922500"/>
            <a:chExt cx="1774825" cy="2510525"/>
          </a:xfrm>
        </p:grpSpPr>
        <p:sp>
          <p:nvSpPr>
            <p:cNvPr id="635" name="Google Shape;635;p41"/>
            <p:cNvSpPr/>
            <p:nvPr/>
          </p:nvSpPr>
          <p:spPr>
            <a:xfrm>
              <a:off x="1542075" y="1053475"/>
              <a:ext cx="1774825" cy="2379550"/>
            </a:xfrm>
            <a:custGeom>
              <a:avLst/>
              <a:gdLst/>
              <a:ahLst/>
              <a:cxnLst/>
              <a:rect l="l" t="t" r="r" b="b"/>
              <a:pathLst>
                <a:path w="70993" h="95182" extrusionOk="0">
                  <a:moveTo>
                    <a:pt x="12684" y="1"/>
                  </a:moveTo>
                  <a:lnTo>
                    <a:pt x="12073" y="132"/>
                  </a:lnTo>
                  <a:lnTo>
                    <a:pt x="11549" y="394"/>
                  </a:lnTo>
                  <a:lnTo>
                    <a:pt x="10981" y="830"/>
                  </a:lnTo>
                  <a:lnTo>
                    <a:pt x="10501" y="1507"/>
                  </a:lnTo>
                  <a:lnTo>
                    <a:pt x="10173" y="2489"/>
                  </a:lnTo>
                  <a:lnTo>
                    <a:pt x="10042" y="3799"/>
                  </a:lnTo>
                  <a:lnTo>
                    <a:pt x="10130" y="4629"/>
                  </a:lnTo>
                  <a:lnTo>
                    <a:pt x="10261" y="4978"/>
                  </a:lnTo>
                  <a:lnTo>
                    <a:pt x="11287" y="7598"/>
                  </a:lnTo>
                  <a:lnTo>
                    <a:pt x="11658" y="8864"/>
                  </a:lnTo>
                  <a:lnTo>
                    <a:pt x="11811" y="9453"/>
                  </a:lnTo>
                  <a:lnTo>
                    <a:pt x="12313" y="10807"/>
                  </a:lnTo>
                  <a:lnTo>
                    <a:pt x="13011" y="12204"/>
                  </a:lnTo>
                  <a:lnTo>
                    <a:pt x="13819" y="13514"/>
                  </a:lnTo>
                  <a:lnTo>
                    <a:pt x="14234" y="14081"/>
                  </a:lnTo>
                  <a:lnTo>
                    <a:pt x="14649" y="14583"/>
                  </a:lnTo>
                  <a:lnTo>
                    <a:pt x="15216" y="15522"/>
                  </a:lnTo>
                  <a:lnTo>
                    <a:pt x="15544" y="16461"/>
                  </a:lnTo>
                  <a:lnTo>
                    <a:pt x="15696" y="17552"/>
                  </a:lnTo>
                  <a:lnTo>
                    <a:pt x="15718" y="18207"/>
                  </a:lnTo>
                  <a:lnTo>
                    <a:pt x="15740" y="18818"/>
                  </a:lnTo>
                  <a:lnTo>
                    <a:pt x="15915" y="19779"/>
                  </a:lnTo>
                  <a:lnTo>
                    <a:pt x="16351" y="20936"/>
                  </a:lnTo>
                  <a:lnTo>
                    <a:pt x="16613" y="22027"/>
                  </a:lnTo>
                  <a:lnTo>
                    <a:pt x="16810" y="23425"/>
                  </a:lnTo>
                  <a:lnTo>
                    <a:pt x="17072" y="25957"/>
                  </a:lnTo>
                  <a:lnTo>
                    <a:pt x="17399" y="27463"/>
                  </a:lnTo>
                  <a:lnTo>
                    <a:pt x="17661" y="28031"/>
                  </a:lnTo>
                  <a:lnTo>
                    <a:pt x="17967" y="28555"/>
                  </a:lnTo>
                  <a:lnTo>
                    <a:pt x="18818" y="29996"/>
                  </a:lnTo>
                  <a:lnTo>
                    <a:pt x="19691" y="32069"/>
                  </a:lnTo>
                  <a:lnTo>
                    <a:pt x="20259" y="34231"/>
                  </a:lnTo>
                  <a:lnTo>
                    <a:pt x="20565" y="35933"/>
                  </a:lnTo>
                  <a:lnTo>
                    <a:pt x="20674" y="36916"/>
                  </a:lnTo>
                  <a:lnTo>
                    <a:pt x="21219" y="42242"/>
                  </a:lnTo>
                  <a:lnTo>
                    <a:pt x="20717" y="42810"/>
                  </a:lnTo>
                  <a:lnTo>
                    <a:pt x="18447" y="45823"/>
                  </a:lnTo>
                  <a:lnTo>
                    <a:pt x="17552" y="47460"/>
                  </a:lnTo>
                  <a:lnTo>
                    <a:pt x="17246" y="48420"/>
                  </a:lnTo>
                  <a:lnTo>
                    <a:pt x="17246" y="48813"/>
                  </a:lnTo>
                  <a:lnTo>
                    <a:pt x="17268" y="49185"/>
                  </a:lnTo>
                  <a:lnTo>
                    <a:pt x="17508" y="49730"/>
                  </a:lnTo>
                  <a:lnTo>
                    <a:pt x="18141" y="50342"/>
                  </a:lnTo>
                  <a:lnTo>
                    <a:pt x="19473" y="51193"/>
                  </a:lnTo>
                  <a:lnTo>
                    <a:pt x="20696" y="52284"/>
                  </a:lnTo>
                  <a:lnTo>
                    <a:pt x="21569" y="53376"/>
                  </a:lnTo>
                  <a:lnTo>
                    <a:pt x="22027" y="54075"/>
                  </a:lnTo>
                  <a:lnTo>
                    <a:pt x="21984" y="54227"/>
                  </a:lnTo>
                  <a:lnTo>
                    <a:pt x="21569" y="54795"/>
                  </a:lnTo>
                  <a:lnTo>
                    <a:pt x="21023" y="55013"/>
                  </a:lnTo>
                  <a:lnTo>
                    <a:pt x="20630" y="54948"/>
                  </a:lnTo>
                  <a:lnTo>
                    <a:pt x="19975" y="54729"/>
                  </a:lnTo>
                  <a:lnTo>
                    <a:pt x="17006" y="53332"/>
                  </a:lnTo>
                  <a:lnTo>
                    <a:pt x="13208" y="51302"/>
                  </a:lnTo>
                  <a:lnTo>
                    <a:pt x="10588" y="49687"/>
                  </a:lnTo>
                  <a:lnTo>
                    <a:pt x="9256" y="48726"/>
                  </a:lnTo>
                  <a:lnTo>
                    <a:pt x="8776" y="48289"/>
                  </a:lnTo>
                  <a:lnTo>
                    <a:pt x="8340" y="47897"/>
                  </a:lnTo>
                  <a:lnTo>
                    <a:pt x="7335" y="47242"/>
                  </a:lnTo>
                  <a:lnTo>
                    <a:pt x="6200" y="46740"/>
                  </a:lnTo>
                  <a:lnTo>
                    <a:pt x="5021" y="46390"/>
                  </a:lnTo>
                  <a:lnTo>
                    <a:pt x="3843" y="46237"/>
                  </a:lnTo>
                  <a:lnTo>
                    <a:pt x="2751" y="46259"/>
                  </a:lnTo>
                  <a:lnTo>
                    <a:pt x="1790" y="46456"/>
                  </a:lnTo>
                  <a:lnTo>
                    <a:pt x="1026" y="46870"/>
                  </a:lnTo>
                  <a:lnTo>
                    <a:pt x="764" y="47154"/>
                  </a:lnTo>
                  <a:lnTo>
                    <a:pt x="524" y="47460"/>
                  </a:lnTo>
                  <a:lnTo>
                    <a:pt x="175" y="48049"/>
                  </a:lnTo>
                  <a:lnTo>
                    <a:pt x="0" y="48617"/>
                  </a:lnTo>
                  <a:lnTo>
                    <a:pt x="0" y="49185"/>
                  </a:lnTo>
                  <a:lnTo>
                    <a:pt x="131" y="49752"/>
                  </a:lnTo>
                  <a:lnTo>
                    <a:pt x="393" y="50298"/>
                  </a:lnTo>
                  <a:lnTo>
                    <a:pt x="1026" y="51127"/>
                  </a:lnTo>
                  <a:lnTo>
                    <a:pt x="1616" y="51673"/>
                  </a:lnTo>
                  <a:lnTo>
                    <a:pt x="2271" y="52306"/>
                  </a:lnTo>
                  <a:lnTo>
                    <a:pt x="3821" y="53965"/>
                  </a:lnTo>
                  <a:lnTo>
                    <a:pt x="5916" y="56432"/>
                  </a:lnTo>
                  <a:lnTo>
                    <a:pt x="6309" y="56891"/>
                  </a:lnTo>
                  <a:lnTo>
                    <a:pt x="5676" y="57742"/>
                  </a:lnTo>
                  <a:lnTo>
                    <a:pt x="6244" y="58310"/>
                  </a:lnTo>
                  <a:lnTo>
                    <a:pt x="9344" y="61213"/>
                  </a:lnTo>
                  <a:lnTo>
                    <a:pt x="11592" y="63156"/>
                  </a:lnTo>
                  <a:lnTo>
                    <a:pt x="12553" y="63855"/>
                  </a:lnTo>
                  <a:lnTo>
                    <a:pt x="12706" y="63964"/>
                  </a:lnTo>
                  <a:lnTo>
                    <a:pt x="13623" y="64335"/>
                  </a:lnTo>
                  <a:lnTo>
                    <a:pt x="14212" y="64357"/>
                  </a:lnTo>
                  <a:lnTo>
                    <a:pt x="14605" y="64247"/>
                  </a:lnTo>
                  <a:lnTo>
                    <a:pt x="14823" y="64160"/>
                  </a:lnTo>
                  <a:lnTo>
                    <a:pt x="15020" y="64291"/>
                  </a:lnTo>
                  <a:lnTo>
                    <a:pt x="16460" y="64771"/>
                  </a:lnTo>
                  <a:lnTo>
                    <a:pt x="17465" y="64837"/>
                  </a:lnTo>
                  <a:lnTo>
                    <a:pt x="18185" y="64771"/>
                  </a:lnTo>
                  <a:lnTo>
                    <a:pt x="18578" y="64662"/>
                  </a:lnTo>
                  <a:lnTo>
                    <a:pt x="18905" y="64706"/>
                  </a:lnTo>
                  <a:lnTo>
                    <a:pt x="20499" y="65055"/>
                  </a:lnTo>
                  <a:lnTo>
                    <a:pt x="21547" y="65404"/>
                  </a:lnTo>
                  <a:lnTo>
                    <a:pt x="21874" y="65601"/>
                  </a:lnTo>
                  <a:lnTo>
                    <a:pt x="24647" y="67151"/>
                  </a:lnTo>
                  <a:lnTo>
                    <a:pt x="35256" y="72958"/>
                  </a:lnTo>
                  <a:lnTo>
                    <a:pt x="39535" y="75403"/>
                  </a:lnTo>
                  <a:lnTo>
                    <a:pt x="41238" y="76451"/>
                  </a:lnTo>
                  <a:lnTo>
                    <a:pt x="41500" y="76713"/>
                  </a:lnTo>
                  <a:lnTo>
                    <a:pt x="41784" y="76996"/>
                  </a:lnTo>
                  <a:lnTo>
                    <a:pt x="42329" y="77433"/>
                  </a:lnTo>
                  <a:lnTo>
                    <a:pt x="42701" y="77957"/>
                  </a:lnTo>
                  <a:lnTo>
                    <a:pt x="43072" y="78808"/>
                  </a:lnTo>
                  <a:lnTo>
                    <a:pt x="43421" y="80118"/>
                  </a:lnTo>
                  <a:lnTo>
                    <a:pt x="43727" y="82061"/>
                  </a:lnTo>
                  <a:lnTo>
                    <a:pt x="43967" y="84746"/>
                  </a:lnTo>
                  <a:lnTo>
                    <a:pt x="44032" y="86471"/>
                  </a:lnTo>
                  <a:lnTo>
                    <a:pt x="43836" y="87082"/>
                  </a:lnTo>
                  <a:lnTo>
                    <a:pt x="42984" y="90029"/>
                  </a:lnTo>
                  <a:lnTo>
                    <a:pt x="42766" y="91383"/>
                  </a:lnTo>
                  <a:lnTo>
                    <a:pt x="42766" y="92059"/>
                  </a:lnTo>
                  <a:lnTo>
                    <a:pt x="42832" y="92278"/>
                  </a:lnTo>
                  <a:lnTo>
                    <a:pt x="43181" y="93064"/>
                  </a:lnTo>
                  <a:lnTo>
                    <a:pt x="43639" y="94177"/>
                  </a:lnTo>
                  <a:lnTo>
                    <a:pt x="43989" y="94701"/>
                  </a:lnTo>
                  <a:lnTo>
                    <a:pt x="44185" y="94854"/>
                  </a:lnTo>
                  <a:lnTo>
                    <a:pt x="44403" y="94963"/>
                  </a:lnTo>
                  <a:lnTo>
                    <a:pt x="45036" y="95094"/>
                  </a:lnTo>
                  <a:lnTo>
                    <a:pt x="45997" y="95181"/>
                  </a:lnTo>
                  <a:lnTo>
                    <a:pt x="46193" y="95181"/>
                  </a:lnTo>
                  <a:lnTo>
                    <a:pt x="46783" y="94897"/>
                  </a:lnTo>
                  <a:lnTo>
                    <a:pt x="50756" y="92911"/>
                  </a:lnTo>
                  <a:lnTo>
                    <a:pt x="52109" y="92103"/>
                  </a:lnTo>
                  <a:lnTo>
                    <a:pt x="52677" y="91666"/>
                  </a:lnTo>
                  <a:lnTo>
                    <a:pt x="54707" y="89898"/>
                  </a:lnTo>
                  <a:lnTo>
                    <a:pt x="57109" y="87584"/>
                  </a:lnTo>
                  <a:lnTo>
                    <a:pt x="59248" y="85336"/>
                  </a:lnTo>
                  <a:lnTo>
                    <a:pt x="59925" y="84462"/>
                  </a:lnTo>
                  <a:lnTo>
                    <a:pt x="60449" y="83742"/>
                  </a:lnTo>
                  <a:lnTo>
                    <a:pt x="61322" y="83000"/>
                  </a:lnTo>
                  <a:lnTo>
                    <a:pt x="62151" y="82541"/>
                  </a:lnTo>
                  <a:lnTo>
                    <a:pt x="63243" y="81734"/>
                  </a:lnTo>
                  <a:lnTo>
                    <a:pt x="63985" y="80991"/>
                  </a:lnTo>
                  <a:lnTo>
                    <a:pt x="64356" y="80555"/>
                  </a:lnTo>
                  <a:lnTo>
                    <a:pt x="64946" y="79682"/>
                  </a:lnTo>
                  <a:lnTo>
                    <a:pt x="65557" y="78306"/>
                  </a:lnTo>
                  <a:lnTo>
                    <a:pt x="66037" y="76560"/>
                  </a:lnTo>
                  <a:lnTo>
                    <a:pt x="66408" y="75381"/>
                  </a:lnTo>
                  <a:lnTo>
                    <a:pt x="66758" y="74682"/>
                  </a:lnTo>
                  <a:lnTo>
                    <a:pt x="66998" y="74377"/>
                  </a:lnTo>
                  <a:lnTo>
                    <a:pt x="66976" y="74311"/>
                  </a:lnTo>
                  <a:lnTo>
                    <a:pt x="66736" y="74028"/>
                  </a:lnTo>
                  <a:lnTo>
                    <a:pt x="66474" y="74006"/>
                  </a:lnTo>
                  <a:lnTo>
                    <a:pt x="66277" y="74115"/>
                  </a:lnTo>
                  <a:lnTo>
                    <a:pt x="66256" y="74028"/>
                  </a:lnTo>
                  <a:lnTo>
                    <a:pt x="66081" y="73766"/>
                  </a:lnTo>
                  <a:lnTo>
                    <a:pt x="65863" y="73700"/>
                  </a:lnTo>
                  <a:lnTo>
                    <a:pt x="65732" y="73766"/>
                  </a:lnTo>
                  <a:lnTo>
                    <a:pt x="65688" y="73766"/>
                  </a:lnTo>
                  <a:lnTo>
                    <a:pt x="65404" y="74006"/>
                  </a:lnTo>
                  <a:lnTo>
                    <a:pt x="65208" y="74377"/>
                  </a:lnTo>
                  <a:lnTo>
                    <a:pt x="65099" y="74661"/>
                  </a:lnTo>
                  <a:lnTo>
                    <a:pt x="65033" y="74661"/>
                  </a:lnTo>
                  <a:lnTo>
                    <a:pt x="64749" y="74901"/>
                  </a:lnTo>
                  <a:lnTo>
                    <a:pt x="64596" y="75315"/>
                  </a:lnTo>
                  <a:lnTo>
                    <a:pt x="64553" y="75643"/>
                  </a:lnTo>
                  <a:lnTo>
                    <a:pt x="64487" y="76058"/>
                  </a:lnTo>
                  <a:lnTo>
                    <a:pt x="63854" y="77302"/>
                  </a:lnTo>
                  <a:lnTo>
                    <a:pt x="63047" y="78263"/>
                  </a:lnTo>
                  <a:lnTo>
                    <a:pt x="62413" y="78765"/>
                  </a:lnTo>
                  <a:lnTo>
                    <a:pt x="61693" y="79070"/>
                  </a:lnTo>
                  <a:lnTo>
                    <a:pt x="60929" y="79114"/>
                  </a:lnTo>
                  <a:lnTo>
                    <a:pt x="60514" y="79005"/>
                  </a:lnTo>
                  <a:lnTo>
                    <a:pt x="60536" y="78918"/>
                  </a:lnTo>
                  <a:lnTo>
                    <a:pt x="60711" y="78263"/>
                  </a:lnTo>
                  <a:lnTo>
                    <a:pt x="60973" y="77935"/>
                  </a:lnTo>
                  <a:lnTo>
                    <a:pt x="61125" y="77739"/>
                  </a:lnTo>
                  <a:lnTo>
                    <a:pt x="61256" y="77171"/>
                  </a:lnTo>
                  <a:lnTo>
                    <a:pt x="61169" y="76582"/>
                  </a:lnTo>
                  <a:lnTo>
                    <a:pt x="60885" y="76276"/>
                  </a:lnTo>
                  <a:lnTo>
                    <a:pt x="60623" y="76189"/>
                  </a:lnTo>
                  <a:lnTo>
                    <a:pt x="60427" y="76189"/>
                  </a:lnTo>
                  <a:lnTo>
                    <a:pt x="60121" y="76232"/>
                  </a:lnTo>
                  <a:lnTo>
                    <a:pt x="59816" y="76516"/>
                  </a:lnTo>
                  <a:lnTo>
                    <a:pt x="59772" y="77215"/>
                  </a:lnTo>
                  <a:lnTo>
                    <a:pt x="59663" y="77761"/>
                  </a:lnTo>
                  <a:lnTo>
                    <a:pt x="59423" y="78306"/>
                  </a:lnTo>
                  <a:lnTo>
                    <a:pt x="58680" y="79267"/>
                  </a:lnTo>
                  <a:lnTo>
                    <a:pt x="58418" y="79551"/>
                  </a:lnTo>
                  <a:lnTo>
                    <a:pt x="58156" y="79834"/>
                  </a:lnTo>
                  <a:lnTo>
                    <a:pt x="57785" y="80795"/>
                  </a:lnTo>
                  <a:lnTo>
                    <a:pt x="57720" y="81603"/>
                  </a:lnTo>
                  <a:lnTo>
                    <a:pt x="57807" y="82061"/>
                  </a:lnTo>
                  <a:lnTo>
                    <a:pt x="57829" y="82170"/>
                  </a:lnTo>
                  <a:lnTo>
                    <a:pt x="57742" y="82454"/>
                  </a:lnTo>
                  <a:lnTo>
                    <a:pt x="57327" y="82934"/>
                  </a:lnTo>
                  <a:lnTo>
                    <a:pt x="55864" y="84113"/>
                  </a:lnTo>
                  <a:lnTo>
                    <a:pt x="51957" y="86449"/>
                  </a:lnTo>
                  <a:lnTo>
                    <a:pt x="51083" y="86907"/>
                  </a:lnTo>
                  <a:lnTo>
                    <a:pt x="51171" y="86755"/>
                  </a:lnTo>
                  <a:lnTo>
                    <a:pt x="51760" y="85925"/>
                  </a:lnTo>
                  <a:lnTo>
                    <a:pt x="52328" y="85336"/>
                  </a:lnTo>
                  <a:lnTo>
                    <a:pt x="52655" y="85117"/>
                  </a:lnTo>
                  <a:lnTo>
                    <a:pt x="53026" y="84834"/>
                  </a:lnTo>
                  <a:lnTo>
                    <a:pt x="53943" y="83633"/>
                  </a:lnTo>
                  <a:lnTo>
                    <a:pt x="54882" y="81821"/>
                  </a:lnTo>
                  <a:lnTo>
                    <a:pt x="55428" y="80140"/>
                  </a:lnTo>
                  <a:lnTo>
                    <a:pt x="55668" y="78918"/>
                  </a:lnTo>
                  <a:lnTo>
                    <a:pt x="55711" y="78284"/>
                  </a:lnTo>
                  <a:lnTo>
                    <a:pt x="55799" y="78088"/>
                  </a:lnTo>
                  <a:lnTo>
                    <a:pt x="56323" y="77149"/>
                  </a:lnTo>
                  <a:lnTo>
                    <a:pt x="56716" y="76582"/>
                  </a:lnTo>
                  <a:lnTo>
                    <a:pt x="56912" y="76429"/>
                  </a:lnTo>
                  <a:lnTo>
                    <a:pt x="57545" y="76211"/>
                  </a:lnTo>
                  <a:lnTo>
                    <a:pt x="59575" y="75752"/>
                  </a:lnTo>
                  <a:lnTo>
                    <a:pt x="59881" y="75687"/>
                  </a:lnTo>
                  <a:lnTo>
                    <a:pt x="59859" y="75337"/>
                  </a:lnTo>
                  <a:lnTo>
                    <a:pt x="59794" y="73635"/>
                  </a:lnTo>
                  <a:lnTo>
                    <a:pt x="59881" y="72565"/>
                  </a:lnTo>
                  <a:lnTo>
                    <a:pt x="59990" y="72259"/>
                  </a:lnTo>
                  <a:lnTo>
                    <a:pt x="60209" y="71975"/>
                  </a:lnTo>
                  <a:lnTo>
                    <a:pt x="61191" y="71168"/>
                  </a:lnTo>
                  <a:lnTo>
                    <a:pt x="62654" y="70316"/>
                  </a:lnTo>
                  <a:lnTo>
                    <a:pt x="63963" y="69814"/>
                  </a:lnTo>
                  <a:lnTo>
                    <a:pt x="64858" y="69596"/>
                  </a:lnTo>
                  <a:lnTo>
                    <a:pt x="65317" y="69552"/>
                  </a:lnTo>
                  <a:lnTo>
                    <a:pt x="65775" y="69509"/>
                  </a:lnTo>
                  <a:lnTo>
                    <a:pt x="66605" y="69312"/>
                  </a:lnTo>
                  <a:lnTo>
                    <a:pt x="67696" y="68832"/>
                  </a:lnTo>
                  <a:lnTo>
                    <a:pt x="68810" y="68024"/>
                  </a:lnTo>
                  <a:lnTo>
                    <a:pt x="69552" y="67260"/>
                  </a:lnTo>
                  <a:lnTo>
                    <a:pt x="69770" y="66998"/>
                  </a:lnTo>
                  <a:lnTo>
                    <a:pt x="70010" y="66692"/>
                  </a:lnTo>
                  <a:lnTo>
                    <a:pt x="70491" y="65928"/>
                  </a:lnTo>
                  <a:lnTo>
                    <a:pt x="70753" y="65274"/>
                  </a:lnTo>
                  <a:lnTo>
                    <a:pt x="70949" y="64531"/>
                  </a:lnTo>
                  <a:lnTo>
                    <a:pt x="70993" y="63658"/>
                  </a:lnTo>
                  <a:lnTo>
                    <a:pt x="70818" y="62719"/>
                  </a:lnTo>
                  <a:lnTo>
                    <a:pt x="70360" y="61715"/>
                  </a:lnTo>
                  <a:lnTo>
                    <a:pt x="70010" y="61169"/>
                  </a:lnTo>
                  <a:lnTo>
                    <a:pt x="69639" y="60645"/>
                  </a:lnTo>
                  <a:lnTo>
                    <a:pt x="68832" y="59729"/>
                  </a:lnTo>
                  <a:lnTo>
                    <a:pt x="68002" y="58965"/>
                  </a:lnTo>
                  <a:lnTo>
                    <a:pt x="67172" y="58353"/>
                  </a:lnTo>
                  <a:lnTo>
                    <a:pt x="66365" y="57895"/>
                  </a:lnTo>
                  <a:lnTo>
                    <a:pt x="65601" y="57611"/>
                  </a:lnTo>
                  <a:lnTo>
                    <a:pt x="64924" y="57480"/>
                  </a:lnTo>
                  <a:lnTo>
                    <a:pt x="64334" y="57502"/>
                  </a:lnTo>
                  <a:lnTo>
                    <a:pt x="64094" y="57567"/>
                  </a:lnTo>
                  <a:lnTo>
                    <a:pt x="63701" y="57633"/>
                  </a:lnTo>
                  <a:lnTo>
                    <a:pt x="61868" y="58004"/>
                  </a:lnTo>
                  <a:lnTo>
                    <a:pt x="61060" y="58288"/>
                  </a:lnTo>
                  <a:lnTo>
                    <a:pt x="60667" y="58484"/>
                  </a:lnTo>
                  <a:lnTo>
                    <a:pt x="60580" y="58615"/>
                  </a:lnTo>
                  <a:lnTo>
                    <a:pt x="60514" y="58746"/>
                  </a:lnTo>
                  <a:lnTo>
                    <a:pt x="60165" y="59314"/>
                  </a:lnTo>
                  <a:lnTo>
                    <a:pt x="59837" y="59598"/>
                  </a:lnTo>
                  <a:lnTo>
                    <a:pt x="59641" y="59619"/>
                  </a:lnTo>
                  <a:lnTo>
                    <a:pt x="58615" y="59641"/>
                  </a:lnTo>
                  <a:lnTo>
                    <a:pt x="58091" y="59685"/>
                  </a:lnTo>
                  <a:lnTo>
                    <a:pt x="57982" y="59467"/>
                  </a:lnTo>
                  <a:lnTo>
                    <a:pt x="57502" y="58288"/>
                  </a:lnTo>
                  <a:lnTo>
                    <a:pt x="57240" y="57327"/>
                  </a:lnTo>
                  <a:lnTo>
                    <a:pt x="57196" y="56847"/>
                  </a:lnTo>
                  <a:lnTo>
                    <a:pt x="57130" y="55581"/>
                  </a:lnTo>
                  <a:lnTo>
                    <a:pt x="57218" y="52437"/>
                  </a:lnTo>
                  <a:lnTo>
                    <a:pt x="57458" y="50211"/>
                  </a:lnTo>
                  <a:lnTo>
                    <a:pt x="57676" y="49206"/>
                  </a:lnTo>
                  <a:lnTo>
                    <a:pt x="57785" y="48661"/>
                  </a:lnTo>
                  <a:lnTo>
                    <a:pt x="57873" y="47132"/>
                  </a:lnTo>
                  <a:lnTo>
                    <a:pt x="57829" y="44207"/>
                  </a:lnTo>
                  <a:lnTo>
                    <a:pt x="57654" y="39972"/>
                  </a:lnTo>
                  <a:lnTo>
                    <a:pt x="57589" y="37418"/>
                  </a:lnTo>
                  <a:lnTo>
                    <a:pt x="57633" y="36305"/>
                  </a:lnTo>
                  <a:lnTo>
                    <a:pt x="57720" y="36021"/>
                  </a:lnTo>
                  <a:lnTo>
                    <a:pt x="58244" y="34776"/>
                  </a:lnTo>
                  <a:lnTo>
                    <a:pt x="59881" y="31174"/>
                  </a:lnTo>
                  <a:lnTo>
                    <a:pt x="60165" y="30432"/>
                  </a:lnTo>
                  <a:lnTo>
                    <a:pt x="60187" y="29865"/>
                  </a:lnTo>
                  <a:lnTo>
                    <a:pt x="60078" y="28184"/>
                  </a:lnTo>
                  <a:lnTo>
                    <a:pt x="59859" y="27114"/>
                  </a:lnTo>
                  <a:lnTo>
                    <a:pt x="59685" y="26721"/>
                  </a:lnTo>
                  <a:lnTo>
                    <a:pt x="59488" y="26415"/>
                  </a:lnTo>
                  <a:lnTo>
                    <a:pt x="59139" y="26350"/>
                  </a:lnTo>
                  <a:lnTo>
                    <a:pt x="58899" y="26677"/>
                  </a:lnTo>
                  <a:lnTo>
                    <a:pt x="58768" y="27158"/>
                  </a:lnTo>
                  <a:lnTo>
                    <a:pt x="58746" y="27398"/>
                  </a:lnTo>
                  <a:lnTo>
                    <a:pt x="58790" y="27791"/>
                  </a:lnTo>
                  <a:lnTo>
                    <a:pt x="58746" y="28642"/>
                  </a:lnTo>
                  <a:lnTo>
                    <a:pt x="58375" y="29559"/>
                  </a:lnTo>
                  <a:lnTo>
                    <a:pt x="58004" y="30214"/>
                  </a:lnTo>
                  <a:lnTo>
                    <a:pt x="57611" y="30847"/>
                  </a:lnTo>
                  <a:lnTo>
                    <a:pt x="56934" y="31611"/>
                  </a:lnTo>
                  <a:lnTo>
                    <a:pt x="56257" y="32026"/>
                  </a:lnTo>
                  <a:lnTo>
                    <a:pt x="56148" y="32026"/>
                  </a:lnTo>
                  <a:lnTo>
                    <a:pt x="56148" y="31982"/>
                  </a:lnTo>
                  <a:lnTo>
                    <a:pt x="56170" y="31524"/>
                  </a:lnTo>
                  <a:lnTo>
                    <a:pt x="56323" y="31153"/>
                  </a:lnTo>
                  <a:lnTo>
                    <a:pt x="56388" y="30956"/>
                  </a:lnTo>
                  <a:lnTo>
                    <a:pt x="56345" y="30410"/>
                  </a:lnTo>
                  <a:lnTo>
                    <a:pt x="56083" y="29886"/>
                  </a:lnTo>
                  <a:lnTo>
                    <a:pt x="55777" y="29668"/>
                  </a:lnTo>
                  <a:lnTo>
                    <a:pt x="55515" y="29624"/>
                  </a:lnTo>
                  <a:lnTo>
                    <a:pt x="55362" y="29668"/>
                  </a:lnTo>
                  <a:lnTo>
                    <a:pt x="55231" y="29712"/>
                  </a:lnTo>
                  <a:lnTo>
                    <a:pt x="55057" y="29865"/>
                  </a:lnTo>
                  <a:lnTo>
                    <a:pt x="54969" y="30170"/>
                  </a:lnTo>
                  <a:lnTo>
                    <a:pt x="55166" y="31022"/>
                  </a:lnTo>
                  <a:lnTo>
                    <a:pt x="55231" y="31567"/>
                  </a:lnTo>
                  <a:lnTo>
                    <a:pt x="55078" y="32113"/>
                  </a:lnTo>
                  <a:lnTo>
                    <a:pt x="54511" y="33314"/>
                  </a:lnTo>
                  <a:lnTo>
                    <a:pt x="54467" y="33707"/>
                  </a:lnTo>
                  <a:lnTo>
                    <a:pt x="54598" y="34100"/>
                  </a:lnTo>
                  <a:lnTo>
                    <a:pt x="55057" y="35453"/>
                  </a:lnTo>
                  <a:lnTo>
                    <a:pt x="55122" y="36370"/>
                  </a:lnTo>
                  <a:lnTo>
                    <a:pt x="55057" y="37047"/>
                  </a:lnTo>
                  <a:lnTo>
                    <a:pt x="54991" y="37418"/>
                  </a:lnTo>
                  <a:lnTo>
                    <a:pt x="54402" y="39645"/>
                  </a:lnTo>
                  <a:lnTo>
                    <a:pt x="53354" y="44709"/>
                  </a:lnTo>
                  <a:lnTo>
                    <a:pt x="53048" y="46783"/>
                  </a:lnTo>
                  <a:lnTo>
                    <a:pt x="52874" y="48770"/>
                  </a:lnTo>
                  <a:lnTo>
                    <a:pt x="52895" y="50538"/>
                  </a:lnTo>
                  <a:lnTo>
                    <a:pt x="53026" y="51280"/>
                  </a:lnTo>
                  <a:lnTo>
                    <a:pt x="52895" y="51433"/>
                  </a:lnTo>
                  <a:lnTo>
                    <a:pt x="51891" y="52219"/>
                  </a:lnTo>
                  <a:lnTo>
                    <a:pt x="50778" y="52765"/>
                  </a:lnTo>
                  <a:lnTo>
                    <a:pt x="50036" y="52939"/>
                  </a:lnTo>
                  <a:lnTo>
                    <a:pt x="49992" y="52939"/>
                  </a:lnTo>
                  <a:lnTo>
                    <a:pt x="49883" y="53354"/>
                  </a:lnTo>
                  <a:lnTo>
                    <a:pt x="49926" y="54075"/>
                  </a:lnTo>
                  <a:lnTo>
                    <a:pt x="50036" y="54664"/>
                  </a:lnTo>
                  <a:lnTo>
                    <a:pt x="49948" y="54839"/>
                  </a:lnTo>
                  <a:lnTo>
                    <a:pt x="49468" y="55886"/>
                  </a:lnTo>
                  <a:lnTo>
                    <a:pt x="49206" y="56716"/>
                  </a:lnTo>
                  <a:lnTo>
                    <a:pt x="49141" y="57131"/>
                  </a:lnTo>
                  <a:lnTo>
                    <a:pt x="48704" y="57633"/>
                  </a:lnTo>
                  <a:lnTo>
                    <a:pt x="47831" y="58943"/>
                  </a:lnTo>
                  <a:lnTo>
                    <a:pt x="47722" y="58965"/>
                  </a:lnTo>
                  <a:lnTo>
                    <a:pt x="46630" y="58703"/>
                  </a:lnTo>
                  <a:lnTo>
                    <a:pt x="45320" y="58091"/>
                  </a:lnTo>
                  <a:lnTo>
                    <a:pt x="44425" y="57546"/>
                  </a:lnTo>
                  <a:lnTo>
                    <a:pt x="44185" y="57546"/>
                  </a:lnTo>
                  <a:lnTo>
                    <a:pt x="42810" y="57371"/>
                  </a:lnTo>
                  <a:lnTo>
                    <a:pt x="41718" y="57109"/>
                  </a:lnTo>
                  <a:lnTo>
                    <a:pt x="41172" y="56912"/>
                  </a:lnTo>
                  <a:lnTo>
                    <a:pt x="40627" y="56651"/>
                  </a:lnTo>
                  <a:lnTo>
                    <a:pt x="39470" y="55755"/>
                  </a:lnTo>
                  <a:lnTo>
                    <a:pt x="38378" y="54751"/>
                  </a:lnTo>
                  <a:lnTo>
                    <a:pt x="37570" y="54075"/>
                  </a:lnTo>
                  <a:lnTo>
                    <a:pt x="37352" y="54009"/>
                  </a:lnTo>
                  <a:lnTo>
                    <a:pt x="37352" y="53834"/>
                  </a:lnTo>
                  <a:lnTo>
                    <a:pt x="37243" y="53048"/>
                  </a:lnTo>
                  <a:lnTo>
                    <a:pt x="37090" y="52568"/>
                  </a:lnTo>
                  <a:lnTo>
                    <a:pt x="36981" y="52415"/>
                  </a:lnTo>
                  <a:lnTo>
                    <a:pt x="36654" y="52241"/>
                  </a:lnTo>
                  <a:lnTo>
                    <a:pt x="36020" y="52110"/>
                  </a:lnTo>
                  <a:lnTo>
                    <a:pt x="35759" y="52001"/>
                  </a:lnTo>
                  <a:lnTo>
                    <a:pt x="35737" y="51935"/>
                  </a:lnTo>
                  <a:lnTo>
                    <a:pt x="35802" y="51717"/>
                  </a:lnTo>
                  <a:lnTo>
                    <a:pt x="35890" y="51302"/>
                  </a:lnTo>
                  <a:lnTo>
                    <a:pt x="35824" y="50996"/>
                  </a:lnTo>
                  <a:lnTo>
                    <a:pt x="35737" y="50844"/>
                  </a:lnTo>
                  <a:lnTo>
                    <a:pt x="35475" y="50516"/>
                  </a:lnTo>
                  <a:lnTo>
                    <a:pt x="34558" y="49708"/>
                  </a:lnTo>
                  <a:lnTo>
                    <a:pt x="34034" y="49315"/>
                  </a:lnTo>
                  <a:lnTo>
                    <a:pt x="33772" y="49054"/>
                  </a:lnTo>
                  <a:lnTo>
                    <a:pt x="33270" y="48246"/>
                  </a:lnTo>
                  <a:lnTo>
                    <a:pt x="32637" y="46914"/>
                  </a:lnTo>
                  <a:lnTo>
                    <a:pt x="32353" y="46499"/>
                  </a:lnTo>
                  <a:lnTo>
                    <a:pt x="31742" y="45321"/>
                  </a:lnTo>
                  <a:lnTo>
                    <a:pt x="29471" y="40692"/>
                  </a:lnTo>
                  <a:lnTo>
                    <a:pt x="28424" y="38837"/>
                  </a:lnTo>
                  <a:lnTo>
                    <a:pt x="27878" y="38138"/>
                  </a:lnTo>
                  <a:lnTo>
                    <a:pt x="27703" y="38029"/>
                  </a:lnTo>
                  <a:lnTo>
                    <a:pt x="27332" y="37571"/>
                  </a:lnTo>
                  <a:lnTo>
                    <a:pt x="27157" y="37156"/>
                  </a:lnTo>
                  <a:lnTo>
                    <a:pt x="25891" y="32113"/>
                  </a:lnTo>
                  <a:lnTo>
                    <a:pt x="26219" y="31458"/>
                  </a:lnTo>
                  <a:lnTo>
                    <a:pt x="26110" y="30956"/>
                  </a:lnTo>
                  <a:lnTo>
                    <a:pt x="25629" y="28358"/>
                  </a:lnTo>
                  <a:lnTo>
                    <a:pt x="25455" y="26612"/>
                  </a:lnTo>
                  <a:lnTo>
                    <a:pt x="25476" y="26001"/>
                  </a:lnTo>
                  <a:lnTo>
                    <a:pt x="25498" y="25739"/>
                  </a:lnTo>
                  <a:lnTo>
                    <a:pt x="25345" y="25149"/>
                  </a:lnTo>
                  <a:lnTo>
                    <a:pt x="24822" y="24080"/>
                  </a:lnTo>
                  <a:lnTo>
                    <a:pt x="23490" y="21809"/>
                  </a:lnTo>
                  <a:lnTo>
                    <a:pt x="22093" y="19080"/>
                  </a:lnTo>
                  <a:lnTo>
                    <a:pt x="21023" y="16701"/>
                  </a:lnTo>
                  <a:lnTo>
                    <a:pt x="20434" y="15282"/>
                  </a:lnTo>
                  <a:lnTo>
                    <a:pt x="20259" y="15195"/>
                  </a:lnTo>
                  <a:lnTo>
                    <a:pt x="19408" y="14474"/>
                  </a:lnTo>
                  <a:lnTo>
                    <a:pt x="18840" y="13623"/>
                  </a:lnTo>
                  <a:lnTo>
                    <a:pt x="18665" y="13077"/>
                  </a:lnTo>
                  <a:lnTo>
                    <a:pt x="18382" y="11986"/>
                  </a:lnTo>
                  <a:lnTo>
                    <a:pt x="18120" y="10872"/>
                  </a:lnTo>
                  <a:lnTo>
                    <a:pt x="18076" y="10305"/>
                  </a:lnTo>
                  <a:lnTo>
                    <a:pt x="18120" y="10064"/>
                  </a:lnTo>
                  <a:lnTo>
                    <a:pt x="18163" y="9715"/>
                  </a:lnTo>
                  <a:lnTo>
                    <a:pt x="18098" y="8929"/>
                  </a:lnTo>
                  <a:lnTo>
                    <a:pt x="17814" y="7576"/>
                  </a:lnTo>
                  <a:lnTo>
                    <a:pt x="16788" y="4781"/>
                  </a:lnTo>
                  <a:lnTo>
                    <a:pt x="16308" y="3624"/>
                  </a:lnTo>
                  <a:lnTo>
                    <a:pt x="16133" y="3166"/>
                  </a:lnTo>
                  <a:lnTo>
                    <a:pt x="15522" y="2031"/>
                  </a:lnTo>
                  <a:lnTo>
                    <a:pt x="14605" y="939"/>
                  </a:lnTo>
                  <a:lnTo>
                    <a:pt x="13754" y="328"/>
                  </a:lnTo>
                  <a:lnTo>
                    <a:pt x="13142" y="66"/>
                  </a:lnTo>
                  <a:lnTo>
                    <a:pt x="12793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2176250" y="922500"/>
              <a:ext cx="329100" cy="329125"/>
            </a:xfrm>
            <a:custGeom>
              <a:avLst/>
              <a:gdLst/>
              <a:ahLst/>
              <a:cxnLst/>
              <a:rect l="l" t="t" r="r" b="b"/>
              <a:pathLst>
                <a:path w="13164" h="13165" extrusionOk="0">
                  <a:moveTo>
                    <a:pt x="5960" y="0"/>
                  </a:moveTo>
                  <a:lnTo>
                    <a:pt x="4716" y="240"/>
                  </a:lnTo>
                  <a:lnTo>
                    <a:pt x="3537" y="721"/>
                  </a:lnTo>
                  <a:lnTo>
                    <a:pt x="2445" y="1419"/>
                  </a:lnTo>
                  <a:lnTo>
                    <a:pt x="1507" y="2336"/>
                  </a:lnTo>
                  <a:lnTo>
                    <a:pt x="1114" y="2882"/>
                  </a:lnTo>
                  <a:lnTo>
                    <a:pt x="743" y="3471"/>
                  </a:lnTo>
                  <a:lnTo>
                    <a:pt x="240" y="4672"/>
                  </a:lnTo>
                  <a:lnTo>
                    <a:pt x="0" y="5938"/>
                  </a:lnTo>
                  <a:lnTo>
                    <a:pt x="0" y="7204"/>
                  </a:lnTo>
                  <a:lnTo>
                    <a:pt x="240" y="8449"/>
                  </a:lnTo>
                  <a:lnTo>
                    <a:pt x="699" y="9649"/>
                  </a:lnTo>
                  <a:lnTo>
                    <a:pt x="1397" y="10719"/>
                  </a:lnTo>
                  <a:lnTo>
                    <a:pt x="2336" y="11658"/>
                  </a:lnTo>
                  <a:lnTo>
                    <a:pt x="2882" y="12051"/>
                  </a:lnTo>
                  <a:lnTo>
                    <a:pt x="3449" y="12422"/>
                  </a:lnTo>
                  <a:lnTo>
                    <a:pt x="4672" y="12924"/>
                  </a:lnTo>
                  <a:lnTo>
                    <a:pt x="5938" y="13164"/>
                  </a:lnTo>
                  <a:lnTo>
                    <a:pt x="7204" y="13164"/>
                  </a:lnTo>
                  <a:lnTo>
                    <a:pt x="8449" y="12924"/>
                  </a:lnTo>
                  <a:lnTo>
                    <a:pt x="9627" y="12465"/>
                  </a:lnTo>
                  <a:lnTo>
                    <a:pt x="10697" y="11767"/>
                  </a:lnTo>
                  <a:lnTo>
                    <a:pt x="11658" y="10850"/>
                  </a:lnTo>
                  <a:lnTo>
                    <a:pt x="12051" y="10282"/>
                  </a:lnTo>
                  <a:lnTo>
                    <a:pt x="12400" y="9715"/>
                  </a:lnTo>
                  <a:lnTo>
                    <a:pt x="12902" y="8492"/>
                  </a:lnTo>
                  <a:lnTo>
                    <a:pt x="13164" y="7248"/>
                  </a:lnTo>
                  <a:lnTo>
                    <a:pt x="13164" y="5960"/>
                  </a:lnTo>
                  <a:lnTo>
                    <a:pt x="12924" y="4716"/>
                  </a:lnTo>
                  <a:lnTo>
                    <a:pt x="12444" y="3537"/>
                  </a:lnTo>
                  <a:lnTo>
                    <a:pt x="11745" y="2467"/>
                  </a:lnTo>
                  <a:lnTo>
                    <a:pt x="10828" y="1528"/>
                  </a:lnTo>
                  <a:lnTo>
                    <a:pt x="10282" y="1114"/>
                  </a:lnTo>
                  <a:lnTo>
                    <a:pt x="9693" y="764"/>
                  </a:lnTo>
                  <a:lnTo>
                    <a:pt x="8492" y="262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" name="Google Shape;637;p41"/>
          <p:cNvSpPr txBox="1">
            <a:spLocks noGrp="1"/>
          </p:cNvSpPr>
          <p:nvPr>
            <p:ph type="title"/>
          </p:nvPr>
        </p:nvSpPr>
        <p:spPr>
          <a:xfrm>
            <a:off x="3490318" y="617767"/>
            <a:ext cx="2163364" cy="4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선수 소개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420049-CC06-BA08-5D4F-77635FBE3EC0}"/>
              </a:ext>
            </a:extLst>
          </p:cNvPr>
          <p:cNvSpPr txBox="1"/>
          <p:nvPr/>
        </p:nvSpPr>
        <p:spPr>
          <a:xfrm>
            <a:off x="857100" y="1895913"/>
            <a:ext cx="74297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살 때 일본을 떠나 브라질에서 프로 축구를 시작했으며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산투스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fc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를 비롯해 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여러 브라질 클럽에서 활약하였습니다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이탈리아 세리에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제노아와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크로아티아의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디나모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자그레브 에서 뛰었으며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아시아 선수로는 최초로 세리에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 진출했습니다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2024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현재에도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57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세의 나이로 일본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아틀레티코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스즈카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소속으로 경기를 뛰고 있습니다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F4B45-7FC9-A65A-F709-3CB31AB80AA4}"/>
              </a:ext>
            </a:extLst>
          </p:cNvPr>
          <p:cNvSpPr txBox="1"/>
          <p:nvPr/>
        </p:nvSpPr>
        <p:spPr>
          <a:xfrm>
            <a:off x="300351" y="180921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1.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카즈요시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미우라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>
          <a:extLst>
            <a:ext uri="{FF2B5EF4-FFF2-40B4-BE49-F238E27FC236}">
              <a16:creationId xmlns:a16="http://schemas.microsoft.com/office/drawing/2014/main" id="{43EDE4EB-9B32-A844-56D5-9F64CE537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7">
            <a:extLst>
              <a:ext uri="{FF2B5EF4-FFF2-40B4-BE49-F238E27FC236}">
                <a16:creationId xmlns:a16="http://schemas.microsoft.com/office/drawing/2014/main" id="{307C45B2-5D5B-3E5D-6279-CA8ACF153E1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24151" y="1604160"/>
            <a:ext cx="4993514" cy="1051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나카자와는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청소년 축구 프로그램에 참여하며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자신의 경험을 토대로 후배 선수들에게 유익한 조언을 아끼지 않았습니다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0" name="Google Shape;710;p47">
            <a:extLst>
              <a:ext uri="{FF2B5EF4-FFF2-40B4-BE49-F238E27FC236}">
                <a16:creationId xmlns:a16="http://schemas.microsoft.com/office/drawing/2014/main" id="{DF0F0943-C6A7-34E8-88E5-23DBC0F089D5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3652123" y="3329328"/>
            <a:ext cx="4437314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나카자와는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J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리그에서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178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경기 연속 출전 기록을 세운 적이 있습니다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이는 </a:t>
            </a: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골기퍼를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제외하고는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J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리그 역사상 가장 긴 기록으로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그의 체력과 일관성을 증명하는 대기록으로 여겨집니다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39" name="Google Shape;739;p47">
            <a:extLst>
              <a:ext uri="{FF2B5EF4-FFF2-40B4-BE49-F238E27FC236}">
                <a16:creationId xmlns:a16="http://schemas.microsoft.com/office/drawing/2014/main" id="{280EC198-3632-4139-2A41-DFE3DAB72D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50" y="540000"/>
            <a:ext cx="77040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여담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A680B5-EFDA-FEAF-E27E-D1E73A6E4F37}"/>
              </a:ext>
            </a:extLst>
          </p:cNvPr>
          <p:cNvSpPr txBox="1"/>
          <p:nvPr/>
        </p:nvSpPr>
        <p:spPr>
          <a:xfrm>
            <a:off x="250466" y="278390"/>
            <a:ext cx="1252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8.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나카자와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유지</a:t>
            </a: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800678E5-B46A-5FAE-57B7-868F70252B6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90279" y="1722010"/>
            <a:ext cx="2146500" cy="4761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자선 활동</a:t>
            </a: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234D8167-1865-636F-0CDF-CD344BF5332D}"/>
              </a:ext>
            </a:extLst>
          </p:cNvPr>
          <p:cNvSpPr txBox="1">
            <a:spLocks/>
          </p:cNvSpPr>
          <p:nvPr/>
        </p:nvSpPr>
        <p:spPr>
          <a:xfrm>
            <a:off x="-260183" y="3034095"/>
            <a:ext cx="3324151" cy="75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ollkorn"/>
              <a:buNone/>
              <a:defRPr sz="1800" b="1" i="0" u="none" strike="noStrike" cap="none">
                <a:solidFill>
                  <a:schemeClr val="lt2"/>
                </a:solidFill>
                <a:latin typeface="Vollkorn"/>
                <a:ea typeface="Vollkorn"/>
                <a:cs typeface="Vollkorn"/>
                <a:sym typeface="Vollkor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탁월한 기록유지 </a:t>
            </a:r>
          </a:p>
        </p:txBody>
      </p:sp>
    </p:spTree>
    <p:extLst>
      <p:ext uri="{BB962C8B-B14F-4D97-AF65-F5344CB8AC3E}">
        <p14:creationId xmlns:p14="http://schemas.microsoft.com/office/powerpoint/2010/main" val="2763653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>
          <a:extLst>
            <a:ext uri="{FF2B5EF4-FFF2-40B4-BE49-F238E27FC236}">
              <a16:creationId xmlns:a16="http://schemas.microsoft.com/office/drawing/2014/main" id="{7C41F78E-A023-408D-44F6-548436C00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7">
            <a:extLst>
              <a:ext uri="{FF2B5EF4-FFF2-40B4-BE49-F238E27FC236}">
                <a16:creationId xmlns:a16="http://schemas.microsoft.com/office/drawing/2014/main" id="{F6EDDF75-0C1C-314D-D1F2-22A4E077CAE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-174">
            <a:off x="1603800" y="1781850"/>
            <a:ext cx="5936400" cy="15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감사합니다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991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45"/>
          <p:cNvGrpSpPr/>
          <p:nvPr/>
        </p:nvGrpSpPr>
        <p:grpSpPr>
          <a:xfrm flipH="1">
            <a:off x="4978099" y="460868"/>
            <a:ext cx="3912271" cy="4011015"/>
            <a:chOff x="719993" y="-6695875"/>
            <a:chExt cx="9543110" cy="11206841"/>
          </a:xfrm>
        </p:grpSpPr>
        <p:sp>
          <p:nvSpPr>
            <p:cNvPr id="681" name="Google Shape;681;p45"/>
            <p:cNvSpPr/>
            <p:nvPr/>
          </p:nvSpPr>
          <p:spPr>
            <a:xfrm>
              <a:off x="719993" y="-6695875"/>
              <a:ext cx="8352919" cy="11206841"/>
            </a:xfrm>
            <a:custGeom>
              <a:avLst/>
              <a:gdLst/>
              <a:ahLst/>
              <a:cxnLst/>
              <a:rect l="l" t="t" r="r" b="b"/>
              <a:pathLst>
                <a:path w="56869" h="76298" extrusionOk="0">
                  <a:moveTo>
                    <a:pt x="41063" y="0"/>
                  </a:moveTo>
                  <a:lnTo>
                    <a:pt x="40867" y="131"/>
                  </a:lnTo>
                  <a:lnTo>
                    <a:pt x="40801" y="262"/>
                  </a:lnTo>
                  <a:lnTo>
                    <a:pt x="40583" y="437"/>
                  </a:lnTo>
                  <a:lnTo>
                    <a:pt x="40125" y="699"/>
                  </a:lnTo>
                  <a:lnTo>
                    <a:pt x="39841" y="764"/>
                  </a:lnTo>
                  <a:lnTo>
                    <a:pt x="39710" y="764"/>
                  </a:lnTo>
                  <a:lnTo>
                    <a:pt x="39644" y="699"/>
                  </a:lnTo>
                  <a:lnTo>
                    <a:pt x="39601" y="655"/>
                  </a:lnTo>
                  <a:lnTo>
                    <a:pt x="39666" y="633"/>
                  </a:lnTo>
                  <a:lnTo>
                    <a:pt x="39710" y="524"/>
                  </a:lnTo>
                  <a:lnTo>
                    <a:pt x="39732" y="284"/>
                  </a:lnTo>
                  <a:lnTo>
                    <a:pt x="39644" y="197"/>
                  </a:lnTo>
                  <a:lnTo>
                    <a:pt x="39622" y="218"/>
                  </a:lnTo>
                  <a:lnTo>
                    <a:pt x="39601" y="197"/>
                  </a:lnTo>
                  <a:lnTo>
                    <a:pt x="39470" y="175"/>
                  </a:lnTo>
                  <a:lnTo>
                    <a:pt x="39404" y="262"/>
                  </a:lnTo>
                  <a:lnTo>
                    <a:pt x="39077" y="459"/>
                  </a:lnTo>
                  <a:lnTo>
                    <a:pt x="38684" y="546"/>
                  </a:lnTo>
                  <a:lnTo>
                    <a:pt x="38531" y="524"/>
                  </a:lnTo>
                  <a:lnTo>
                    <a:pt x="38247" y="633"/>
                  </a:lnTo>
                  <a:lnTo>
                    <a:pt x="38138" y="742"/>
                  </a:lnTo>
                  <a:lnTo>
                    <a:pt x="38007" y="742"/>
                  </a:lnTo>
                  <a:lnTo>
                    <a:pt x="37636" y="764"/>
                  </a:lnTo>
                  <a:lnTo>
                    <a:pt x="36894" y="895"/>
                  </a:lnTo>
                  <a:lnTo>
                    <a:pt x="36544" y="1070"/>
                  </a:lnTo>
                  <a:lnTo>
                    <a:pt x="35846" y="1070"/>
                  </a:lnTo>
                  <a:lnTo>
                    <a:pt x="35300" y="1266"/>
                  </a:lnTo>
                  <a:lnTo>
                    <a:pt x="34973" y="1506"/>
                  </a:lnTo>
                  <a:lnTo>
                    <a:pt x="34820" y="1659"/>
                  </a:lnTo>
                  <a:lnTo>
                    <a:pt x="34492" y="1899"/>
                  </a:lnTo>
                  <a:lnTo>
                    <a:pt x="34034" y="2314"/>
                  </a:lnTo>
                  <a:lnTo>
                    <a:pt x="33816" y="2663"/>
                  </a:lnTo>
                  <a:lnTo>
                    <a:pt x="33728" y="2860"/>
                  </a:lnTo>
                  <a:lnTo>
                    <a:pt x="33575" y="2991"/>
                  </a:lnTo>
                  <a:lnTo>
                    <a:pt x="33444" y="3362"/>
                  </a:lnTo>
                  <a:lnTo>
                    <a:pt x="33401" y="3537"/>
                  </a:lnTo>
                  <a:lnTo>
                    <a:pt x="33335" y="3646"/>
                  </a:lnTo>
                  <a:lnTo>
                    <a:pt x="33292" y="3755"/>
                  </a:lnTo>
                  <a:lnTo>
                    <a:pt x="33182" y="3864"/>
                  </a:lnTo>
                  <a:lnTo>
                    <a:pt x="33095" y="4082"/>
                  </a:lnTo>
                  <a:lnTo>
                    <a:pt x="33117" y="4454"/>
                  </a:lnTo>
                  <a:lnTo>
                    <a:pt x="33095" y="4716"/>
                  </a:lnTo>
                  <a:lnTo>
                    <a:pt x="33051" y="4999"/>
                  </a:lnTo>
                  <a:lnTo>
                    <a:pt x="33139" y="5632"/>
                  </a:lnTo>
                  <a:lnTo>
                    <a:pt x="33292" y="5916"/>
                  </a:lnTo>
                  <a:lnTo>
                    <a:pt x="33313" y="5938"/>
                  </a:lnTo>
                  <a:lnTo>
                    <a:pt x="33292" y="5982"/>
                  </a:lnTo>
                  <a:lnTo>
                    <a:pt x="33357" y="6200"/>
                  </a:lnTo>
                  <a:lnTo>
                    <a:pt x="33292" y="6440"/>
                  </a:lnTo>
                  <a:lnTo>
                    <a:pt x="33182" y="6527"/>
                  </a:lnTo>
                  <a:lnTo>
                    <a:pt x="33073" y="6637"/>
                  </a:lnTo>
                  <a:lnTo>
                    <a:pt x="33008" y="6658"/>
                  </a:lnTo>
                  <a:lnTo>
                    <a:pt x="32964" y="6746"/>
                  </a:lnTo>
                  <a:lnTo>
                    <a:pt x="32899" y="6920"/>
                  </a:lnTo>
                  <a:lnTo>
                    <a:pt x="32833" y="7095"/>
                  </a:lnTo>
                  <a:lnTo>
                    <a:pt x="32702" y="7466"/>
                  </a:lnTo>
                  <a:lnTo>
                    <a:pt x="32746" y="8187"/>
                  </a:lnTo>
                  <a:lnTo>
                    <a:pt x="32899" y="8536"/>
                  </a:lnTo>
                  <a:lnTo>
                    <a:pt x="32942" y="8558"/>
                  </a:lnTo>
                  <a:lnTo>
                    <a:pt x="32942" y="8601"/>
                  </a:lnTo>
                  <a:lnTo>
                    <a:pt x="32920" y="8710"/>
                  </a:lnTo>
                  <a:lnTo>
                    <a:pt x="32942" y="8994"/>
                  </a:lnTo>
                  <a:lnTo>
                    <a:pt x="33073" y="9082"/>
                  </a:lnTo>
                  <a:lnTo>
                    <a:pt x="33139" y="9147"/>
                  </a:lnTo>
                  <a:lnTo>
                    <a:pt x="33226" y="9322"/>
                  </a:lnTo>
                  <a:lnTo>
                    <a:pt x="33313" y="9322"/>
                  </a:lnTo>
                  <a:lnTo>
                    <a:pt x="33444" y="9300"/>
                  </a:lnTo>
                  <a:lnTo>
                    <a:pt x="33619" y="9344"/>
                  </a:lnTo>
                  <a:lnTo>
                    <a:pt x="33750" y="9562"/>
                  </a:lnTo>
                  <a:lnTo>
                    <a:pt x="33816" y="9737"/>
                  </a:lnTo>
                  <a:lnTo>
                    <a:pt x="33881" y="9955"/>
                  </a:lnTo>
                  <a:lnTo>
                    <a:pt x="33925" y="10457"/>
                  </a:lnTo>
                  <a:lnTo>
                    <a:pt x="33925" y="10697"/>
                  </a:lnTo>
                  <a:lnTo>
                    <a:pt x="33859" y="10915"/>
                  </a:lnTo>
                  <a:lnTo>
                    <a:pt x="33554" y="11221"/>
                  </a:lnTo>
                  <a:lnTo>
                    <a:pt x="33444" y="11439"/>
                  </a:lnTo>
                  <a:lnTo>
                    <a:pt x="33313" y="11527"/>
                  </a:lnTo>
                  <a:lnTo>
                    <a:pt x="33117" y="11548"/>
                  </a:lnTo>
                  <a:lnTo>
                    <a:pt x="32811" y="11570"/>
                  </a:lnTo>
                  <a:lnTo>
                    <a:pt x="32418" y="11723"/>
                  </a:lnTo>
                  <a:lnTo>
                    <a:pt x="32200" y="11920"/>
                  </a:lnTo>
                  <a:lnTo>
                    <a:pt x="32113" y="12094"/>
                  </a:lnTo>
                  <a:lnTo>
                    <a:pt x="32069" y="12203"/>
                  </a:lnTo>
                  <a:lnTo>
                    <a:pt x="32004" y="12334"/>
                  </a:lnTo>
                  <a:lnTo>
                    <a:pt x="31960" y="12553"/>
                  </a:lnTo>
                  <a:lnTo>
                    <a:pt x="31916" y="12793"/>
                  </a:lnTo>
                  <a:lnTo>
                    <a:pt x="31873" y="13120"/>
                  </a:lnTo>
                  <a:lnTo>
                    <a:pt x="31545" y="13579"/>
                  </a:lnTo>
                  <a:lnTo>
                    <a:pt x="31240" y="13731"/>
                  </a:lnTo>
                  <a:lnTo>
                    <a:pt x="31087" y="13841"/>
                  </a:lnTo>
                  <a:lnTo>
                    <a:pt x="30912" y="13972"/>
                  </a:lnTo>
                  <a:lnTo>
                    <a:pt x="30868" y="14015"/>
                  </a:lnTo>
                  <a:lnTo>
                    <a:pt x="30825" y="13993"/>
                  </a:lnTo>
                  <a:lnTo>
                    <a:pt x="30606" y="14015"/>
                  </a:lnTo>
                  <a:lnTo>
                    <a:pt x="30454" y="14168"/>
                  </a:lnTo>
                  <a:lnTo>
                    <a:pt x="30235" y="14299"/>
                  </a:lnTo>
                  <a:lnTo>
                    <a:pt x="30017" y="14430"/>
                  </a:lnTo>
                  <a:lnTo>
                    <a:pt x="29886" y="14474"/>
                  </a:lnTo>
                  <a:lnTo>
                    <a:pt x="29646" y="14517"/>
                  </a:lnTo>
                  <a:lnTo>
                    <a:pt x="29559" y="14627"/>
                  </a:lnTo>
                  <a:lnTo>
                    <a:pt x="29384" y="14692"/>
                  </a:lnTo>
                  <a:lnTo>
                    <a:pt x="29231" y="14758"/>
                  </a:lnTo>
                  <a:lnTo>
                    <a:pt x="28249" y="15325"/>
                  </a:lnTo>
                  <a:lnTo>
                    <a:pt x="27223" y="15849"/>
                  </a:lnTo>
                  <a:lnTo>
                    <a:pt x="26917" y="16024"/>
                  </a:lnTo>
                  <a:lnTo>
                    <a:pt x="26415" y="16569"/>
                  </a:lnTo>
                  <a:lnTo>
                    <a:pt x="26306" y="16941"/>
                  </a:lnTo>
                  <a:lnTo>
                    <a:pt x="26131" y="17268"/>
                  </a:lnTo>
                  <a:lnTo>
                    <a:pt x="25957" y="17595"/>
                  </a:lnTo>
                  <a:lnTo>
                    <a:pt x="25869" y="17770"/>
                  </a:lnTo>
                  <a:lnTo>
                    <a:pt x="25782" y="17945"/>
                  </a:lnTo>
                  <a:lnTo>
                    <a:pt x="25738" y="18010"/>
                  </a:lnTo>
                  <a:lnTo>
                    <a:pt x="25695" y="18054"/>
                  </a:lnTo>
                  <a:lnTo>
                    <a:pt x="25564" y="18338"/>
                  </a:lnTo>
                  <a:lnTo>
                    <a:pt x="25433" y="18665"/>
                  </a:lnTo>
                  <a:lnTo>
                    <a:pt x="25236" y="19124"/>
                  </a:lnTo>
                  <a:lnTo>
                    <a:pt x="25040" y="19582"/>
                  </a:lnTo>
                  <a:lnTo>
                    <a:pt x="24887" y="19844"/>
                  </a:lnTo>
                  <a:lnTo>
                    <a:pt x="24778" y="20106"/>
                  </a:lnTo>
                  <a:lnTo>
                    <a:pt x="24734" y="20171"/>
                  </a:lnTo>
                  <a:lnTo>
                    <a:pt x="24690" y="20215"/>
                  </a:lnTo>
                  <a:lnTo>
                    <a:pt x="24538" y="20412"/>
                  </a:lnTo>
                  <a:lnTo>
                    <a:pt x="24494" y="20674"/>
                  </a:lnTo>
                  <a:lnTo>
                    <a:pt x="24407" y="20957"/>
                  </a:lnTo>
                  <a:lnTo>
                    <a:pt x="24232" y="21197"/>
                  </a:lnTo>
                  <a:lnTo>
                    <a:pt x="24036" y="21459"/>
                  </a:lnTo>
                  <a:lnTo>
                    <a:pt x="23948" y="21809"/>
                  </a:lnTo>
                  <a:lnTo>
                    <a:pt x="23905" y="22005"/>
                  </a:lnTo>
                  <a:lnTo>
                    <a:pt x="23795" y="22180"/>
                  </a:lnTo>
                  <a:lnTo>
                    <a:pt x="23599" y="22376"/>
                  </a:lnTo>
                  <a:lnTo>
                    <a:pt x="23402" y="22835"/>
                  </a:lnTo>
                  <a:lnTo>
                    <a:pt x="23337" y="23119"/>
                  </a:lnTo>
                  <a:lnTo>
                    <a:pt x="23337" y="23140"/>
                  </a:lnTo>
                  <a:lnTo>
                    <a:pt x="23293" y="23162"/>
                  </a:lnTo>
                  <a:lnTo>
                    <a:pt x="23140" y="23315"/>
                  </a:lnTo>
                  <a:lnTo>
                    <a:pt x="22922" y="23686"/>
                  </a:lnTo>
                  <a:lnTo>
                    <a:pt x="22900" y="23904"/>
                  </a:lnTo>
                  <a:lnTo>
                    <a:pt x="22726" y="24101"/>
                  </a:lnTo>
                  <a:lnTo>
                    <a:pt x="22638" y="24341"/>
                  </a:lnTo>
                  <a:lnTo>
                    <a:pt x="22573" y="24385"/>
                  </a:lnTo>
                  <a:lnTo>
                    <a:pt x="22420" y="24494"/>
                  </a:lnTo>
                  <a:lnTo>
                    <a:pt x="22420" y="24603"/>
                  </a:lnTo>
                  <a:lnTo>
                    <a:pt x="22289" y="24952"/>
                  </a:lnTo>
                  <a:lnTo>
                    <a:pt x="21918" y="25585"/>
                  </a:lnTo>
                  <a:lnTo>
                    <a:pt x="21831" y="25957"/>
                  </a:lnTo>
                  <a:lnTo>
                    <a:pt x="21700" y="26284"/>
                  </a:lnTo>
                  <a:lnTo>
                    <a:pt x="21350" y="26852"/>
                  </a:lnTo>
                  <a:lnTo>
                    <a:pt x="20674" y="27616"/>
                  </a:lnTo>
                  <a:lnTo>
                    <a:pt x="20193" y="28096"/>
                  </a:lnTo>
                  <a:lnTo>
                    <a:pt x="20084" y="28161"/>
                  </a:lnTo>
                  <a:lnTo>
                    <a:pt x="20019" y="28271"/>
                  </a:lnTo>
                  <a:lnTo>
                    <a:pt x="19407" y="28685"/>
                  </a:lnTo>
                  <a:lnTo>
                    <a:pt x="18796" y="29122"/>
                  </a:lnTo>
                  <a:lnTo>
                    <a:pt x="18643" y="29253"/>
                  </a:lnTo>
                  <a:lnTo>
                    <a:pt x="18578" y="29471"/>
                  </a:lnTo>
                  <a:lnTo>
                    <a:pt x="18578" y="29559"/>
                  </a:lnTo>
                  <a:lnTo>
                    <a:pt x="18534" y="29733"/>
                  </a:lnTo>
                  <a:lnTo>
                    <a:pt x="18578" y="29908"/>
                  </a:lnTo>
                  <a:lnTo>
                    <a:pt x="18643" y="30104"/>
                  </a:lnTo>
                  <a:lnTo>
                    <a:pt x="18556" y="30366"/>
                  </a:lnTo>
                  <a:lnTo>
                    <a:pt x="18229" y="30650"/>
                  </a:lnTo>
                  <a:lnTo>
                    <a:pt x="17988" y="30803"/>
                  </a:lnTo>
                  <a:lnTo>
                    <a:pt x="17617" y="31065"/>
                  </a:lnTo>
                  <a:lnTo>
                    <a:pt x="17072" y="31480"/>
                  </a:lnTo>
                  <a:lnTo>
                    <a:pt x="16788" y="31829"/>
                  </a:lnTo>
                  <a:lnTo>
                    <a:pt x="16701" y="32047"/>
                  </a:lnTo>
                  <a:lnTo>
                    <a:pt x="16657" y="32265"/>
                  </a:lnTo>
                  <a:lnTo>
                    <a:pt x="16613" y="32462"/>
                  </a:lnTo>
                  <a:lnTo>
                    <a:pt x="16635" y="32527"/>
                  </a:lnTo>
                  <a:lnTo>
                    <a:pt x="16635" y="32593"/>
                  </a:lnTo>
                  <a:lnTo>
                    <a:pt x="16744" y="32942"/>
                  </a:lnTo>
                  <a:lnTo>
                    <a:pt x="16919" y="33226"/>
                  </a:lnTo>
                  <a:lnTo>
                    <a:pt x="16941" y="33248"/>
                  </a:lnTo>
                  <a:lnTo>
                    <a:pt x="16919" y="33292"/>
                  </a:lnTo>
                  <a:lnTo>
                    <a:pt x="16984" y="33510"/>
                  </a:lnTo>
                  <a:lnTo>
                    <a:pt x="17159" y="33859"/>
                  </a:lnTo>
                  <a:lnTo>
                    <a:pt x="17399" y="34099"/>
                  </a:lnTo>
                  <a:lnTo>
                    <a:pt x="17727" y="34208"/>
                  </a:lnTo>
                  <a:lnTo>
                    <a:pt x="17923" y="34208"/>
                  </a:lnTo>
                  <a:lnTo>
                    <a:pt x="18272" y="34165"/>
                  </a:lnTo>
                  <a:lnTo>
                    <a:pt x="18600" y="34230"/>
                  </a:lnTo>
                  <a:lnTo>
                    <a:pt x="18665" y="34318"/>
                  </a:lnTo>
                  <a:lnTo>
                    <a:pt x="18862" y="34318"/>
                  </a:lnTo>
                  <a:lnTo>
                    <a:pt x="18905" y="34405"/>
                  </a:lnTo>
                  <a:lnTo>
                    <a:pt x="18993" y="34514"/>
                  </a:lnTo>
                  <a:lnTo>
                    <a:pt x="19211" y="34580"/>
                  </a:lnTo>
                  <a:lnTo>
                    <a:pt x="19342" y="34514"/>
                  </a:lnTo>
                  <a:lnTo>
                    <a:pt x="19517" y="34470"/>
                  </a:lnTo>
                  <a:lnTo>
                    <a:pt x="19691" y="34427"/>
                  </a:lnTo>
                  <a:lnTo>
                    <a:pt x="19800" y="34449"/>
                  </a:lnTo>
                  <a:lnTo>
                    <a:pt x="19888" y="34339"/>
                  </a:lnTo>
                  <a:lnTo>
                    <a:pt x="19910" y="34274"/>
                  </a:lnTo>
                  <a:lnTo>
                    <a:pt x="19975" y="34143"/>
                  </a:lnTo>
                  <a:lnTo>
                    <a:pt x="20041" y="33881"/>
                  </a:lnTo>
                  <a:lnTo>
                    <a:pt x="19975" y="33750"/>
                  </a:lnTo>
                  <a:lnTo>
                    <a:pt x="19953" y="33684"/>
                  </a:lnTo>
                  <a:lnTo>
                    <a:pt x="19910" y="33641"/>
                  </a:lnTo>
                  <a:lnTo>
                    <a:pt x="19866" y="33532"/>
                  </a:lnTo>
                  <a:lnTo>
                    <a:pt x="19757" y="33292"/>
                  </a:lnTo>
                  <a:lnTo>
                    <a:pt x="19779" y="33161"/>
                  </a:lnTo>
                  <a:lnTo>
                    <a:pt x="19888" y="33030"/>
                  </a:lnTo>
                  <a:lnTo>
                    <a:pt x="19975" y="32877"/>
                  </a:lnTo>
                  <a:lnTo>
                    <a:pt x="20150" y="32680"/>
                  </a:lnTo>
                  <a:lnTo>
                    <a:pt x="20324" y="32527"/>
                  </a:lnTo>
                  <a:lnTo>
                    <a:pt x="20521" y="32440"/>
                  </a:lnTo>
                  <a:lnTo>
                    <a:pt x="20783" y="32156"/>
                  </a:lnTo>
                  <a:lnTo>
                    <a:pt x="20870" y="31982"/>
                  </a:lnTo>
                  <a:lnTo>
                    <a:pt x="20957" y="31894"/>
                  </a:lnTo>
                  <a:lnTo>
                    <a:pt x="21263" y="31720"/>
                  </a:lnTo>
                  <a:lnTo>
                    <a:pt x="21787" y="31327"/>
                  </a:lnTo>
                  <a:lnTo>
                    <a:pt x="22420" y="30585"/>
                  </a:lnTo>
                  <a:lnTo>
                    <a:pt x="22748" y="29995"/>
                  </a:lnTo>
                  <a:lnTo>
                    <a:pt x="22900" y="29733"/>
                  </a:lnTo>
                  <a:lnTo>
                    <a:pt x="23119" y="29559"/>
                  </a:lnTo>
                  <a:lnTo>
                    <a:pt x="23359" y="29362"/>
                  </a:lnTo>
                  <a:lnTo>
                    <a:pt x="23664" y="28904"/>
                  </a:lnTo>
                  <a:lnTo>
                    <a:pt x="23774" y="28620"/>
                  </a:lnTo>
                  <a:lnTo>
                    <a:pt x="23992" y="28336"/>
                  </a:lnTo>
                  <a:lnTo>
                    <a:pt x="24319" y="28161"/>
                  </a:lnTo>
                  <a:lnTo>
                    <a:pt x="24516" y="28030"/>
                  </a:lnTo>
                  <a:lnTo>
                    <a:pt x="24603" y="27834"/>
                  </a:lnTo>
                  <a:lnTo>
                    <a:pt x="24712" y="27681"/>
                  </a:lnTo>
                  <a:lnTo>
                    <a:pt x="24865" y="27616"/>
                  </a:lnTo>
                  <a:lnTo>
                    <a:pt x="24909" y="27616"/>
                  </a:lnTo>
                  <a:lnTo>
                    <a:pt x="24931" y="27594"/>
                  </a:lnTo>
                  <a:lnTo>
                    <a:pt x="25171" y="27375"/>
                  </a:lnTo>
                  <a:lnTo>
                    <a:pt x="25520" y="27266"/>
                  </a:lnTo>
                  <a:lnTo>
                    <a:pt x="25760" y="27375"/>
                  </a:lnTo>
                  <a:lnTo>
                    <a:pt x="25891" y="27528"/>
                  </a:lnTo>
                  <a:lnTo>
                    <a:pt x="26000" y="27616"/>
                  </a:lnTo>
                  <a:lnTo>
                    <a:pt x="26284" y="27681"/>
                  </a:lnTo>
                  <a:lnTo>
                    <a:pt x="26393" y="27594"/>
                  </a:lnTo>
                  <a:lnTo>
                    <a:pt x="26590" y="27332"/>
                  </a:lnTo>
                  <a:lnTo>
                    <a:pt x="27092" y="26873"/>
                  </a:lnTo>
                  <a:lnTo>
                    <a:pt x="27223" y="26568"/>
                  </a:lnTo>
                  <a:lnTo>
                    <a:pt x="27332" y="26415"/>
                  </a:lnTo>
                  <a:lnTo>
                    <a:pt x="27485" y="26306"/>
                  </a:lnTo>
                  <a:lnTo>
                    <a:pt x="27681" y="26175"/>
                  </a:lnTo>
                  <a:lnTo>
                    <a:pt x="27878" y="26022"/>
                  </a:lnTo>
                  <a:lnTo>
                    <a:pt x="27965" y="26175"/>
                  </a:lnTo>
                  <a:lnTo>
                    <a:pt x="27943" y="26328"/>
                  </a:lnTo>
                  <a:lnTo>
                    <a:pt x="27943" y="27114"/>
                  </a:lnTo>
                  <a:lnTo>
                    <a:pt x="27703" y="28663"/>
                  </a:lnTo>
                  <a:lnTo>
                    <a:pt x="27550" y="29449"/>
                  </a:lnTo>
                  <a:lnTo>
                    <a:pt x="27310" y="30541"/>
                  </a:lnTo>
                  <a:lnTo>
                    <a:pt x="27070" y="31676"/>
                  </a:lnTo>
                  <a:lnTo>
                    <a:pt x="26961" y="32004"/>
                  </a:lnTo>
                  <a:lnTo>
                    <a:pt x="26873" y="32331"/>
                  </a:lnTo>
                  <a:lnTo>
                    <a:pt x="26611" y="32746"/>
                  </a:lnTo>
                  <a:lnTo>
                    <a:pt x="26415" y="33204"/>
                  </a:lnTo>
                  <a:lnTo>
                    <a:pt x="26371" y="33313"/>
                  </a:lnTo>
                  <a:lnTo>
                    <a:pt x="26415" y="33532"/>
                  </a:lnTo>
                  <a:lnTo>
                    <a:pt x="26502" y="33619"/>
                  </a:lnTo>
                  <a:lnTo>
                    <a:pt x="26611" y="33706"/>
                  </a:lnTo>
                  <a:lnTo>
                    <a:pt x="26742" y="33903"/>
                  </a:lnTo>
                  <a:lnTo>
                    <a:pt x="26742" y="34230"/>
                  </a:lnTo>
                  <a:lnTo>
                    <a:pt x="26590" y="34470"/>
                  </a:lnTo>
                  <a:lnTo>
                    <a:pt x="26546" y="34601"/>
                  </a:lnTo>
                  <a:lnTo>
                    <a:pt x="26524" y="34732"/>
                  </a:lnTo>
                  <a:lnTo>
                    <a:pt x="26328" y="35082"/>
                  </a:lnTo>
                  <a:lnTo>
                    <a:pt x="26153" y="35409"/>
                  </a:lnTo>
                  <a:lnTo>
                    <a:pt x="25913" y="35715"/>
                  </a:lnTo>
                  <a:lnTo>
                    <a:pt x="25585" y="36413"/>
                  </a:lnTo>
                  <a:lnTo>
                    <a:pt x="25389" y="36719"/>
                  </a:lnTo>
                  <a:lnTo>
                    <a:pt x="25236" y="36981"/>
                  </a:lnTo>
                  <a:lnTo>
                    <a:pt x="25018" y="37134"/>
                  </a:lnTo>
                  <a:lnTo>
                    <a:pt x="24909" y="37177"/>
                  </a:lnTo>
                  <a:lnTo>
                    <a:pt x="24800" y="37330"/>
                  </a:lnTo>
                  <a:lnTo>
                    <a:pt x="24734" y="37614"/>
                  </a:lnTo>
                  <a:lnTo>
                    <a:pt x="24669" y="37789"/>
                  </a:lnTo>
                  <a:lnTo>
                    <a:pt x="24538" y="38138"/>
                  </a:lnTo>
                  <a:lnTo>
                    <a:pt x="24145" y="38749"/>
                  </a:lnTo>
                  <a:lnTo>
                    <a:pt x="23905" y="39055"/>
                  </a:lnTo>
                  <a:lnTo>
                    <a:pt x="23664" y="39317"/>
                  </a:lnTo>
                  <a:lnTo>
                    <a:pt x="23293" y="39906"/>
                  </a:lnTo>
                  <a:lnTo>
                    <a:pt x="23162" y="40212"/>
                  </a:lnTo>
                  <a:lnTo>
                    <a:pt x="23140" y="40408"/>
                  </a:lnTo>
                  <a:lnTo>
                    <a:pt x="23031" y="40583"/>
                  </a:lnTo>
                  <a:lnTo>
                    <a:pt x="22551" y="41369"/>
                  </a:lnTo>
                  <a:lnTo>
                    <a:pt x="22158" y="42176"/>
                  </a:lnTo>
                  <a:lnTo>
                    <a:pt x="21983" y="42417"/>
                  </a:lnTo>
                  <a:lnTo>
                    <a:pt x="21874" y="42657"/>
                  </a:lnTo>
                  <a:lnTo>
                    <a:pt x="21787" y="42831"/>
                  </a:lnTo>
                  <a:lnTo>
                    <a:pt x="21700" y="43006"/>
                  </a:lnTo>
                  <a:lnTo>
                    <a:pt x="21503" y="43377"/>
                  </a:lnTo>
                  <a:lnTo>
                    <a:pt x="21329" y="43792"/>
                  </a:lnTo>
                  <a:lnTo>
                    <a:pt x="21219" y="44054"/>
                  </a:lnTo>
                  <a:lnTo>
                    <a:pt x="20848" y="44534"/>
                  </a:lnTo>
                  <a:lnTo>
                    <a:pt x="20717" y="44796"/>
                  </a:lnTo>
                  <a:lnTo>
                    <a:pt x="20586" y="44905"/>
                  </a:lnTo>
                  <a:lnTo>
                    <a:pt x="20543" y="45102"/>
                  </a:lnTo>
                  <a:lnTo>
                    <a:pt x="20324" y="45451"/>
                  </a:lnTo>
                  <a:lnTo>
                    <a:pt x="19997" y="45713"/>
                  </a:lnTo>
                  <a:lnTo>
                    <a:pt x="19538" y="46171"/>
                  </a:lnTo>
                  <a:lnTo>
                    <a:pt x="18578" y="47154"/>
                  </a:lnTo>
                  <a:lnTo>
                    <a:pt x="17639" y="48180"/>
                  </a:lnTo>
                  <a:lnTo>
                    <a:pt x="17443" y="48333"/>
                  </a:lnTo>
                  <a:lnTo>
                    <a:pt x="17377" y="48485"/>
                  </a:lnTo>
                  <a:lnTo>
                    <a:pt x="17399" y="48747"/>
                  </a:lnTo>
                  <a:lnTo>
                    <a:pt x="17268" y="49184"/>
                  </a:lnTo>
                  <a:lnTo>
                    <a:pt x="16919" y="49773"/>
                  </a:lnTo>
                  <a:lnTo>
                    <a:pt x="16635" y="50145"/>
                  </a:lnTo>
                  <a:lnTo>
                    <a:pt x="16482" y="50363"/>
                  </a:lnTo>
                  <a:lnTo>
                    <a:pt x="16242" y="50734"/>
                  </a:lnTo>
                  <a:lnTo>
                    <a:pt x="16177" y="50996"/>
                  </a:lnTo>
                  <a:lnTo>
                    <a:pt x="16177" y="51171"/>
                  </a:lnTo>
                  <a:lnTo>
                    <a:pt x="16177" y="51345"/>
                  </a:lnTo>
                  <a:lnTo>
                    <a:pt x="16002" y="51367"/>
                  </a:lnTo>
                  <a:lnTo>
                    <a:pt x="15849" y="51302"/>
                  </a:lnTo>
                  <a:lnTo>
                    <a:pt x="15456" y="51061"/>
                  </a:lnTo>
                  <a:lnTo>
                    <a:pt x="14758" y="50538"/>
                  </a:lnTo>
                  <a:lnTo>
                    <a:pt x="14343" y="50363"/>
                  </a:lnTo>
                  <a:lnTo>
                    <a:pt x="14103" y="50254"/>
                  </a:lnTo>
                  <a:lnTo>
                    <a:pt x="13863" y="50123"/>
                  </a:lnTo>
                  <a:lnTo>
                    <a:pt x="13120" y="49817"/>
                  </a:lnTo>
                  <a:lnTo>
                    <a:pt x="12356" y="49490"/>
                  </a:lnTo>
                  <a:lnTo>
                    <a:pt x="12247" y="49424"/>
                  </a:lnTo>
                  <a:lnTo>
                    <a:pt x="12007" y="49424"/>
                  </a:lnTo>
                  <a:lnTo>
                    <a:pt x="11898" y="49381"/>
                  </a:lnTo>
                  <a:lnTo>
                    <a:pt x="11396" y="49381"/>
                  </a:lnTo>
                  <a:lnTo>
                    <a:pt x="11156" y="49446"/>
                  </a:lnTo>
                  <a:lnTo>
                    <a:pt x="10653" y="49424"/>
                  </a:lnTo>
                  <a:lnTo>
                    <a:pt x="10392" y="49468"/>
                  </a:lnTo>
                  <a:lnTo>
                    <a:pt x="9802" y="49468"/>
                  </a:lnTo>
                  <a:lnTo>
                    <a:pt x="9540" y="49533"/>
                  </a:lnTo>
                  <a:lnTo>
                    <a:pt x="9300" y="49468"/>
                  </a:lnTo>
                  <a:lnTo>
                    <a:pt x="9235" y="49315"/>
                  </a:lnTo>
                  <a:lnTo>
                    <a:pt x="9278" y="49031"/>
                  </a:lnTo>
                  <a:lnTo>
                    <a:pt x="9322" y="48900"/>
                  </a:lnTo>
                  <a:lnTo>
                    <a:pt x="9365" y="48638"/>
                  </a:lnTo>
                  <a:lnTo>
                    <a:pt x="9322" y="48136"/>
                  </a:lnTo>
                  <a:lnTo>
                    <a:pt x="9409" y="47918"/>
                  </a:lnTo>
                  <a:lnTo>
                    <a:pt x="9496" y="47809"/>
                  </a:lnTo>
                  <a:lnTo>
                    <a:pt x="9475" y="47569"/>
                  </a:lnTo>
                  <a:lnTo>
                    <a:pt x="9496" y="47459"/>
                  </a:lnTo>
                  <a:lnTo>
                    <a:pt x="9518" y="47219"/>
                  </a:lnTo>
                  <a:lnTo>
                    <a:pt x="9496" y="46783"/>
                  </a:lnTo>
                  <a:lnTo>
                    <a:pt x="9322" y="46412"/>
                  </a:lnTo>
                  <a:lnTo>
                    <a:pt x="9060" y="46084"/>
                  </a:lnTo>
                  <a:lnTo>
                    <a:pt x="8863" y="45953"/>
                  </a:lnTo>
                  <a:lnTo>
                    <a:pt x="8754" y="45844"/>
                  </a:lnTo>
                  <a:lnTo>
                    <a:pt x="8645" y="45669"/>
                  </a:lnTo>
                  <a:lnTo>
                    <a:pt x="8405" y="45386"/>
                  </a:lnTo>
                  <a:lnTo>
                    <a:pt x="7925" y="45167"/>
                  </a:lnTo>
                  <a:lnTo>
                    <a:pt x="7575" y="45145"/>
                  </a:lnTo>
                  <a:lnTo>
                    <a:pt x="7357" y="45189"/>
                  </a:lnTo>
                  <a:lnTo>
                    <a:pt x="7073" y="45276"/>
                  </a:lnTo>
                  <a:lnTo>
                    <a:pt x="6549" y="45560"/>
                  </a:lnTo>
                  <a:lnTo>
                    <a:pt x="6309" y="45735"/>
                  </a:lnTo>
                  <a:lnTo>
                    <a:pt x="6047" y="45866"/>
                  </a:lnTo>
                  <a:lnTo>
                    <a:pt x="5676" y="46062"/>
                  </a:lnTo>
                  <a:lnTo>
                    <a:pt x="5458" y="46259"/>
                  </a:lnTo>
                  <a:lnTo>
                    <a:pt x="5392" y="46412"/>
                  </a:lnTo>
                  <a:lnTo>
                    <a:pt x="5283" y="46695"/>
                  </a:lnTo>
                  <a:lnTo>
                    <a:pt x="4868" y="47045"/>
                  </a:lnTo>
                  <a:lnTo>
                    <a:pt x="4585" y="47154"/>
                  </a:lnTo>
                  <a:lnTo>
                    <a:pt x="4126" y="47328"/>
                  </a:lnTo>
                  <a:lnTo>
                    <a:pt x="3253" y="47809"/>
                  </a:lnTo>
                  <a:lnTo>
                    <a:pt x="2882" y="48158"/>
                  </a:lnTo>
                  <a:lnTo>
                    <a:pt x="2751" y="48224"/>
                  </a:lnTo>
                  <a:lnTo>
                    <a:pt x="2642" y="48333"/>
                  </a:lnTo>
                  <a:lnTo>
                    <a:pt x="1659" y="49271"/>
                  </a:lnTo>
                  <a:lnTo>
                    <a:pt x="742" y="50319"/>
                  </a:lnTo>
                  <a:lnTo>
                    <a:pt x="590" y="50516"/>
                  </a:lnTo>
                  <a:lnTo>
                    <a:pt x="415" y="50734"/>
                  </a:lnTo>
                  <a:lnTo>
                    <a:pt x="197" y="51018"/>
                  </a:lnTo>
                  <a:lnTo>
                    <a:pt x="44" y="51389"/>
                  </a:lnTo>
                  <a:lnTo>
                    <a:pt x="0" y="51607"/>
                  </a:lnTo>
                  <a:lnTo>
                    <a:pt x="44" y="51847"/>
                  </a:lnTo>
                  <a:lnTo>
                    <a:pt x="219" y="52022"/>
                  </a:lnTo>
                  <a:lnTo>
                    <a:pt x="633" y="52131"/>
                  </a:lnTo>
                  <a:lnTo>
                    <a:pt x="852" y="52109"/>
                  </a:lnTo>
                  <a:lnTo>
                    <a:pt x="1310" y="52087"/>
                  </a:lnTo>
                  <a:lnTo>
                    <a:pt x="1769" y="52066"/>
                  </a:lnTo>
                  <a:lnTo>
                    <a:pt x="1943" y="51957"/>
                  </a:lnTo>
                  <a:lnTo>
                    <a:pt x="2118" y="51957"/>
                  </a:lnTo>
                  <a:lnTo>
                    <a:pt x="2642" y="51891"/>
                  </a:lnTo>
                  <a:lnTo>
                    <a:pt x="3166" y="51957"/>
                  </a:lnTo>
                  <a:lnTo>
                    <a:pt x="3318" y="52044"/>
                  </a:lnTo>
                  <a:lnTo>
                    <a:pt x="3668" y="52022"/>
                  </a:lnTo>
                  <a:lnTo>
                    <a:pt x="3842" y="52066"/>
                  </a:lnTo>
                  <a:lnTo>
                    <a:pt x="3952" y="52109"/>
                  </a:lnTo>
                  <a:lnTo>
                    <a:pt x="4170" y="52087"/>
                  </a:lnTo>
                  <a:lnTo>
                    <a:pt x="4279" y="52153"/>
                  </a:lnTo>
                  <a:lnTo>
                    <a:pt x="4563" y="52328"/>
                  </a:lnTo>
                  <a:lnTo>
                    <a:pt x="4737" y="52546"/>
                  </a:lnTo>
                  <a:lnTo>
                    <a:pt x="4868" y="52742"/>
                  </a:lnTo>
                  <a:lnTo>
                    <a:pt x="5174" y="52786"/>
                  </a:lnTo>
                  <a:lnTo>
                    <a:pt x="5349" y="52742"/>
                  </a:lnTo>
                  <a:lnTo>
                    <a:pt x="5916" y="52546"/>
                  </a:lnTo>
                  <a:lnTo>
                    <a:pt x="6528" y="52328"/>
                  </a:lnTo>
                  <a:lnTo>
                    <a:pt x="6702" y="52284"/>
                  </a:lnTo>
                  <a:lnTo>
                    <a:pt x="7073" y="52218"/>
                  </a:lnTo>
                  <a:lnTo>
                    <a:pt x="7292" y="52262"/>
                  </a:lnTo>
                  <a:lnTo>
                    <a:pt x="7728" y="52349"/>
                  </a:lnTo>
                  <a:lnTo>
                    <a:pt x="8470" y="52764"/>
                  </a:lnTo>
                  <a:lnTo>
                    <a:pt x="8820" y="53048"/>
                  </a:lnTo>
                  <a:lnTo>
                    <a:pt x="9235" y="53375"/>
                  </a:lnTo>
                  <a:lnTo>
                    <a:pt x="10108" y="53987"/>
                  </a:lnTo>
                  <a:lnTo>
                    <a:pt x="10501" y="54358"/>
                  </a:lnTo>
                  <a:lnTo>
                    <a:pt x="11658" y="55471"/>
                  </a:lnTo>
                  <a:lnTo>
                    <a:pt x="12858" y="56519"/>
                  </a:lnTo>
                  <a:lnTo>
                    <a:pt x="13426" y="56978"/>
                  </a:lnTo>
                  <a:lnTo>
                    <a:pt x="13994" y="57436"/>
                  </a:lnTo>
                  <a:lnTo>
                    <a:pt x="14299" y="57720"/>
                  </a:lnTo>
                  <a:lnTo>
                    <a:pt x="14823" y="58069"/>
                  </a:lnTo>
                  <a:lnTo>
                    <a:pt x="15238" y="58222"/>
                  </a:lnTo>
                  <a:lnTo>
                    <a:pt x="15478" y="58265"/>
                  </a:lnTo>
                  <a:lnTo>
                    <a:pt x="15915" y="58309"/>
                  </a:lnTo>
                  <a:lnTo>
                    <a:pt x="16373" y="58265"/>
                  </a:lnTo>
                  <a:lnTo>
                    <a:pt x="16701" y="58091"/>
                  </a:lnTo>
                  <a:lnTo>
                    <a:pt x="17028" y="57960"/>
                  </a:lnTo>
                  <a:lnTo>
                    <a:pt x="18818" y="56847"/>
                  </a:lnTo>
                  <a:lnTo>
                    <a:pt x="20543" y="55668"/>
                  </a:lnTo>
                  <a:lnTo>
                    <a:pt x="20892" y="55428"/>
                  </a:lnTo>
                  <a:lnTo>
                    <a:pt x="21634" y="55013"/>
                  </a:lnTo>
                  <a:lnTo>
                    <a:pt x="22049" y="54904"/>
                  </a:lnTo>
                  <a:lnTo>
                    <a:pt x="22245" y="54838"/>
                  </a:lnTo>
                  <a:lnTo>
                    <a:pt x="22420" y="54729"/>
                  </a:lnTo>
                  <a:lnTo>
                    <a:pt x="22682" y="54533"/>
                  </a:lnTo>
                  <a:lnTo>
                    <a:pt x="23184" y="54118"/>
                  </a:lnTo>
                  <a:lnTo>
                    <a:pt x="23490" y="54009"/>
                  </a:lnTo>
                  <a:lnTo>
                    <a:pt x="23883" y="53943"/>
                  </a:lnTo>
                  <a:lnTo>
                    <a:pt x="24276" y="54009"/>
                  </a:lnTo>
                  <a:lnTo>
                    <a:pt x="24494" y="54009"/>
                  </a:lnTo>
                  <a:lnTo>
                    <a:pt x="24603" y="53943"/>
                  </a:lnTo>
                  <a:lnTo>
                    <a:pt x="24865" y="53965"/>
                  </a:lnTo>
                  <a:lnTo>
                    <a:pt x="24974" y="53899"/>
                  </a:lnTo>
                  <a:lnTo>
                    <a:pt x="25695" y="53310"/>
                  </a:lnTo>
                  <a:lnTo>
                    <a:pt x="26415" y="52742"/>
                  </a:lnTo>
                  <a:lnTo>
                    <a:pt x="26524" y="52699"/>
                  </a:lnTo>
                  <a:lnTo>
                    <a:pt x="26721" y="52568"/>
                  </a:lnTo>
                  <a:lnTo>
                    <a:pt x="26764" y="52437"/>
                  </a:lnTo>
                  <a:lnTo>
                    <a:pt x="26873" y="52284"/>
                  </a:lnTo>
                  <a:lnTo>
                    <a:pt x="27157" y="52066"/>
                  </a:lnTo>
                  <a:lnTo>
                    <a:pt x="27310" y="52000"/>
                  </a:lnTo>
                  <a:lnTo>
                    <a:pt x="27507" y="51891"/>
                  </a:lnTo>
                  <a:lnTo>
                    <a:pt x="27594" y="51716"/>
                  </a:lnTo>
                  <a:lnTo>
                    <a:pt x="28511" y="50974"/>
                  </a:lnTo>
                  <a:lnTo>
                    <a:pt x="29449" y="50254"/>
                  </a:lnTo>
                  <a:lnTo>
                    <a:pt x="30737" y="49184"/>
                  </a:lnTo>
                  <a:lnTo>
                    <a:pt x="32113" y="48224"/>
                  </a:lnTo>
                  <a:lnTo>
                    <a:pt x="32331" y="48093"/>
                  </a:lnTo>
                  <a:lnTo>
                    <a:pt x="32724" y="48136"/>
                  </a:lnTo>
                  <a:lnTo>
                    <a:pt x="32920" y="48333"/>
                  </a:lnTo>
                  <a:lnTo>
                    <a:pt x="33073" y="48529"/>
                  </a:lnTo>
                  <a:lnTo>
                    <a:pt x="33466" y="48835"/>
                  </a:lnTo>
                  <a:lnTo>
                    <a:pt x="33706" y="48922"/>
                  </a:lnTo>
                  <a:lnTo>
                    <a:pt x="33859" y="49053"/>
                  </a:lnTo>
                  <a:lnTo>
                    <a:pt x="33968" y="49206"/>
                  </a:lnTo>
                  <a:lnTo>
                    <a:pt x="35234" y="50341"/>
                  </a:lnTo>
                  <a:lnTo>
                    <a:pt x="36544" y="51454"/>
                  </a:lnTo>
                  <a:lnTo>
                    <a:pt x="37527" y="52284"/>
                  </a:lnTo>
                  <a:lnTo>
                    <a:pt x="38509" y="53157"/>
                  </a:lnTo>
                  <a:lnTo>
                    <a:pt x="39011" y="53572"/>
                  </a:lnTo>
                  <a:lnTo>
                    <a:pt x="40103" y="54380"/>
                  </a:lnTo>
                  <a:lnTo>
                    <a:pt x="40605" y="54838"/>
                  </a:lnTo>
                  <a:lnTo>
                    <a:pt x="40758" y="54991"/>
                  </a:lnTo>
                  <a:lnTo>
                    <a:pt x="41085" y="55013"/>
                  </a:lnTo>
                  <a:lnTo>
                    <a:pt x="41260" y="54838"/>
                  </a:lnTo>
                  <a:lnTo>
                    <a:pt x="41543" y="54576"/>
                  </a:lnTo>
                  <a:lnTo>
                    <a:pt x="41827" y="54336"/>
                  </a:lnTo>
                  <a:lnTo>
                    <a:pt x="42002" y="54227"/>
                  </a:lnTo>
                  <a:lnTo>
                    <a:pt x="42264" y="54271"/>
                  </a:lnTo>
                  <a:lnTo>
                    <a:pt x="42373" y="54402"/>
                  </a:lnTo>
                  <a:lnTo>
                    <a:pt x="42526" y="54620"/>
                  </a:lnTo>
                  <a:lnTo>
                    <a:pt x="42897" y="54947"/>
                  </a:lnTo>
                  <a:lnTo>
                    <a:pt x="43530" y="55384"/>
                  </a:lnTo>
                  <a:lnTo>
                    <a:pt x="43901" y="55711"/>
                  </a:lnTo>
                  <a:lnTo>
                    <a:pt x="44010" y="55864"/>
                  </a:lnTo>
                  <a:lnTo>
                    <a:pt x="44163" y="55973"/>
                  </a:lnTo>
                  <a:lnTo>
                    <a:pt x="44294" y="56082"/>
                  </a:lnTo>
                  <a:lnTo>
                    <a:pt x="44425" y="56192"/>
                  </a:lnTo>
                  <a:lnTo>
                    <a:pt x="44578" y="56366"/>
                  </a:lnTo>
                  <a:lnTo>
                    <a:pt x="44796" y="56628"/>
                  </a:lnTo>
                  <a:lnTo>
                    <a:pt x="44884" y="56825"/>
                  </a:lnTo>
                  <a:lnTo>
                    <a:pt x="44862" y="56956"/>
                  </a:lnTo>
                  <a:lnTo>
                    <a:pt x="44709" y="57370"/>
                  </a:lnTo>
                  <a:lnTo>
                    <a:pt x="44556" y="57785"/>
                  </a:lnTo>
                  <a:lnTo>
                    <a:pt x="44360" y="58331"/>
                  </a:lnTo>
                  <a:lnTo>
                    <a:pt x="44032" y="59161"/>
                  </a:lnTo>
                  <a:lnTo>
                    <a:pt x="43901" y="59728"/>
                  </a:lnTo>
                  <a:lnTo>
                    <a:pt x="43879" y="60034"/>
                  </a:lnTo>
                  <a:lnTo>
                    <a:pt x="43836" y="60143"/>
                  </a:lnTo>
                  <a:lnTo>
                    <a:pt x="43857" y="60361"/>
                  </a:lnTo>
                  <a:lnTo>
                    <a:pt x="43792" y="60470"/>
                  </a:lnTo>
                  <a:lnTo>
                    <a:pt x="43748" y="60536"/>
                  </a:lnTo>
                  <a:lnTo>
                    <a:pt x="43792" y="60601"/>
                  </a:lnTo>
                  <a:lnTo>
                    <a:pt x="43857" y="60776"/>
                  </a:lnTo>
                  <a:lnTo>
                    <a:pt x="43836" y="61147"/>
                  </a:lnTo>
                  <a:lnTo>
                    <a:pt x="43879" y="61322"/>
                  </a:lnTo>
                  <a:lnTo>
                    <a:pt x="43901" y="61431"/>
                  </a:lnTo>
                  <a:lnTo>
                    <a:pt x="43857" y="61693"/>
                  </a:lnTo>
                  <a:lnTo>
                    <a:pt x="43967" y="61802"/>
                  </a:lnTo>
                  <a:lnTo>
                    <a:pt x="44010" y="61933"/>
                  </a:lnTo>
                  <a:lnTo>
                    <a:pt x="43988" y="62195"/>
                  </a:lnTo>
                  <a:lnTo>
                    <a:pt x="44054" y="62326"/>
                  </a:lnTo>
                  <a:lnTo>
                    <a:pt x="44141" y="62806"/>
                  </a:lnTo>
                  <a:lnTo>
                    <a:pt x="44229" y="63286"/>
                  </a:lnTo>
                  <a:lnTo>
                    <a:pt x="44338" y="63658"/>
                  </a:lnTo>
                  <a:lnTo>
                    <a:pt x="44403" y="64051"/>
                  </a:lnTo>
                  <a:lnTo>
                    <a:pt x="44534" y="64880"/>
                  </a:lnTo>
                  <a:lnTo>
                    <a:pt x="44753" y="65688"/>
                  </a:lnTo>
                  <a:lnTo>
                    <a:pt x="44796" y="65797"/>
                  </a:lnTo>
                  <a:lnTo>
                    <a:pt x="44774" y="66059"/>
                  </a:lnTo>
                  <a:lnTo>
                    <a:pt x="44840" y="66190"/>
                  </a:lnTo>
                  <a:lnTo>
                    <a:pt x="44949" y="66452"/>
                  </a:lnTo>
                  <a:lnTo>
                    <a:pt x="45080" y="66736"/>
                  </a:lnTo>
                  <a:lnTo>
                    <a:pt x="45342" y="67980"/>
                  </a:lnTo>
                  <a:lnTo>
                    <a:pt x="45648" y="69224"/>
                  </a:lnTo>
                  <a:lnTo>
                    <a:pt x="45779" y="69552"/>
                  </a:lnTo>
                  <a:lnTo>
                    <a:pt x="45931" y="70250"/>
                  </a:lnTo>
                  <a:lnTo>
                    <a:pt x="45953" y="70622"/>
                  </a:lnTo>
                  <a:lnTo>
                    <a:pt x="45975" y="71167"/>
                  </a:lnTo>
                  <a:lnTo>
                    <a:pt x="45757" y="72237"/>
                  </a:lnTo>
                  <a:lnTo>
                    <a:pt x="45626" y="72783"/>
                  </a:lnTo>
                  <a:lnTo>
                    <a:pt x="45538" y="73241"/>
                  </a:lnTo>
                  <a:lnTo>
                    <a:pt x="45517" y="74136"/>
                  </a:lnTo>
                  <a:lnTo>
                    <a:pt x="45735" y="74966"/>
                  </a:lnTo>
                  <a:lnTo>
                    <a:pt x="46215" y="75730"/>
                  </a:lnTo>
                  <a:lnTo>
                    <a:pt x="46564" y="76079"/>
                  </a:lnTo>
                  <a:lnTo>
                    <a:pt x="46674" y="76166"/>
                  </a:lnTo>
                  <a:lnTo>
                    <a:pt x="46957" y="76276"/>
                  </a:lnTo>
                  <a:lnTo>
                    <a:pt x="47132" y="76297"/>
                  </a:lnTo>
                  <a:lnTo>
                    <a:pt x="48267" y="76232"/>
                  </a:lnTo>
                  <a:lnTo>
                    <a:pt x="49359" y="76101"/>
                  </a:lnTo>
                  <a:lnTo>
                    <a:pt x="52022" y="75926"/>
                  </a:lnTo>
                  <a:lnTo>
                    <a:pt x="54642" y="75686"/>
                  </a:lnTo>
                  <a:lnTo>
                    <a:pt x="54991" y="75730"/>
                  </a:lnTo>
                  <a:lnTo>
                    <a:pt x="55646" y="75642"/>
                  </a:lnTo>
                  <a:lnTo>
                    <a:pt x="56213" y="75359"/>
                  </a:lnTo>
                  <a:lnTo>
                    <a:pt x="56672" y="74900"/>
                  </a:lnTo>
                  <a:lnTo>
                    <a:pt x="56868" y="74595"/>
                  </a:lnTo>
                  <a:lnTo>
                    <a:pt x="56868" y="74442"/>
                  </a:lnTo>
                  <a:lnTo>
                    <a:pt x="56803" y="74136"/>
                  </a:lnTo>
                  <a:lnTo>
                    <a:pt x="56672" y="74027"/>
                  </a:lnTo>
                  <a:lnTo>
                    <a:pt x="56519" y="73874"/>
                  </a:lnTo>
                  <a:lnTo>
                    <a:pt x="56170" y="73656"/>
                  </a:lnTo>
                  <a:lnTo>
                    <a:pt x="55602" y="73525"/>
                  </a:lnTo>
                  <a:lnTo>
                    <a:pt x="55187" y="73547"/>
                  </a:lnTo>
                  <a:lnTo>
                    <a:pt x="55035" y="73547"/>
                  </a:lnTo>
                  <a:lnTo>
                    <a:pt x="54904" y="73569"/>
                  </a:lnTo>
                  <a:lnTo>
                    <a:pt x="54860" y="73525"/>
                  </a:lnTo>
                  <a:lnTo>
                    <a:pt x="54795" y="73503"/>
                  </a:lnTo>
                  <a:lnTo>
                    <a:pt x="54358" y="73547"/>
                  </a:lnTo>
                  <a:lnTo>
                    <a:pt x="53943" y="73481"/>
                  </a:lnTo>
                  <a:lnTo>
                    <a:pt x="53703" y="73350"/>
                  </a:lnTo>
                  <a:lnTo>
                    <a:pt x="53441" y="73263"/>
                  </a:lnTo>
                  <a:lnTo>
                    <a:pt x="53223" y="73241"/>
                  </a:lnTo>
                  <a:lnTo>
                    <a:pt x="53048" y="73132"/>
                  </a:lnTo>
                  <a:lnTo>
                    <a:pt x="52786" y="72957"/>
                  </a:lnTo>
                  <a:lnTo>
                    <a:pt x="52459" y="72892"/>
                  </a:lnTo>
                  <a:lnTo>
                    <a:pt x="52240" y="72805"/>
                  </a:lnTo>
                  <a:lnTo>
                    <a:pt x="52088" y="72674"/>
                  </a:lnTo>
                  <a:lnTo>
                    <a:pt x="51695" y="72346"/>
                  </a:lnTo>
                  <a:lnTo>
                    <a:pt x="50865" y="71779"/>
                  </a:lnTo>
                  <a:lnTo>
                    <a:pt x="50385" y="71604"/>
                  </a:lnTo>
                  <a:lnTo>
                    <a:pt x="50166" y="71429"/>
                  </a:lnTo>
                  <a:lnTo>
                    <a:pt x="50014" y="71167"/>
                  </a:lnTo>
                  <a:lnTo>
                    <a:pt x="49992" y="71080"/>
                  </a:lnTo>
                  <a:lnTo>
                    <a:pt x="50014" y="70905"/>
                  </a:lnTo>
                  <a:lnTo>
                    <a:pt x="50079" y="70840"/>
                  </a:lnTo>
                  <a:lnTo>
                    <a:pt x="50014" y="70578"/>
                  </a:lnTo>
                  <a:lnTo>
                    <a:pt x="50014" y="70338"/>
                  </a:lnTo>
                  <a:lnTo>
                    <a:pt x="50014" y="70250"/>
                  </a:lnTo>
                  <a:lnTo>
                    <a:pt x="49992" y="70141"/>
                  </a:lnTo>
                  <a:lnTo>
                    <a:pt x="49926" y="69857"/>
                  </a:lnTo>
                  <a:lnTo>
                    <a:pt x="49905" y="69595"/>
                  </a:lnTo>
                  <a:lnTo>
                    <a:pt x="49905" y="69530"/>
                  </a:lnTo>
                  <a:lnTo>
                    <a:pt x="49883" y="69464"/>
                  </a:lnTo>
                  <a:lnTo>
                    <a:pt x="49817" y="68853"/>
                  </a:lnTo>
                  <a:lnTo>
                    <a:pt x="49883" y="67653"/>
                  </a:lnTo>
                  <a:lnTo>
                    <a:pt x="49905" y="67063"/>
                  </a:lnTo>
                  <a:lnTo>
                    <a:pt x="49883" y="67019"/>
                  </a:lnTo>
                  <a:lnTo>
                    <a:pt x="49905" y="66976"/>
                  </a:lnTo>
                  <a:lnTo>
                    <a:pt x="49970" y="66779"/>
                  </a:lnTo>
                  <a:lnTo>
                    <a:pt x="49948" y="66343"/>
                  </a:lnTo>
                  <a:lnTo>
                    <a:pt x="49992" y="66146"/>
                  </a:lnTo>
                  <a:lnTo>
                    <a:pt x="49926" y="66081"/>
                  </a:lnTo>
                  <a:lnTo>
                    <a:pt x="49926" y="65950"/>
                  </a:lnTo>
                  <a:lnTo>
                    <a:pt x="49970" y="65884"/>
                  </a:lnTo>
                  <a:lnTo>
                    <a:pt x="50035" y="65862"/>
                  </a:lnTo>
                  <a:lnTo>
                    <a:pt x="50079" y="65775"/>
                  </a:lnTo>
                  <a:lnTo>
                    <a:pt x="50123" y="65535"/>
                  </a:lnTo>
                  <a:lnTo>
                    <a:pt x="50123" y="65295"/>
                  </a:lnTo>
                  <a:lnTo>
                    <a:pt x="50101" y="64662"/>
                  </a:lnTo>
                  <a:lnTo>
                    <a:pt x="50188" y="64007"/>
                  </a:lnTo>
                  <a:lnTo>
                    <a:pt x="50210" y="63963"/>
                  </a:lnTo>
                  <a:lnTo>
                    <a:pt x="50210" y="63876"/>
                  </a:lnTo>
                  <a:lnTo>
                    <a:pt x="50210" y="63592"/>
                  </a:lnTo>
                  <a:lnTo>
                    <a:pt x="50232" y="63330"/>
                  </a:lnTo>
                  <a:lnTo>
                    <a:pt x="50188" y="63199"/>
                  </a:lnTo>
                  <a:lnTo>
                    <a:pt x="50254" y="63046"/>
                  </a:lnTo>
                  <a:lnTo>
                    <a:pt x="50319" y="62806"/>
                  </a:lnTo>
                  <a:lnTo>
                    <a:pt x="50363" y="62588"/>
                  </a:lnTo>
                  <a:lnTo>
                    <a:pt x="50407" y="62304"/>
                  </a:lnTo>
                  <a:lnTo>
                    <a:pt x="50407" y="62020"/>
                  </a:lnTo>
                  <a:lnTo>
                    <a:pt x="50363" y="61606"/>
                  </a:lnTo>
                  <a:lnTo>
                    <a:pt x="50428" y="61169"/>
                  </a:lnTo>
                  <a:lnTo>
                    <a:pt x="50450" y="61103"/>
                  </a:lnTo>
                  <a:lnTo>
                    <a:pt x="50450" y="61038"/>
                  </a:lnTo>
                  <a:lnTo>
                    <a:pt x="50450" y="60536"/>
                  </a:lnTo>
                  <a:lnTo>
                    <a:pt x="50472" y="60056"/>
                  </a:lnTo>
                  <a:lnTo>
                    <a:pt x="50450" y="59466"/>
                  </a:lnTo>
                  <a:lnTo>
                    <a:pt x="50538" y="58855"/>
                  </a:lnTo>
                  <a:lnTo>
                    <a:pt x="50581" y="58375"/>
                  </a:lnTo>
                  <a:lnTo>
                    <a:pt x="50559" y="57894"/>
                  </a:lnTo>
                  <a:lnTo>
                    <a:pt x="50559" y="57720"/>
                  </a:lnTo>
                  <a:lnTo>
                    <a:pt x="50472" y="57349"/>
                  </a:lnTo>
                  <a:lnTo>
                    <a:pt x="50559" y="57152"/>
                  </a:lnTo>
                  <a:lnTo>
                    <a:pt x="50603" y="57065"/>
                  </a:lnTo>
                  <a:lnTo>
                    <a:pt x="50581" y="56890"/>
                  </a:lnTo>
                  <a:lnTo>
                    <a:pt x="50516" y="56803"/>
                  </a:lnTo>
                  <a:lnTo>
                    <a:pt x="50450" y="56803"/>
                  </a:lnTo>
                  <a:lnTo>
                    <a:pt x="50472" y="56759"/>
                  </a:lnTo>
                  <a:lnTo>
                    <a:pt x="50494" y="56694"/>
                  </a:lnTo>
                  <a:lnTo>
                    <a:pt x="50516" y="56606"/>
                  </a:lnTo>
                  <a:lnTo>
                    <a:pt x="50494" y="56279"/>
                  </a:lnTo>
                  <a:lnTo>
                    <a:pt x="50538" y="55908"/>
                  </a:lnTo>
                  <a:lnTo>
                    <a:pt x="50538" y="55690"/>
                  </a:lnTo>
                  <a:lnTo>
                    <a:pt x="50516" y="55384"/>
                  </a:lnTo>
                  <a:lnTo>
                    <a:pt x="50472" y="55056"/>
                  </a:lnTo>
                  <a:lnTo>
                    <a:pt x="50450" y="55035"/>
                  </a:lnTo>
                  <a:lnTo>
                    <a:pt x="50472" y="55013"/>
                  </a:lnTo>
                  <a:lnTo>
                    <a:pt x="50581" y="54685"/>
                  </a:lnTo>
                  <a:lnTo>
                    <a:pt x="50538" y="53943"/>
                  </a:lnTo>
                  <a:lnTo>
                    <a:pt x="50276" y="53201"/>
                  </a:lnTo>
                  <a:lnTo>
                    <a:pt x="49795" y="52568"/>
                  </a:lnTo>
                  <a:lnTo>
                    <a:pt x="49490" y="52306"/>
                  </a:lnTo>
                  <a:lnTo>
                    <a:pt x="49490" y="52218"/>
                  </a:lnTo>
                  <a:lnTo>
                    <a:pt x="49533" y="52131"/>
                  </a:lnTo>
                  <a:lnTo>
                    <a:pt x="49468" y="52022"/>
                  </a:lnTo>
                  <a:lnTo>
                    <a:pt x="49381" y="51978"/>
                  </a:lnTo>
                  <a:lnTo>
                    <a:pt x="49206" y="51782"/>
                  </a:lnTo>
                  <a:lnTo>
                    <a:pt x="49119" y="51520"/>
                  </a:lnTo>
                  <a:lnTo>
                    <a:pt x="48966" y="51214"/>
                  </a:lnTo>
                  <a:lnTo>
                    <a:pt x="48595" y="50690"/>
                  </a:lnTo>
                  <a:lnTo>
                    <a:pt x="48333" y="50494"/>
                  </a:lnTo>
                  <a:lnTo>
                    <a:pt x="48202" y="50428"/>
                  </a:lnTo>
                  <a:lnTo>
                    <a:pt x="48136" y="50188"/>
                  </a:lnTo>
                  <a:lnTo>
                    <a:pt x="48114" y="50057"/>
                  </a:lnTo>
                  <a:lnTo>
                    <a:pt x="48005" y="49773"/>
                  </a:lnTo>
                  <a:lnTo>
                    <a:pt x="47831" y="49490"/>
                  </a:lnTo>
                  <a:lnTo>
                    <a:pt x="47743" y="49381"/>
                  </a:lnTo>
                  <a:lnTo>
                    <a:pt x="47700" y="49140"/>
                  </a:lnTo>
                  <a:lnTo>
                    <a:pt x="47721" y="49009"/>
                  </a:lnTo>
                  <a:lnTo>
                    <a:pt x="47721" y="48944"/>
                  </a:lnTo>
                  <a:lnTo>
                    <a:pt x="47678" y="48900"/>
                  </a:lnTo>
                  <a:lnTo>
                    <a:pt x="47590" y="48747"/>
                  </a:lnTo>
                  <a:lnTo>
                    <a:pt x="47503" y="48616"/>
                  </a:lnTo>
                  <a:lnTo>
                    <a:pt x="47438" y="48398"/>
                  </a:lnTo>
                  <a:lnTo>
                    <a:pt x="47219" y="48049"/>
                  </a:lnTo>
                  <a:lnTo>
                    <a:pt x="46761" y="47612"/>
                  </a:lnTo>
                  <a:lnTo>
                    <a:pt x="46412" y="47372"/>
                  </a:lnTo>
                  <a:lnTo>
                    <a:pt x="46346" y="47350"/>
                  </a:lnTo>
                  <a:lnTo>
                    <a:pt x="46324" y="47285"/>
                  </a:lnTo>
                  <a:lnTo>
                    <a:pt x="46281" y="47110"/>
                  </a:lnTo>
                  <a:lnTo>
                    <a:pt x="46150" y="46957"/>
                  </a:lnTo>
                  <a:lnTo>
                    <a:pt x="45386" y="46128"/>
                  </a:lnTo>
                  <a:lnTo>
                    <a:pt x="44643" y="45298"/>
                  </a:lnTo>
                  <a:lnTo>
                    <a:pt x="44338" y="44927"/>
                  </a:lnTo>
                  <a:lnTo>
                    <a:pt x="43792" y="44163"/>
                  </a:lnTo>
                  <a:lnTo>
                    <a:pt x="43443" y="43836"/>
                  </a:lnTo>
                  <a:lnTo>
                    <a:pt x="43355" y="43705"/>
                  </a:lnTo>
                  <a:lnTo>
                    <a:pt x="43268" y="43574"/>
                  </a:lnTo>
                  <a:lnTo>
                    <a:pt x="43203" y="43377"/>
                  </a:lnTo>
                  <a:lnTo>
                    <a:pt x="42941" y="43072"/>
                  </a:lnTo>
                  <a:lnTo>
                    <a:pt x="42766" y="42941"/>
                  </a:lnTo>
                  <a:lnTo>
                    <a:pt x="42504" y="42657"/>
                  </a:lnTo>
                  <a:lnTo>
                    <a:pt x="42351" y="42351"/>
                  </a:lnTo>
                  <a:lnTo>
                    <a:pt x="42220" y="41893"/>
                  </a:lnTo>
                  <a:lnTo>
                    <a:pt x="41958" y="41500"/>
                  </a:lnTo>
                  <a:lnTo>
                    <a:pt x="41827" y="41303"/>
                  </a:lnTo>
                  <a:lnTo>
                    <a:pt x="41805" y="40889"/>
                  </a:lnTo>
                  <a:lnTo>
                    <a:pt x="41893" y="40670"/>
                  </a:lnTo>
                  <a:lnTo>
                    <a:pt x="41936" y="40539"/>
                  </a:lnTo>
                  <a:lnTo>
                    <a:pt x="41849" y="40277"/>
                  </a:lnTo>
                  <a:lnTo>
                    <a:pt x="41784" y="40168"/>
                  </a:lnTo>
                  <a:lnTo>
                    <a:pt x="41609" y="39731"/>
                  </a:lnTo>
                  <a:lnTo>
                    <a:pt x="41412" y="38815"/>
                  </a:lnTo>
                  <a:lnTo>
                    <a:pt x="41456" y="38356"/>
                  </a:lnTo>
                  <a:lnTo>
                    <a:pt x="41565" y="37308"/>
                  </a:lnTo>
                  <a:lnTo>
                    <a:pt x="41718" y="36260"/>
                  </a:lnTo>
                  <a:lnTo>
                    <a:pt x="41762" y="35998"/>
                  </a:lnTo>
                  <a:lnTo>
                    <a:pt x="41784" y="35453"/>
                  </a:lnTo>
                  <a:lnTo>
                    <a:pt x="41718" y="35191"/>
                  </a:lnTo>
                  <a:lnTo>
                    <a:pt x="41740" y="35060"/>
                  </a:lnTo>
                  <a:lnTo>
                    <a:pt x="41740" y="34929"/>
                  </a:lnTo>
                  <a:lnTo>
                    <a:pt x="41827" y="34710"/>
                  </a:lnTo>
                  <a:lnTo>
                    <a:pt x="41915" y="34274"/>
                  </a:lnTo>
                  <a:lnTo>
                    <a:pt x="41915" y="34012"/>
                  </a:lnTo>
                  <a:lnTo>
                    <a:pt x="41958" y="33881"/>
                  </a:lnTo>
                  <a:lnTo>
                    <a:pt x="41936" y="33553"/>
                  </a:lnTo>
                  <a:lnTo>
                    <a:pt x="42002" y="33401"/>
                  </a:lnTo>
                  <a:lnTo>
                    <a:pt x="42111" y="33270"/>
                  </a:lnTo>
                  <a:lnTo>
                    <a:pt x="42133" y="33117"/>
                  </a:lnTo>
                  <a:lnTo>
                    <a:pt x="42177" y="32440"/>
                  </a:lnTo>
                  <a:lnTo>
                    <a:pt x="42373" y="31108"/>
                  </a:lnTo>
                  <a:lnTo>
                    <a:pt x="42351" y="30410"/>
                  </a:lnTo>
                  <a:lnTo>
                    <a:pt x="42482" y="30279"/>
                  </a:lnTo>
                  <a:lnTo>
                    <a:pt x="42482" y="30061"/>
                  </a:lnTo>
                  <a:lnTo>
                    <a:pt x="42526" y="29318"/>
                  </a:lnTo>
                  <a:lnTo>
                    <a:pt x="42679" y="27856"/>
                  </a:lnTo>
                  <a:lnTo>
                    <a:pt x="42613" y="27092"/>
                  </a:lnTo>
                  <a:lnTo>
                    <a:pt x="42700" y="26983"/>
                  </a:lnTo>
                  <a:lnTo>
                    <a:pt x="42700" y="26852"/>
                  </a:lnTo>
                  <a:lnTo>
                    <a:pt x="42679" y="25433"/>
                  </a:lnTo>
                  <a:lnTo>
                    <a:pt x="42700" y="24035"/>
                  </a:lnTo>
                  <a:lnTo>
                    <a:pt x="42744" y="23402"/>
                  </a:lnTo>
                  <a:lnTo>
                    <a:pt x="42722" y="22136"/>
                  </a:lnTo>
                  <a:lnTo>
                    <a:pt x="42657" y="21503"/>
                  </a:lnTo>
                  <a:lnTo>
                    <a:pt x="42591" y="20564"/>
                  </a:lnTo>
                  <a:lnTo>
                    <a:pt x="42591" y="19626"/>
                  </a:lnTo>
                  <a:lnTo>
                    <a:pt x="42635" y="19014"/>
                  </a:lnTo>
                  <a:lnTo>
                    <a:pt x="42831" y="18119"/>
                  </a:lnTo>
                  <a:lnTo>
                    <a:pt x="43093" y="17574"/>
                  </a:lnTo>
                  <a:lnTo>
                    <a:pt x="43268" y="17290"/>
                  </a:lnTo>
                  <a:lnTo>
                    <a:pt x="43967" y="16417"/>
                  </a:lnTo>
                  <a:lnTo>
                    <a:pt x="44622" y="15522"/>
                  </a:lnTo>
                  <a:lnTo>
                    <a:pt x="45429" y="14430"/>
                  </a:lnTo>
                  <a:lnTo>
                    <a:pt x="46302" y="13360"/>
                  </a:lnTo>
                  <a:lnTo>
                    <a:pt x="47001" y="12553"/>
                  </a:lnTo>
                  <a:lnTo>
                    <a:pt x="47612" y="11679"/>
                  </a:lnTo>
                  <a:lnTo>
                    <a:pt x="47896" y="11243"/>
                  </a:lnTo>
                  <a:lnTo>
                    <a:pt x="48049" y="10741"/>
                  </a:lnTo>
                  <a:lnTo>
                    <a:pt x="48398" y="10151"/>
                  </a:lnTo>
                  <a:lnTo>
                    <a:pt x="48769" y="9584"/>
                  </a:lnTo>
                  <a:lnTo>
                    <a:pt x="48900" y="9344"/>
                  </a:lnTo>
                  <a:lnTo>
                    <a:pt x="49075" y="8994"/>
                  </a:lnTo>
                  <a:lnTo>
                    <a:pt x="48988" y="8776"/>
                  </a:lnTo>
                  <a:lnTo>
                    <a:pt x="48813" y="8645"/>
                  </a:lnTo>
                  <a:lnTo>
                    <a:pt x="48769" y="8514"/>
                  </a:lnTo>
                  <a:lnTo>
                    <a:pt x="48813" y="8339"/>
                  </a:lnTo>
                  <a:lnTo>
                    <a:pt x="49009" y="7815"/>
                  </a:lnTo>
                  <a:lnTo>
                    <a:pt x="49599" y="6899"/>
                  </a:lnTo>
                  <a:lnTo>
                    <a:pt x="49883" y="6440"/>
                  </a:lnTo>
                  <a:lnTo>
                    <a:pt x="49948" y="6265"/>
                  </a:lnTo>
                  <a:lnTo>
                    <a:pt x="49883" y="6091"/>
                  </a:lnTo>
                  <a:lnTo>
                    <a:pt x="49861" y="6025"/>
                  </a:lnTo>
                  <a:lnTo>
                    <a:pt x="49883" y="5916"/>
                  </a:lnTo>
                  <a:lnTo>
                    <a:pt x="49926" y="5894"/>
                  </a:lnTo>
                  <a:lnTo>
                    <a:pt x="50035" y="5742"/>
                  </a:lnTo>
                  <a:lnTo>
                    <a:pt x="50101" y="5414"/>
                  </a:lnTo>
                  <a:lnTo>
                    <a:pt x="50057" y="4934"/>
                  </a:lnTo>
                  <a:lnTo>
                    <a:pt x="49970" y="4628"/>
                  </a:lnTo>
                  <a:lnTo>
                    <a:pt x="49861" y="4213"/>
                  </a:lnTo>
                  <a:lnTo>
                    <a:pt x="49861" y="3755"/>
                  </a:lnTo>
                  <a:lnTo>
                    <a:pt x="49795" y="3275"/>
                  </a:lnTo>
                  <a:lnTo>
                    <a:pt x="49795" y="2773"/>
                  </a:lnTo>
                  <a:lnTo>
                    <a:pt x="49795" y="2642"/>
                  </a:lnTo>
                  <a:lnTo>
                    <a:pt x="49774" y="2511"/>
                  </a:lnTo>
                  <a:lnTo>
                    <a:pt x="49708" y="2205"/>
                  </a:lnTo>
                  <a:lnTo>
                    <a:pt x="49577" y="1943"/>
                  </a:lnTo>
                  <a:lnTo>
                    <a:pt x="49533" y="1856"/>
                  </a:lnTo>
                  <a:lnTo>
                    <a:pt x="49424" y="1856"/>
                  </a:lnTo>
                  <a:lnTo>
                    <a:pt x="49271" y="1878"/>
                  </a:lnTo>
                  <a:lnTo>
                    <a:pt x="49119" y="1899"/>
                  </a:lnTo>
                  <a:lnTo>
                    <a:pt x="48966" y="1943"/>
                  </a:lnTo>
                  <a:lnTo>
                    <a:pt x="48769" y="2118"/>
                  </a:lnTo>
                  <a:lnTo>
                    <a:pt x="48529" y="2467"/>
                  </a:lnTo>
                  <a:lnTo>
                    <a:pt x="48355" y="2663"/>
                  </a:lnTo>
                  <a:lnTo>
                    <a:pt x="48202" y="2707"/>
                  </a:lnTo>
                  <a:lnTo>
                    <a:pt x="48027" y="2882"/>
                  </a:lnTo>
                  <a:lnTo>
                    <a:pt x="48005" y="3035"/>
                  </a:lnTo>
                  <a:lnTo>
                    <a:pt x="47787" y="3297"/>
                  </a:lnTo>
                  <a:lnTo>
                    <a:pt x="47525" y="3580"/>
                  </a:lnTo>
                  <a:lnTo>
                    <a:pt x="47285" y="3799"/>
                  </a:lnTo>
                  <a:lnTo>
                    <a:pt x="47045" y="4017"/>
                  </a:lnTo>
                  <a:lnTo>
                    <a:pt x="46870" y="4257"/>
                  </a:lnTo>
                  <a:lnTo>
                    <a:pt x="46739" y="4825"/>
                  </a:lnTo>
                  <a:lnTo>
                    <a:pt x="46695" y="5130"/>
                  </a:lnTo>
                  <a:lnTo>
                    <a:pt x="46739" y="5370"/>
                  </a:lnTo>
                  <a:lnTo>
                    <a:pt x="46695" y="5611"/>
                  </a:lnTo>
                  <a:lnTo>
                    <a:pt x="46695" y="5763"/>
                  </a:lnTo>
                  <a:lnTo>
                    <a:pt x="46761" y="6025"/>
                  </a:lnTo>
                  <a:lnTo>
                    <a:pt x="46848" y="6135"/>
                  </a:lnTo>
                  <a:lnTo>
                    <a:pt x="46979" y="6331"/>
                  </a:lnTo>
                  <a:lnTo>
                    <a:pt x="47154" y="6549"/>
                  </a:lnTo>
                  <a:lnTo>
                    <a:pt x="47198" y="6658"/>
                  </a:lnTo>
                  <a:lnTo>
                    <a:pt x="47154" y="6746"/>
                  </a:lnTo>
                  <a:lnTo>
                    <a:pt x="47088" y="6942"/>
                  </a:lnTo>
                  <a:lnTo>
                    <a:pt x="46979" y="7139"/>
                  </a:lnTo>
                  <a:lnTo>
                    <a:pt x="46936" y="7270"/>
                  </a:lnTo>
                  <a:lnTo>
                    <a:pt x="46870" y="7553"/>
                  </a:lnTo>
                  <a:lnTo>
                    <a:pt x="46914" y="7728"/>
                  </a:lnTo>
                  <a:lnTo>
                    <a:pt x="46914" y="7750"/>
                  </a:lnTo>
                  <a:lnTo>
                    <a:pt x="46870" y="7794"/>
                  </a:lnTo>
                  <a:lnTo>
                    <a:pt x="46652" y="8012"/>
                  </a:lnTo>
                  <a:lnTo>
                    <a:pt x="46521" y="8274"/>
                  </a:lnTo>
                  <a:lnTo>
                    <a:pt x="46455" y="8449"/>
                  </a:lnTo>
                  <a:lnTo>
                    <a:pt x="46215" y="8710"/>
                  </a:lnTo>
                  <a:lnTo>
                    <a:pt x="46062" y="8820"/>
                  </a:lnTo>
                  <a:lnTo>
                    <a:pt x="45910" y="8841"/>
                  </a:lnTo>
                  <a:lnTo>
                    <a:pt x="45669" y="8972"/>
                  </a:lnTo>
                  <a:lnTo>
                    <a:pt x="45604" y="9103"/>
                  </a:lnTo>
                  <a:lnTo>
                    <a:pt x="45495" y="9256"/>
                  </a:lnTo>
                  <a:lnTo>
                    <a:pt x="45320" y="9365"/>
                  </a:lnTo>
                  <a:lnTo>
                    <a:pt x="45145" y="9365"/>
                  </a:lnTo>
                  <a:lnTo>
                    <a:pt x="44971" y="9606"/>
                  </a:lnTo>
                  <a:lnTo>
                    <a:pt x="44884" y="9737"/>
                  </a:lnTo>
                  <a:lnTo>
                    <a:pt x="44753" y="9955"/>
                  </a:lnTo>
                  <a:lnTo>
                    <a:pt x="44534" y="10086"/>
                  </a:lnTo>
                  <a:lnTo>
                    <a:pt x="44316" y="10173"/>
                  </a:lnTo>
                  <a:lnTo>
                    <a:pt x="43967" y="10435"/>
                  </a:lnTo>
                  <a:lnTo>
                    <a:pt x="43814" y="10632"/>
                  </a:lnTo>
                  <a:lnTo>
                    <a:pt x="43770" y="10806"/>
                  </a:lnTo>
                  <a:lnTo>
                    <a:pt x="43639" y="10915"/>
                  </a:lnTo>
                  <a:lnTo>
                    <a:pt x="43421" y="11003"/>
                  </a:lnTo>
                  <a:lnTo>
                    <a:pt x="43268" y="11177"/>
                  </a:lnTo>
                  <a:lnTo>
                    <a:pt x="43028" y="11483"/>
                  </a:lnTo>
                  <a:lnTo>
                    <a:pt x="42722" y="11723"/>
                  </a:lnTo>
                  <a:lnTo>
                    <a:pt x="42548" y="11789"/>
                  </a:lnTo>
                  <a:lnTo>
                    <a:pt x="42460" y="11985"/>
                  </a:lnTo>
                  <a:lnTo>
                    <a:pt x="42133" y="12269"/>
                  </a:lnTo>
                  <a:lnTo>
                    <a:pt x="41740" y="12531"/>
                  </a:lnTo>
                  <a:lnTo>
                    <a:pt x="41500" y="12618"/>
                  </a:lnTo>
                  <a:lnTo>
                    <a:pt x="41085" y="12531"/>
                  </a:lnTo>
                  <a:lnTo>
                    <a:pt x="40910" y="12334"/>
                  </a:lnTo>
                  <a:lnTo>
                    <a:pt x="40845" y="12291"/>
                  </a:lnTo>
                  <a:lnTo>
                    <a:pt x="40736" y="12269"/>
                  </a:lnTo>
                  <a:lnTo>
                    <a:pt x="40605" y="12160"/>
                  </a:lnTo>
                  <a:lnTo>
                    <a:pt x="40408" y="12007"/>
                  </a:lnTo>
                  <a:lnTo>
                    <a:pt x="40365" y="11832"/>
                  </a:lnTo>
                  <a:lnTo>
                    <a:pt x="40386" y="11723"/>
                  </a:lnTo>
                  <a:lnTo>
                    <a:pt x="40517" y="11243"/>
                  </a:lnTo>
                  <a:lnTo>
                    <a:pt x="40692" y="10806"/>
                  </a:lnTo>
                  <a:lnTo>
                    <a:pt x="40714" y="10632"/>
                  </a:lnTo>
                  <a:lnTo>
                    <a:pt x="40714" y="10457"/>
                  </a:lnTo>
                  <a:lnTo>
                    <a:pt x="40758" y="10217"/>
                  </a:lnTo>
                  <a:lnTo>
                    <a:pt x="40736" y="9977"/>
                  </a:lnTo>
                  <a:lnTo>
                    <a:pt x="40736" y="9933"/>
                  </a:lnTo>
                  <a:lnTo>
                    <a:pt x="40758" y="9780"/>
                  </a:lnTo>
                  <a:lnTo>
                    <a:pt x="40758" y="9649"/>
                  </a:lnTo>
                  <a:lnTo>
                    <a:pt x="40910" y="9584"/>
                  </a:lnTo>
                  <a:lnTo>
                    <a:pt x="41194" y="9365"/>
                  </a:lnTo>
                  <a:lnTo>
                    <a:pt x="41282" y="9191"/>
                  </a:lnTo>
                  <a:lnTo>
                    <a:pt x="41391" y="9060"/>
                  </a:lnTo>
                  <a:lnTo>
                    <a:pt x="41478" y="8951"/>
                  </a:lnTo>
                  <a:lnTo>
                    <a:pt x="41631" y="8863"/>
                  </a:lnTo>
                  <a:lnTo>
                    <a:pt x="41740" y="8580"/>
                  </a:lnTo>
                  <a:lnTo>
                    <a:pt x="41674" y="8405"/>
                  </a:lnTo>
                  <a:lnTo>
                    <a:pt x="41762" y="8121"/>
                  </a:lnTo>
                  <a:lnTo>
                    <a:pt x="41740" y="7859"/>
                  </a:lnTo>
                  <a:lnTo>
                    <a:pt x="41674" y="7532"/>
                  </a:lnTo>
                  <a:lnTo>
                    <a:pt x="41827" y="6964"/>
                  </a:lnTo>
                  <a:lnTo>
                    <a:pt x="41915" y="6680"/>
                  </a:lnTo>
                  <a:lnTo>
                    <a:pt x="41958" y="6549"/>
                  </a:lnTo>
                  <a:lnTo>
                    <a:pt x="41958" y="6265"/>
                  </a:lnTo>
                  <a:lnTo>
                    <a:pt x="42002" y="6135"/>
                  </a:lnTo>
                  <a:lnTo>
                    <a:pt x="42089" y="6047"/>
                  </a:lnTo>
                  <a:lnTo>
                    <a:pt x="42111" y="5894"/>
                  </a:lnTo>
                  <a:lnTo>
                    <a:pt x="42111" y="5763"/>
                  </a:lnTo>
                  <a:lnTo>
                    <a:pt x="42024" y="5523"/>
                  </a:lnTo>
                  <a:lnTo>
                    <a:pt x="42067" y="5392"/>
                  </a:lnTo>
                  <a:lnTo>
                    <a:pt x="42046" y="5349"/>
                  </a:lnTo>
                  <a:lnTo>
                    <a:pt x="42067" y="5327"/>
                  </a:lnTo>
                  <a:lnTo>
                    <a:pt x="42133" y="5152"/>
                  </a:lnTo>
                  <a:lnTo>
                    <a:pt x="42177" y="4847"/>
                  </a:lnTo>
                  <a:lnTo>
                    <a:pt x="42067" y="4694"/>
                  </a:lnTo>
                  <a:lnTo>
                    <a:pt x="42067" y="4606"/>
                  </a:lnTo>
                  <a:lnTo>
                    <a:pt x="42155" y="4279"/>
                  </a:lnTo>
                  <a:lnTo>
                    <a:pt x="42133" y="3951"/>
                  </a:lnTo>
                  <a:lnTo>
                    <a:pt x="42133" y="3646"/>
                  </a:lnTo>
                  <a:lnTo>
                    <a:pt x="42286" y="3035"/>
                  </a:lnTo>
                  <a:lnTo>
                    <a:pt x="42264" y="2729"/>
                  </a:lnTo>
                  <a:lnTo>
                    <a:pt x="42308" y="2402"/>
                  </a:lnTo>
                  <a:lnTo>
                    <a:pt x="42351" y="2096"/>
                  </a:lnTo>
                  <a:lnTo>
                    <a:pt x="42395" y="2052"/>
                  </a:lnTo>
                  <a:lnTo>
                    <a:pt x="42373" y="1987"/>
                  </a:lnTo>
                  <a:lnTo>
                    <a:pt x="42242" y="1834"/>
                  </a:lnTo>
                  <a:lnTo>
                    <a:pt x="42067" y="1725"/>
                  </a:lnTo>
                  <a:lnTo>
                    <a:pt x="42024" y="1550"/>
                  </a:lnTo>
                  <a:lnTo>
                    <a:pt x="42067" y="1288"/>
                  </a:lnTo>
                  <a:lnTo>
                    <a:pt x="42111" y="1135"/>
                  </a:lnTo>
                  <a:lnTo>
                    <a:pt x="42111" y="1026"/>
                  </a:lnTo>
                  <a:lnTo>
                    <a:pt x="42089" y="808"/>
                  </a:lnTo>
                  <a:lnTo>
                    <a:pt x="41958" y="742"/>
                  </a:lnTo>
                  <a:lnTo>
                    <a:pt x="41893" y="742"/>
                  </a:lnTo>
                  <a:lnTo>
                    <a:pt x="41805" y="764"/>
                  </a:lnTo>
                  <a:lnTo>
                    <a:pt x="41609" y="786"/>
                  </a:lnTo>
                  <a:lnTo>
                    <a:pt x="41456" y="895"/>
                  </a:lnTo>
                  <a:lnTo>
                    <a:pt x="41325" y="852"/>
                  </a:lnTo>
                  <a:lnTo>
                    <a:pt x="41369" y="721"/>
                  </a:lnTo>
                  <a:lnTo>
                    <a:pt x="41391" y="655"/>
                  </a:lnTo>
                  <a:lnTo>
                    <a:pt x="41412" y="590"/>
                  </a:lnTo>
                  <a:lnTo>
                    <a:pt x="41412" y="546"/>
                  </a:lnTo>
                  <a:lnTo>
                    <a:pt x="41434" y="459"/>
                  </a:lnTo>
                  <a:lnTo>
                    <a:pt x="41391" y="306"/>
                  </a:lnTo>
                  <a:lnTo>
                    <a:pt x="41303" y="262"/>
                  </a:lnTo>
                  <a:lnTo>
                    <a:pt x="41238" y="197"/>
                  </a:lnTo>
                  <a:lnTo>
                    <a:pt x="41238" y="109"/>
                  </a:lnTo>
                  <a:lnTo>
                    <a:pt x="41063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8743188" y="2187033"/>
              <a:ext cx="1519915" cy="1520064"/>
            </a:xfrm>
            <a:custGeom>
              <a:avLst/>
              <a:gdLst/>
              <a:ahLst/>
              <a:cxnLst/>
              <a:rect l="l" t="t" r="r" b="b"/>
              <a:pathLst>
                <a:path w="13164" h="13165" extrusionOk="0">
                  <a:moveTo>
                    <a:pt x="5960" y="0"/>
                  </a:moveTo>
                  <a:lnTo>
                    <a:pt x="4716" y="240"/>
                  </a:lnTo>
                  <a:lnTo>
                    <a:pt x="3537" y="721"/>
                  </a:lnTo>
                  <a:lnTo>
                    <a:pt x="2445" y="1419"/>
                  </a:lnTo>
                  <a:lnTo>
                    <a:pt x="1507" y="2336"/>
                  </a:lnTo>
                  <a:lnTo>
                    <a:pt x="1114" y="2882"/>
                  </a:lnTo>
                  <a:lnTo>
                    <a:pt x="743" y="3471"/>
                  </a:lnTo>
                  <a:lnTo>
                    <a:pt x="240" y="4672"/>
                  </a:lnTo>
                  <a:lnTo>
                    <a:pt x="0" y="5938"/>
                  </a:lnTo>
                  <a:lnTo>
                    <a:pt x="0" y="7204"/>
                  </a:lnTo>
                  <a:lnTo>
                    <a:pt x="240" y="8449"/>
                  </a:lnTo>
                  <a:lnTo>
                    <a:pt x="699" y="9649"/>
                  </a:lnTo>
                  <a:lnTo>
                    <a:pt x="1397" y="10719"/>
                  </a:lnTo>
                  <a:lnTo>
                    <a:pt x="2336" y="11658"/>
                  </a:lnTo>
                  <a:lnTo>
                    <a:pt x="2882" y="12051"/>
                  </a:lnTo>
                  <a:lnTo>
                    <a:pt x="3449" y="12422"/>
                  </a:lnTo>
                  <a:lnTo>
                    <a:pt x="4672" y="12924"/>
                  </a:lnTo>
                  <a:lnTo>
                    <a:pt x="5938" y="13164"/>
                  </a:lnTo>
                  <a:lnTo>
                    <a:pt x="7204" y="13164"/>
                  </a:lnTo>
                  <a:lnTo>
                    <a:pt x="8449" y="12924"/>
                  </a:lnTo>
                  <a:lnTo>
                    <a:pt x="9627" y="12465"/>
                  </a:lnTo>
                  <a:lnTo>
                    <a:pt x="10697" y="11767"/>
                  </a:lnTo>
                  <a:lnTo>
                    <a:pt x="11658" y="10850"/>
                  </a:lnTo>
                  <a:lnTo>
                    <a:pt x="12051" y="10282"/>
                  </a:lnTo>
                  <a:lnTo>
                    <a:pt x="12400" y="9715"/>
                  </a:lnTo>
                  <a:lnTo>
                    <a:pt x="12902" y="8492"/>
                  </a:lnTo>
                  <a:lnTo>
                    <a:pt x="13164" y="7248"/>
                  </a:lnTo>
                  <a:lnTo>
                    <a:pt x="13164" y="5960"/>
                  </a:lnTo>
                  <a:lnTo>
                    <a:pt x="12924" y="4716"/>
                  </a:lnTo>
                  <a:lnTo>
                    <a:pt x="12444" y="3537"/>
                  </a:lnTo>
                  <a:lnTo>
                    <a:pt x="11745" y="2467"/>
                  </a:lnTo>
                  <a:lnTo>
                    <a:pt x="10828" y="1528"/>
                  </a:lnTo>
                  <a:lnTo>
                    <a:pt x="10282" y="1114"/>
                  </a:lnTo>
                  <a:lnTo>
                    <a:pt x="9693" y="764"/>
                  </a:lnTo>
                  <a:lnTo>
                    <a:pt x="8492" y="262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45"/>
          <p:cNvSpPr txBox="1">
            <a:spLocks noGrp="1"/>
          </p:cNvSpPr>
          <p:nvPr>
            <p:ph type="subTitle" idx="1"/>
          </p:nvPr>
        </p:nvSpPr>
        <p:spPr>
          <a:xfrm>
            <a:off x="412974" y="1847483"/>
            <a:ext cx="4952261" cy="26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AFC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아시안컵 우승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(1992)</a:t>
            </a: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나비스코컵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MVP (1992)</a:t>
            </a: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일본 축구 올해의 </a:t>
            </a:r>
            <a:r>
              <a:rPr lang="ko-KR" altLang="en-US" dirty="0" err="1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선수상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(1992)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J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리그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MVP (1993) </a:t>
            </a: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IFFHS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아시아 올해의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선수상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(1993)</a:t>
            </a: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 축구 올해의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선수상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(1993)</a:t>
            </a: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리그 </a:t>
            </a:r>
            <a:r>
              <a:rPr lang="ko-KR" altLang="en-US" dirty="0" err="1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득접왕</a:t>
            </a:r>
            <a:r>
              <a:rPr lang="ko-KR" altLang="en-US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solidFill>
                  <a:schemeClr val="lt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(1996)</a:t>
            </a:r>
          </a:p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디나모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자그레브 리그 우승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(98-99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시즌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dirty="0">
              <a:solidFill>
                <a:schemeClr val="lt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lt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84" name="Google Shape;684;p45"/>
          <p:cNvSpPr txBox="1">
            <a:spLocks noGrp="1"/>
          </p:cNvSpPr>
          <p:nvPr>
            <p:ph type="title"/>
          </p:nvPr>
        </p:nvSpPr>
        <p:spPr>
          <a:xfrm>
            <a:off x="4113036" y="460868"/>
            <a:ext cx="917927" cy="474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ko-KR" altLang="en-US">
                <a:latin typeface="HY견고딕" panose="02030600000101010101" pitchFamily="18" charset="-127"/>
                <a:ea typeface="HY견고딕" panose="02030600000101010101" pitchFamily="18" charset="-127"/>
              </a:rPr>
              <a:t>업적</a:t>
            </a: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D58C1-82E1-A365-EDF7-CD4446D97288}"/>
              </a:ext>
            </a:extLst>
          </p:cNvPr>
          <p:cNvSpPr txBox="1"/>
          <p:nvPr/>
        </p:nvSpPr>
        <p:spPr>
          <a:xfrm>
            <a:off x="313898" y="19925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1.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카즈요시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미우라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44"/>
          <p:cNvPicPr preferRelativeResize="0"/>
          <p:nvPr/>
        </p:nvPicPr>
        <p:blipFill rotWithShape="1">
          <a:blip r:embed="rId3">
            <a:alphaModFix/>
          </a:blip>
          <a:srcRect t="33450" b="-8486"/>
          <a:stretch/>
        </p:blipFill>
        <p:spPr>
          <a:xfrm>
            <a:off x="4952575" y="-549200"/>
            <a:ext cx="6176400" cy="69501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62" name="Google Shape;662;p44"/>
          <p:cNvGrpSpPr/>
          <p:nvPr/>
        </p:nvGrpSpPr>
        <p:grpSpPr>
          <a:xfrm>
            <a:off x="2381236" y="-845323"/>
            <a:ext cx="7072495" cy="6836698"/>
            <a:chOff x="3319625" y="2830275"/>
            <a:chExt cx="1130550" cy="1092875"/>
          </a:xfrm>
        </p:grpSpPr>
        <p:sp>
          <p:nvSpPr>
            <p:cNvPr id="663" name="Google Shape;663;p44"/>
            <p:cNvSpPr/>
            <p:nvPr/>
          </p:nvSpPr>
          <p:spPr>
            <a:xfrm>
              <a:off x="4092000" y="3294025"/>
              <a:ext cx="263200" cy="350800"/>
            </a:xfrm>
            <a:custGeom>
              <a:avLst/>
              <a:gdLst/>
              <a:ahLst/>
              <a:cxnLst/>
              <a:rect l="l" t="t" r="r" b="b"/>
              <a:pathLst>
                <a:path w="10528" h="14032" extrusionOk="0">
                  <a:moveTo>
                    <a:pt x="4437" y="0"/>
                  </a:moveTo>
                  <a:lnTo>
                    <a:pt x="4323" y="917"/>
                  </a:lnTo>
                  <a:lnTo>
                    <a:pt x="4012" y="2751"/>
                  </a:lnTo>
                  <a:lnTo>
                    <a:pt x="3619" y="4584"/>
                  </a:lnTo>
                  <a:lnTo>
                    <a:pt x="3144" y="6385"/>
                  </a:lnTo>
                  <a:lnTo>
                    <a:pt x="2587" y="8170"/>
                  </a:lnTo>
                  <a:lnTo>
                    <a:pt x="1949" y="9905"/>
                  </a:lnTo>
                  <a:lnTo>
                    <a:pt x="1228" y="11592"/>
                  </a:lnTo>
                  <a:lnTo>
                    <a:pt x="426" y="13229"/>
                  </a:lnTo>
                  <a:lnTo>
                    <a:pt x="1" y="14031"/>
                  </a:lnTo>
                  <a:lnTo>
                    <a:pt x="868" y="13818"/>
                  </a:lnTo>
                  <a:lnTo>
                    <a:pt x="2489" y="13360"/>
                  </a:lnTo>
                  <a:lnTo>
                    <a:pt x="4012" y="12836"/>
                  </a:lnTo>
                  <a:lnTo>
                    <a:pt x="5420" y="12263"/>
                  </a:lnTo>
                  <a:lnTo>
                    <a:pt x="6730" y="11625"/>
                  </a:lnTo>
                  <a:lnTo>
                    <a:pt x="7941" y="10953"/>
                  </a:lnTo>
                  <a:lnTo>
                    <a:pt x="9578" y="9889"/>
                  </a:lnTo>
                  <a:lnTo>
                    <a:pt x="10528" y="9120"/>
                  </a:lnTo>
                  <a:lnTo>
                    <a:pt x="10086" y="8055"/>
                  </a:lnTo>
                  <a:lnTo>
                    <a:pt x="8940" y="5829"/>
                  </a:lnTo>
                  <a:lnTo>
                    <a:pt x="7450" y="3537"/>
                  </a:lnTo>
                  <a:lnTo>
                    <a:pt x="5551" y="1195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4450150" y="3355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3670825" y="3644800"/>
              <a:ext cx="421200" cy="231700"/>
            </a:xfrm>
            <a:custGeom>
              <a:avLst/>
              <a:gdLst/>
              <a:ahLst/>
              <a:cxnLst/>
              <a:rect l="l" t="t" r="r" b="b"/>
              <a:pathLst>
                <a:path w="16848" h="9268" extrusionOk="0">
                  <a:moveTo>
                    <a:pt x="16848" y="0"/>
                  </a:moveTo>
                  <a:lnTo>
                    <a:pt x="15865" y="197"/>
                  </a:lnTo>
                  <a:lnTo>
                    <a:pt x="13770" y="541"/>
                  </a:lnTo>
                  <a:lnTo>
                    <a:pt x="11527" y="770"/>
                  </a:lnTo>
                  <a:lnTo>
                    <a:pt x="9120" y="901"/>
                  </a:lnTo>
                  <a:lnTo>
                    <a:pt x="6746" y="901"/>
                  </a:lnTo>
                  <a:lnTo>
                    <a:pt x="4650" y="803"/>
                  </a:lnTo>
                  <a:lnTo>
                    <a:pt x="2702" y="622"/>
                  </a:lnTo>
                  <a:lnTo>
                    <a:pt x="868" y="377"/>
                  </a:lnTo>
                  <a:lnTo>
                    <a:pt x="0" y="213"/>
                  </a:lnTo>
                  <a:lnTo>
                    <a:pt x="410" y="933"/>
                  </a:lnTo>
                  <a:lnTo>
                    <a:pt x="1294" y="2325"/>
                  </a:lnTo>
                  <a:lnTo>
                    <a:pt x="2227" y="3651"/>
                  </a:lnTo>
                  <a:lnTo>
                    <a:pt x="3226" y="4896"/>
                  </a:lnTo>
                  <a:lnTo>
                    <a:pt x="4290" y="6042"/>
                  </a:lnTo>
                  <a:lnTo>
                    <a:pt x="5387" y="7106"/>
                  </a:lnTo>
                  <a:lnTo>
                    <a:pt x="6533" y="8055"/>
                  </a:lnTo>
                  <a:lnTo>
                    <a:pt x="7745" y="8890"/>
                  </a:lnTo>
                  <a:lnTo>
                    <a:pt x="8367" y="9267"/>
                  </a:lnTo>
                  <a:lnTo>
                    <a:pt x="8989" y="8890"/>
                  </a:lnTo>
                  <a:lnTo>
                    <a:pt x="10217" y="8023"/>
                  </a:lnTo>
                  <a:lnTo>
                    <a:pt x="11396" y="7057"/>
                  </a:lnTo>
                  <a:lnTo>
                    <a:pt x="12509" y="5976"/>
                  </a:lnTo>
                  <a:lnTo>
                    <a:pt x="13573" y="4797"/>
                  </a:lnTo>
                  <a:lnTo>
                    <a:pt x="14588" y="3520"/>
                  </a:lnTo>
                  <a:lnTo>
                    <a:pt x="15538" y="2161"/>
                  </a:lnTo>
                  <a:lnTo>
                    <a:pt x="16438" y="737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3401100" y="3295650"/>
              <a:ext cx="269750" cy="354500"/>
            </a:xfrm>
            <a:custGeom>
              <a:avLst/>
              <a:gdLst/>
              <a:ahLst/>
              <a:cxnLst/>
              <a:rect l="l" t="t" r="r" b="b"/>
              <a:pathLst>
                <a:path w="10790" h="14180" extrusionOk="0">
                  <a:moveTo>
                    <a:pt x="6238" y="1"/>
                  </a:moveTo>
                  <a:lnTo>
                    <a:pt x="5141" y="1196"/>
                  </a:lnTo>
                  <a:lnTo>
                    <a:pt x="3258" y="3537"/>
                  </a:lnTo>
                  <a:lnTo>
                    <a:pt x="1719" y="5846"/>
                  </a:lnTo>
                  <a:lnTo>
                    <a:pt x="508" y="8105"/>
                  </a:lnTo>
                  <a:lnTo>
                    <a:pt x="0" y="9202"/>
                  </a:lnTo>
                  <a:lnTo>
                    <a:pt x="458" y="9595"/>
                  </a:lnTo>
                  <a:lnTo>
                    <a:pt x="1457" y="10364"/>
                  </a:lnTo>
                  <a:lnTo>
                    <a:pt x="2554" y="11101"/>
                  </a:lnTo>
                  <a:lnTo>
                    <a:pt x="3766" y="11805"/>
                  </a:lnTo>
                  <a:lnTo>
                    <a:pt x="5092" y="12444"/>
                  </a:lnTo>
                  <a:lnTo>
                    <a:pt x="6549" y="13017"/>
                  </a:lnTo>
                  <a:lnTo>
                    <a:pt x="8137" y="13541"/>
                  </a:lnTo>
                  <a:lnTo>
                    <a:pt x="9873" y="13983"/>
                  </a:lnTo>
                  <a:lnTo>
                    <a:pt x="10789" y="14179"/>
                  </a:lnTo>
                  <a:lnTo>
                    <a:pt x="10347" y="13377"/>
                  </a:lnTo>
                  <a:lnTo>
                    <a:pt x="9529" y="11740"/>
                  </a:lnTo>
                  <a:lnTo>
                    <a:pt x="8792" y="10021"/>
                  </a:lnTo>
                  <a:lnTo>
                    <a:pt x="8137" y="8269"/>
                  </a:lnTo>
                  <a:lnTo>
                    <a:pt x="7564" y="6468"/>
                  </a:lnTo>
                  <a:lnTo>
                    <a:pt x="7073" y="4650"/>
                  </a:lnTo>
                  <a:lnTo>
                    <a:pt x="6664" y="2800"/>
                  </a:lnTo>
                  <a:lnTo>
                    <a:pt x="6353" y="93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4096500" y="2830275"/>
              <a:ext cx="205500" cy="143675"/>
            </a:xfrm>
            <a:custGeom>
              <a:avLst/>
              <a:gdLst/>
              <a:ahLst/>
              <a:cxnLst/>
              <a:rect l="l" t="t" r="r" b="b"/>
              <a:pathLst>
                <a:path w="8220" h="5747" extrusionOk="0">
                  <a:moveTo>
                    <a:pt x="1" y="0"/>
                  </a:moveTo>
                  <a:lnTo>
                    <a:pt x="508" y="622"/>
                  </a:lnTo>
                  <a:lnTo>
                    <a:pt x="1392" y="1932"/>
                  </a:lnTo>
                  <a:lnTo>
                    <a:pt x="2178" y="3324"/>
                  </a:lnTo>
                  <a:lnTo>
                    <a:pt x="2833" y="4814"/>
                  </a:lnTo>
                  <a:lnTo>
                    <a:pt x="3111" y="5600"/>
                  </a:lnTo>
                  <a:lnTo>
                    <a:pt x="3832" y="5534"/>
                  </a:lnTo>
                  <a:lnTo>
                    <a:pt x="5191" y="5501"/>
                  </a:lnTo>
                  <a:lnTo>
                    <a:pt x="7090" y="5583"/>
                  </a:lnTo>
                  <a:lnTo>
                    <a:pt x="8220" y="5747"/>
                  </a:lnTo>
                  <a:lnTo>
                    <a:pt x="8220" y="5747"/>
                  </a:lnTo>
                  <a:lnTo>
                    <a:pt x="7679" y="5158"/>
                  </a:lnTo>
                  <a:lnTo>
                    <a:pt x="7090" y="4601"/>
                  </a:lnTo>
                  <a:lnTo>
                    <a:pt x="7024" y="4535"/>
                  </a:lnTo>
                  <a:lnTo>
                    <a:pt x="6942" y="4470"/>
                  </a:lnTo>
                  <a:lnTo>
                    <a:pt x="6795" y="4323"/>
                  </a:lnTo>
                  <a:lnTo>
                    <a:pt x="6631" y="4175"/>
                  </a:lnTo>
                  <a:lnTo>
                    <a:pt x="6451" y="4011"/>
                  </a:lnTo>
                  <a:lnTo>
                    <a:pt x="6255" y="3848"/>
                  </a:lnTo>
                  <a:lnTo>
                    <a:pt x="6140" y="3733"/>
                  </a:lnTo>
                  <a:lnTo>
                    <a:pt x="6009" y="3635"/>
                  </a:lnTo>
                  <a:lnTo>
                    <a:pt x="5682" y="3357"/>
                  </a:lnTo>
                  <a:lnTo>
                    <a:pt x="5354" y="3095"/>
                  </a:lnTo>
                  <a:lnTo>
                    <a:pt x="5338" y="3095"/>
                  </a:lnTo>
                  <a:lnTo>
                    <a:pt x="5322" y="3078"/>
                  </a:lnTo>
                  <a:lnTo>
                    <a:pt x="4961" y="2800"/>
                  </a:lnTo>
                  <a:lnTo>
                    <a:pt x="4601" y="2538"/>
                  </a:lnTo>
                  <a:lnTo>
                    <a:pt x="4569" y="2522"/>
                  </a:lnTo>
                  <a:lnTo>
                    <a:pt x="4552" y="2505"/>
                  </a:lnTo>
                  <a:lnTo>
                    <a:pt x="4176" y="2243"/>
                  </a:lnTo>
                  <a:lnTo>
                    <a:pt x="3783" y="1981"/>
                  </a:lnTo>
                  <a:lnTo>
                    <a:pt x="3390" y="1736"/>
                  </a:lnTo>
                  <a:lnTo>
                    <a:pt x="2980" y="1490"/>
                  </a:lnTo>
                  <a:lnTo>
                    <a:pt x="2866" y="1425"/>
                  </a:lnTo>
                  <a:lnTo>
                    <a:pt x="2751" y="1359"/>
                  </a:lnTo>
                  <a:lnTo>
                    <a:pt x="2391" y="1146"/>
                  </a:lnTo>
                  <a:lnTo>
                    <a:pt x="2031" y="966"/>
                  </a:lnTo>
                  <a:lnTo>
                    <a:pt x="1949" y="917"/>
                  </a:lnTo>
                  <a:lnTo>
                    <a:pt x="1867" y="868"/>
                  </a:lnTo>
                  <a:lnTo>
                    <a:pt x="1572" y="721"/>
                  </a:lnTo>
                  <a:lnTo>
                    <a:pt x="1294" y="590"/>
                  </a:lnTo>
                  <a:lnTo>
                    <a:pt x="1310" y="590"/>
                  </a:lnTo>
                  <a:lnTo>
                    <a:pt x="656" y="2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3550475" y="2955525"/>
              <a:ext cx="332400" cy="340150"/>
            </a:xfrm>
            <a:custGeom>
              <a:avLst/>
              <a:gdLst/>
              <a:ahLst/>
              <a:cxnLst/>
              <a:rect l="l" t="t" r="r" b="b"/>
              <a:pathLst>
                <a:path w="13296" h="13606" extrusionOk="0">
                  <a:moveTo>
                    <a:pt x="1605" y="0"/>
                  </a:moveTo>
                  <a:lnTo>
                    <a:pt x="1327" y="770"/>
                  </a:lnTo>
                  <a:lnTo>
                    <a:pt x="852" y="2341"/>
                  </a:lnTo>
                  <a:lnTo>
                    <a:pt x="492" y="3979"/>
                  </a:lnTo>
                  <a:lnTo>
                    <a:pt x="230" y="5649"/>
                  </a:lnTo>
                  <a:lnTo>
                    <a:pt x="66" y="7384"/>
                  </a:lnTo>
                  <a:lnTo>
                    <a:pt x="1" y="9136"/>
                  </a:lnTo>
                  <a:lnTo>
                    <a:pt x="34" y="10921"/>
                  </a:lnTo>
                  <a:lnTo>
                    <a:pt x="165" y="12705"/>
                  </a:lnTo>
                  <a:lnTo>
                    <a:pt x="263" y="13606"/>
                  </a:lnTo>
                  <a:lnTo>
                    <a:pt x="918" y="12934"/>
                  </a:lnTo>
                  <a:lnTo>
                    <a:pt x="2342" y="11575"/>
                  </a:lnTo>
                  <a:lnTo>
                    <a:pt x="3914" y="10233"/>
                  </a:lnTo>
                  <a:lnTo>
                    <a:pt x="5633" y="8890"/>
                  </a:lnTo>
                  <a:lnTo>
                    <a:pt x="6550" y="8219"/>
                  </a:lnTo>
                  <a:lnTo>
                    <a:pt x="7434" y="7597"/>
                  </a:lnTo>
                  <a:lnTo>
                    <a:pt x="9153" y="6451"/>
                  </a:lnTo>
                  <a:lnTo>
                    <a:pt x="11674" y="4945"/>
                  </a:lnTo>
                  <a:lnTo>
                    <a:pt x="13295" y="4110"/>
                  </a:lnTo>
                  <a:lnTo>
                    <a:pt x="11511" y="3176"/>
                  </a:lnTo>
                  <a:lnTo>
                    <a:pt x="8269" y="1736"/>
                  </a:lnTo>
                  <a:lnTo>
                    <a:pt x="5355" y="737"/>
                  </a:lnTo>
                  <a:lnTo>
                    <a:pt x="2768" y="148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3882878" y="2970250"/>
              <a:ext cx="326250" cy="323800"/>
            </a:xfrm>
            <a:custGeom>
              <a:avLst/>
              <a:gdLst/>
              <a:ahLst/>
              <a:cxnLst/>
              <a:rect l="l" t="t" r="r" b="b"/>
              <a:pathLst>
                <a:path w="13050" h="12952" extrusionOk="0">
                  <a:moveTo>
                    <a:pt x="11657" y="1"/>
                  </a:moveTo>
                  <a:lnTo>
                    <a:pt x="10413" y="115"/>
                  </a:lnTo>
                  <a:lnTo>
                    <a:pt x="7712" y="623"/>
                  </a:lnTo>
                  <a:lnTo>
                    <a:pt x="4781" y="1474"/>
                  </a:lnTo>
                  <a:lnTo>
                    <a:pt x="2456" y="2375"/>
                  </a:lnTo>
                  <a:lnTo>
                    <a:pt x="819" y="3111"/>
                  </a:lnTo>
                  <a:lnTo>
                    <a:pt x="0" y="3521"/>
                  </a:lnTo>
                  <a:lnTo>
                    <a:pt x="1097" y="4126"/>
                  </a:lnTo>
                  <a:lnTo>
                    <a:pt x="3406" y="5518"/>
                  </a:lnTo>
                  <a:lnTo>
                    <a:pt x="4617" y="6304"/>
                  </a:lnTo>
                  <a:lnTo>
                    <a:pt x="5862" y="7139"/>
                  </a:lnTo>
                  <a:lnTo>
                    <a:pt x="8137" y="8809"/>
                  </a:lnTo>
                  <a:lnTo>
                    <a:pt x="10184" y="10463"/>
                  </a:lnTo>
                  <a:lnTo>
                    <a:pt x="11985" y="12133"/>
                  </a:lnTo>
                  <a:lnTo>
                    <a:pt x="12803" y="12951"/>
                  </a:lnTo>
                  <a:lnTo>
                    <a:pt x="12902" y="12100"/>
                  </a:lnTo>
                  <a:lnTo>
                    <a:pt x="13016" y="10397"/>
                  </a:lnTo>
                  <a:lnTo>
                    <a:pt x="13049" y="8711"/>
                  </a:lnTo>
                  <a:lnTo>
                    <a:pt x="13000" y="7041"/>
                  </a:lnTo>
                  <a:lnTo>
                    <a:pt x="12869" y="5403"/>
                  </a:lnTo>
                  <a:lnTo>
                    <a:pt x="12640" y="3799"/>
                  </a:lnTo>
                  <a:lnTo>
                    <a:pt x="12329" y="2244"/>
                  </a:lnTo>
                  <a:lnTo>
                    <a:pt x="11903" y="721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3784600" y="3876475"/>
              <a:ext cx="193225" cy="46675"/>
            </a:xfrm>
            <a:custGeom>
              <a:avLst/>
              <a:gdLst/>
              <a:ahLst/>
              <a:cxnLst/>
              <a:rect l="l" t="t" r="r" b="b"/>
              <a:pathLst>
                <a:path w="7729" h="1867" extrusionOk="0">
                  <a:moveTo>
                    <a:pt x="3816" y="0"/>
                  </a:moveTo>
                  <a:lnTo>
                    <a:pt x="2899" y="491"/>
                  </a:lnTo>
                  <a:lnTo>
                    <a:pt x="983" y="1261"/>
                  </a:lnTo>
                  <a:lnTo>
                    <a:pt x="1" y="1523"/>
                  </a:lnTo>
                  <a:lnTo>
                    <a:pt x="803" y="1654"/>
                  </a:lnTo>
                  <a:lnTo>
                    <a:pt x="1605" y="1752"/>
                  </a:lnTo>
                  <a:lnTo>
                    <a:pt x="1704" y="1752"/>
                  </a:lnTo>
                  <a:lnTo>
                    <a:pt x="1818" y="1768"/>
                  </a:lnTo>
                  <a:lnTo>
                    <a:pt x="2080" y="1785"/>
                  </a:lnTo>
                  <a:lnTo>
                    <a:pt x="2359" y="1817"/>
                  </a:lnTo>
                  <a:lnTo>
                    <a:pt x="2604" y="1834"/>
                  </a:lnTo>
                  <a:lnTo>
                    <a:pt x="2850" y="1850"/>
                  </a:lnTo>
                  <a:lnTo>
                    <a:pt x="3390" y="1866"/>
                  </a:lnTo>
                  <a:lnTo>
                    <a:pt x="4487" y="1866"/>
                  </a:lnTo>
                  <a:lnTo>
                    <a:pt x="5044" y="1850"/>
                  </a:lnTo>
                  <a:lnTo>
                    <a:pt x="5355" y="1817"/>
                  </a:lnTo>
                  <a:lnTo>
                    <a:pt x="5666" y="1801"/>
                  </a:lnTo>
                  <a:lnTo>
                    <a:pt x="5879" y="1785"/>
                  </a:lnTo>
                  <a:lnTo>
                    <a:pt x="6075" y="1768"/>
                  </a:lnTo>
                  <a:lnTo>
                    <a:pt x="6910" y="1670"/>
                  </a:lnTo>
                  <a:lnTo>
                    <a:pt x="7729" y="1555"/>
                  </a:lnTo>
                  <a:lnTo>
                    <a:pt x="7221" y="1424"/>
                  </a:lnTo>
                  <a:lnTo>
                    <a:pt x="6206" y="1113"/>
                  </a:lnTo>
                  <a:lnTo>
                    <a:pt x="4749" y="508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4355175" y="3423775"/>
              <a:ext cx="90500" cy="198950"/>
            </a:xfrm>
            <a:custGeom>
              <a:avLst/>
              <a:gdLst/>
              <a:ahLst/>
              <a:cxnLst/>
              <a:rect l="l" t="t" r="r" b="b"/>
              <a:pathLst>
                <a:path w="3620" h="7958" extrusionOk="0">
                  <a:moveTo>
                    <a:pt x="3619" y="0"/>
                  </a:moveTo>
                  <a:lnTo>
                    <a:pt x="3275" y="491"/>
                  </a:lnTo>
                  <a:lnTo>
                    <a:pt x="2490" y="1490"/>
                  </a:lnTo>
                  <a:lnTo>
                    <a:pt x="1589" y="2472"/>
                  </a:lnTo>
                  <a:lnTo>
                    <a:pt x="574" y="3455"/>
                  </a:lnTo>
                  <a:lnTo>
                    <a:pt x="1" y="3930"/>
                  </a:lnTo>
                  <a:lnTo>
                    <a:pt x="394" y="4994"/>
                  </a:lnTo>
                  <a:lnTo>
                    <a:pt x="951" y="7008"/>
                  </a:lnTo>
                  <a:lnTo>
                    <a:pt x="1131" y="7957"/>
                  </a:lnTo>
                  <a:lnTo>
                    <a:pt x="1376" y="7482"/>
                  </a:lnTo>
                  <a:lnTo>
                    <a:pt x="1622" y="6975"/>
                  </a:lnTo>
                  <a:lnTo>
                    <a:pt x="1622" y="6991"/>
                  </a:lnTo>
                  <a:lnTo>
                    <a:pt x="1736" y="6729"/>
                  </a:lnTo>
                  <a:lnTo>
                    <a:pt x="1851" y="6467"/>
                  </a:lnTo>
                  <a:lnTo>
                    <a:pt x="1884" y="6385"/>
                  </a:lnTo>
                  <a:lnTo>
                    <a:pt x="1933" y="6304"/>
                  </a:lnTo>
                  <a:lnTo>
                    <a:pt x="2031" y="6058"/>
                  </a:lnTo>
                  <a:lnTo>
                    <a:pt x="2129" y="5829"/>
                  </a:lnTo>
                  <a:lnTo>
                    <a:pt x="2211" y="5600"/>
                  </a:lnTo>
                  <a:lnTo>
                    <a:pt x="2309" y="5370"/>
                  </a:lnTo>
                  <a:lnTo>
                    <a:pt x="2375" y="5174"/>
                  </a:lnTo>
                  <a:lnTo>
                    <a:pt x="2457" y="4977"/>
                  </a:lnTo>
                  <a:lnTo>
                    <a:pt x="2604" y="4568"/>
                  </a:lnTo>
                  <a:lnTo>
                    <a:pt x="2735" y="4159"/>
                  </a:lnTo>
                  <a:lnTo>
                    <a:pt x="2784" y="3995"/>
                  </a:lnTo>
                  <a:lnTo>
                    <a:pt x="2833" y="3815"/>
                  </a:lnTo>
                  <a:lnTo>
                    <a:pt x="2932" y="3504"/>
                  </a:lnTo>
                  <a:lnTo>
                    <a:pt x="3013" y="3209"/>
                  </a:lnTo>
                  <a:lnTo>
                    <a:pt x="3063" y="3029"/>
                  </a:lnTo>
                  <a:lnTo>
                    <a:pt x="3095" y="2849"/>
                  </a:lnTo>
                  <a:lnTo>
                    <a:pt x="3210" y="2456"/>
                  </a:lnTo>
                  <a:lnTo>
                    <a:pt x="3292" y="2047"/>
                  </a:lnTo>
                  <a:lnTo>
                    <a:pt x="3341" y="1801"/>
                  </a:lnTo>
                  <a:lnTo>
                    <a:pt x="3390" y="1572"/>
                  </a:lnTo>
                  <a:lnTo>
                    <a:pt x="3406" y="1490"/>
                  </a:lnTo>
                  <a:lnTo>
                    <a:pt x="3423" y="1392"/>
                  </a:lnTo>
                  <a:lnTo>
                    <a:pt x="3537" y="704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3476800" y="2833950"/>
              <a:ext cx="183400" cy="126100"/>
            </a:xfrm>
            <a:custGeom>
              <a:avLst/>
              <a:gdLst/>
              <a:ahLst/>
              <a:cxnLst/>
              <a:rect l="l" t="t" r="r" b="b"/>
              <a:pathLst>
                <a:path w="7336" h="5044" extrusionOk="0">
                  <a:moveTo>
                    <a:pt x="7336" y="1"/>
                  </a:moveTo>
                  <a:lnTo>
                    <a:pt x="6681" y="295"/>
                  </a:lnTo>
                  <a:lnTo>
                    <a:pt x="6042" y="606"/>
                  </a:lnTo>
                  <a:lnTo>
                    <a:pt x="5960" y="639"/>
                  </a:lnTo>
                  <a:lnTo>
                    <a:pt x="5895" y="688"/>
                  </a:lnTo>
                  <a:lnTo>
                    <a:pt x="4945" y="1179"/>
                  </a:lnTo>
                  <a:lnTo>
                    <a:pt x="4045" y="1736"/>
                  </a:lnTo>
                  <a:lnTo>
                    <a:pt x="3979" y="1785"/>
                  </a:lnTo>
                  <a:lnTo>
                    <a:pt x="3914" y="1818"/>
                  </a:lnTo>
                  <a:lnTo>
                    <a:pt x="3275" y="2244"/>
                  </a:lnTo>
                  <a:lnTo>
                    <a:pt x="2064" y="3160"/>
                  </a:lnTo>
                  <a:lnTo>
                    <a:pt x="1474" y="3652"/>
                  </a:lnTo>
                  <a:lnTo>
                    <a:pt x="1409" y="3701"/>
                  </a:lnTo>
                  <a:lnTo>
                    <a:pt x="1360" y="3750"/>
                  </a:lnTo>
                  <a:lnTo>
                    <a:pt x="1098" y="3979"/>
                  </a:lnTo>
                  <a:lnTo>
                    <a:pt x="820" y="4225"/>
                  </a:lnTo>
                  <a:lnTo>
                    <a:pt x="836" y="4225"/>
                  </a:lnTo>
                  <a:lnTo>
                    <a:pt x="410" y="4618"/>
                  </a:lnTo>
                  <a:lnTo>
                    <a:pt x="1" y="5043"/>
                  </a:lnTo>
                  <a:lnTo>
                    <a:pt x="476" y="4945"/>
                  </a:lnTo>
                  <a:lnTo>
                    <a:pt x="1524" y="4814"/>
                  </a:lnTo>
                  <a:lnTo>
                    <a:pt x="2653" y="4765"/>
                  </a:lnTo>
                  <a:lnTo>
                    <a:pt x="3898" y="4814"/>
                  </a:lnTo>
                  <a:lnTo>
                    <a:pt x="4552" y="4863"/>
                  </a:lnTo>
                  <a:lnTo>
                    <a:pt x="4814" y="4192"/>
                  </a:lnTo>
                  <a:lnTo>
                    <a:pt x="5420" y="2915"/>
                  </a:lnTo>
                  <a:lnTo>
                    <a:pt x="6124" y="1687"/>
                  </a:lnTo>
                  <a:lnTo>
                    <a:pt x="6910" y="54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3319625" y="3423350"/>
              <a:ext cx="81500" cy="181350"/>
            </a:xfrm>
            <a:custGeom>
              <a:avLst/>
              <a:gdLst/>
              <a:ahLst/>
              <a:cxnLst/>
              <a:rect l="l" t="t" r="r" b="b"/>
              <a:pathLst>
                <a:path w="3260" h="7254" extrusionOk="0">
                  <a:moveTo>
                    <a:pt x="1" y="1"/>
                  </a:moveTo>
                  <a:lnTo>
                    <a:pt x="99" y="836"/>
                  </a:lnTo>
                  <a:lnTo>
                    <a:pt x="247" y="1671"/>
                  </a:lnTo>
                  <a:lnTo>
                    <a:pt x="263" y="1704"/>
                  </a:lnTo>
                  <a:lnTo>
                    <a:pt x="263" y="1736"/>
                  </a:lnTo>
                  <a:lnTo>
                    <a:pt x="361" y="2178"/>
                  </a:lnTo>
                  <a:lnTo>
                    <a:pt x="459" y="2604"/>
                  </a:lnTo>
                  <a:lnTo>
                    <a:pt x="492" y="2751"/>
                  </a:lnTo>
                  <a:lnTo>
                    <a:pt x="525" y="2899"/>
                  </a:lnTo>
                  <a:lnTo>
                    <a:pt x="852" y="4061"/>
                  </a:lnTo>
                  <a:lnTo>
                    <a:pt x="1245" y="5207"/>
                  </a:lnTo>
                  <a:lnTo>
                    <a:pt x="1262" y="5224"/>
                  </a:lnTo>
                  <a:lnTo>
                    <a:pt x="1262" y="5256"/>
                  </a:lnTo>
                  <a:lnTo>
                    <a:pt x="1474" y="5797"/>
                  </a:lnTo>
                  <a:lnTo>
                    <a:pt x="1704" y="6321"/>
                  </a:lnTo>
                  <a:lnTo>
                    <a:pt x="1704" y="6337"/>
                  </a:lnTo>
                  <a:lnTo>
                    <a:pt x="1704" y="6353"/>
                  </a:lnTo>
                  <a:lnTo>
                    <a:pt x="1917" y="6812"/>
                  </a:lnTo>
                  <a:lnTo>
                    <a:pt x="2129" y="7254"/>
                  </a:lnTo>
                  <a:lnTo>
                    <a:pt x="2359" y="6484"/>
                  </a:lnTo>
                  <a:lnTo>
                    <a:pt x="2932" y="4896"/>
                  </a:lnTo>
                  <a:lnTo>
                    <a:pt x="3259" y="4094"/>
                  </a:lnTo>
                  <a:lnTo>
                    <a:pt x="2735" y="3586"/>
                  </a:lnTo>
                  <a:lnTo>
                    <a:pt x="1786" y="2571"/>
                  </a:lnTo>
                  <a:lnTo>
                    <a:pt x="983" y="1540"/>
                  </a:lnTo>
                  <a:lnTo>
                    <a:pt x="296" y="5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D9FF">
                <a:alpha val="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44"/>
          <p:cNvSpPr txBox="1">
            <a:spLocks noGrp="1"/>
          </p:cNvSpPr>
          <p:nvPr>
            <p:ph type="subTitle" idx="1"/>
          </p:nvPr>
        </p:nvSpPr>
        <p:spPr>
          <a:xfrm>
            <a:off x="701682" y="2294491"/>
            <a:ext cx="4063742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카즈요시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미우라는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57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세의 나이에도 은퇴를 아직 하지 않아서 은퇴 후 활동은 아직 없다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75" name="Google Shape;675;p44"/>
          <p:cNvSpPr txBox="1">
            <a:spLocks noGrp="1"/>
          </p:cNvSpPr>
          <p:nvPr>
            <p:ph type="title"/>
          </p:nvPr>
        </p:nvSpPr>
        <p:spPr>
          <a:xfrm>
            <a:off x="3970981" y="432212"/>
            <a:ext cx="1963187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은퇴 후 활동 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A86762-25F0-22E8-0221-63F063D76263}"/>
              </a:ext>
            </a:extLst>
          </p:cNvPr>
          <p:cNvSpPr txBox="1"/>
          <p:nvPr/>
        </p:nvSpPr>
        <p:spPr>
          <a:xfrm>
            <a:off x="184245" y="225187"/>
            <a:ext cx="1439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1.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카즈요시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미우라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7"/>
          <p:cNvSpPr txBox="1">
            <a:spLocks noGrp="1"/>
          </p:cNvSpPr>
          <p:nvPr>
            <p:ph type="subTitle" idx="1"/>
          </p:nvPr>
        </p:nvSpPr>
        <p:spPr>
          <a:xfrm>
            <a:off x="3324151" y="1604160"/>
            <a:ext cx="4993514" cy="1051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2012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FIFA </a:t>
            </a: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풋살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월드컵에 일본대표로 참가했습니다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이는 축구 선수로서도 드문 사례로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그의 </a:t>
            </a: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다재다능함과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열정을 보여주는 </a:t>
            </a: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사건이였습니다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10" name="Google Shape;710;p47"/>
          <p:cNvSpPr txBox="1">
            <a:spLocks noGrp="1"/>
          </p:cNvSpPr>
          <p:nvPr>
            <p:ph type="subTitle" idx="4"/>
          </p:nvPr>
        </p:nvSpPr>
        <p:spPr>
          <a:xfrm>
            <a:off x="3652123" y="3329328"/>
            <a:ext cx="4437314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1998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프랑스 </a:t>
            </a:r>
            <a:r>
              <a:rPr lang="ko-KR" altLang="en-US" sz="1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월든컵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예선에서 일본이 첫 월드컵 본선 진출을 이뤘지만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그는 본선 명단에서 제외되는 충격을 받았습니다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사건은 일본 축구 역사에서 중요한 논쟁거리로 남아 있습니다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39" name="Google Shape;739;p47"/>
          <p:cNvSpPr txBox="1">
            <a:spLocks noGrp="1"/>
          </p:cNvSpPr>
          <p:nvPr>
            <p:ph type="title"/>
          </p:nvPr>
        </p:nvSpPr>
        <p:spPr>
          <a:xfrm>
            <a:off x="720050" y="540000"/>
            <a:ext cx="7704000" cy="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여담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A898F4-0D27-354E-9C0C-BB9B69383073}"/>
              </a:ext>
            </a:extLst>
          </p:cNvPr>
          <p:cNvSpPr txBox="1"/>
          <p:nvPr/>
        </p:nvSpPr>
        <p:spPr>
          <a:xfrm>
            <a:off x="250466" y="27839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1. </a:t>
            </a:r>
            <a:r>
              <a:rPr lang="ko-KR" altLang="en-US" sz="11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카즈요시</a:t>
            </a:r>
            <a:r>
              <a:rPr lang="ko-KR" altLang="en-US" sz="11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미우라</a:t>
            </a:r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B740F681-6959-CB00-DC41-8BC4F64537C0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90279" y="1722010"/>
            <a:ext cx="2146500" cy="4761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풋살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월드컵 출전</a:t>
            </a: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CA804C61-C3C2-7B46-9BDA-C48EF8415B50}"/>
              </a:ext>
            </a:extLst>
          </p:cNvPr>
          <p:cNvSpPr txBox="1">
            <a:spLocks/>
          </p:cNvSpPr>
          <p:nvPr/>
        </p:nvSpPr>
        <p:spPr>
          <a:xfrm>
            <a:off x="-100117" y="3034095"/>
            <a:ext cx="3324151" cy="75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ollkorn"/>
              <a:buNone/>
              <a:defRPr sz="1800" b="1" i="0" u="none" strike="noStrike" cap="none">
                <a:solidFill>
                  <a:schemeClr val="lt2"/>
                </a:solidFill>
                <a:latin typeface="Vollkorn"/>
                <a:ea typeface="Vollkorn"/>
                <a:cs typeface="Vollkorn"/>
                <a:sym typeface="Vollkor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ango"/>
              <a:buNone/>
              <a:defRPr sz="1800" b="0" i="0" u="none" strike="noStrike" cap="none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대표팀 월드컵 제외의 아픔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54"/>
          <p:cNvSpPr txBox="1">
            <a:spLocks noGrp="1"/>
          </p:cNvSpPr>
          <p:nvPr>
            <p:ph type="title"/>
          </p:nvPr>
        </p:nvSpPr>
        <p:spPr>
          <a:xfrm>
            <a:off x="2993851" y="2309625"/>
            <a:ext cx="3156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히데토시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나카타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33" name="Google Shape;833;p54"/>
          <p:cNvSpPr txBox="1">
            <a:spLocks noGrp="1"/>
          </p:cNvSpPr>
          <p:nvPr>
            <p:ph type="title" idx="2"/>
          </p:nvPr>
        </p:nvSpPr>
        <p:spPr>
          <a:xfrm>
            <a:off x="4107301" y="1239850"/>
            <a:ext cx="929400" cy="11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 Ultimate Soccer League by Slidesgo">
  <a:themeElements>
    <a:clrScheme name="Simple Light">
      <a:dk1>
        <a:srgbClr val="000000"/>
      </a:dk1>
      <a:lt1>
        <a:srgbClr val="FFFFFF"/>
      </a:lt1>
      <a:dk2>
        <a:srgbClr val="2659B1"/>
      </a:dk2>
      <a:lt2>
        <a:srgbClr val="CEDCFF"/>
      </a:lt2>
      <a:accent1>
        <a:srgbClr val="000000"/>
      </a:accent1>
      <a:accent2>
        <a:srgbClr val="FFFFFF"/>
      </a:accent2>
      <a:accent3>
        <a:srgbClr val="2659B1"/>
      </a:accent3>
      <a:accent4>
        <a:srgbClr val="CEDCFF"/>
      </a:accent4>
      <a:accent5>
        <a:srgbClr val="000000"/>
      </a:accent5>
      <a:accent6>
        <a:srgbClr val="FFFFFF"/>
      </a:accent6>
      <a:hlink>
        <a:srgbClr val="2659B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1893</Words>
  <Application>Microsoft Office PowerPoint</Application>
  <PresentationFormat>화면 슬라이드 쇼(16:9)</PresentationFormat>
  <Paragraphs>343</Paragraphs>
  <Slides>51</Slides>
  <Notes>51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8" baseType="lpstr">
      <vt:lpstr>Arial</vt:lpstr>
      <vt:lpstr>HY중고딕</vt:lpstr>
      <vt:lpstr>HY궁서B</vt:lpstr>
      <vt:lpstr>HY견고딕</vt:lpstr>
      <vt:lpstr>Vollkorn</vt:lpstr>
      <vt:lpstr>Dosis</vt:lpstr>
      <vt:lpstr>The Ultimate Soccer League by Slidesgo</vt:lpstr>
      <vt:lpstr>일본 역대 축구선수 </vt:lpstr>
      <vt:lpstr>목차</vt:lpstr>
      <vt:lpstr>카즈요시 미우라</vt:lpstr>
      <vt:lpstr>PowerPoint 프레젠테이션</vt:lpstr>
      <vt:lpstr>선수 소개 </vt:lpstr>
      <vt:lpstr>업적</vt:lpstr>
      <vt:lpstr>은퇴 후 활동 </vt:lpstr>
      <vt:lpstr>여담</vt:lpstr>
      <vt:lpstr>히데토시 나카타</vt:lpstr>
      <vt:lpstr>PowerPoint 프레젠테이션</vt:lpstr>
      <vt:lpstr>선수 소개 </vt:lpstr>
      <vt:lpstr>업적</vt:lpstr>
      <vt:lpstr>은퇴 후 활동 </vt:lpstr>
      <vt:lpstr>여담</vt:lpstr>
      <vt:lpstr>쇼지 조</vt:lpstr>
      <vt:lpstr>PowerPoint 프레젠테이션</vt:lpstr>
      <vt:lpstr>선수 소개 </vt:lpstr>
      <vt:lpstr>업적 </vt:lpstr>
      <vt:lpstr>은퇴 후 활동 </vt:lpstr>
      <vt:lpstr>여담</vt:lpstr>
      <vt:lpstr>혼다 케이스케</vt:lpstr>
      <vt:lpstr>PowerPoint 프레젠테이션</vt:lpstr>
      <vt:lpstr>선수 소개 </vt:lpstr>
      <vt:lpstr>업적</vt:lpstr>
      <vt:lpstr>은퇴 후 활동 </vt:lpstr>
      <vt:lpstr>여담</vt:lpstr>
      <vt:lpstr>마키노 토모아키</vt:lpstr>
      <vt:lpstr>PowerPoint 프레젠테이션</vt:lpstr>
      <vt:lpstr>선수 소개 </vt:lpstr>
      <vt:lpstr>업적</vt:lpstr>
      <vt:lpstr>은퇴 후 활동 </vt:lpstr>
      <vt:lpstr>여담</vt:lpstr>
      <vt:lpstr>이누이 타카시</vt:lpstr>
      <vt:lpstr>PowerPoint 프레젠테이션</vt:lpstr>
      <vt:lpstr>선수 소개 </vt:lpstr>
      <vt:lpstr> 업적</vt:lpstr>
      <vt:lpstr>은퇴 후 활동 </vt:lpstr>
      <vt:lpstr>여담</vt:lpstr>
      <vt:lpstr>요시다 마야</vt:lpstr>
      <vt:lpstr>PowerPoint 프레젠테이션</vt:lpstr>
      <vt:lpstr>선수 소개 </vt:lpstr>
      <vt:lpstr>업적</vt:lpstr>
      <vt:lpstr>은퇴 후 활동 </vt:lpstr>
      <vt:lpstr>여담</vt:lpstr>
      <vt:lpstr>나카자와 유지</vt:lpstr>
      <vt:lpstr>PowerPoint 프레젠테이션</vt:lpstr>
      <vt:lpstr>선수 소개 </vt:lpstr>
      <vt:lpstr>업적</vt:lpstr>
      <vt:lpstr>은퇴 후 활동 </vt:lpstr>
      <vt:lpstr>여담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tod gkr</cp:lastModifiedBy>
  <cp:revision>19</cp:revision>
  <dcterms:modified xsi:type="dcterms:W3CDTF">2024-11-22T16:54:03Z</dcterms:modified>
</cp:coreProperties>
</file>