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14" Target="../media/image29.png" Type="http://schemas.openxmlformats.org/officeDocument/2006/relationships/image"/><Relationship Id="rId15" Target="../media/image30.pn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png" Type="http://schemas.openxmlformats.org/officeDocument/2006/relationships/image"/><Relationship Id="rId19" Target="../media/image34.png" Type="http://schemas.openxmlformats.org/officeDocument/2006/relationships/image"/><Relationship Id="rId2" Target="../media/image19.png" Type="http://schemas.openxmlformats.org/officeDocument/2006/relationships/image"/><Relationship Id="rId20" Target="../media/image35.png" Type="http://schemas.openxmlformats.org/officeDocument/2006/relationships/image"/><Relationship Id="rId21" Target="../media/image36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2.png" Type="http://schemas.openxmlformats.org/officeDocument/2006/relationships/image"/><Relationship Id="rId13" Target="../media/image33.png" Type="http://schemas.openxmlformats.org/officeDocument/2006/relationships/image"/><Relationship Id="rId14" Target="../media/image34.png" Type="http://schemas.openxmlformats.org/officeDocument/2006/relationships/image"/><Relationship Id="rId15" Target="../media/image35.png" Type="http://schemas.openxmlformats.org/officeDocument/2006/relationships/image"/><Relationship Id="rId16" Target="../media/image14.png" Type="http://schemas.openxmlformats.org/officeDocument/2006/relationships/image"/><Relationship Id="rId17" Target="../media/image38.png" Type="http://schemas.openxmlformats.org/officeDocument/2006/relationships/image"/><Relationship Id="rId18" Target="../media/image39.png" Type="http://schemas.openxmlformats.org/officeDocument/2006/relationships/image"/><Relationship Id="rId19" Target="../media/image40.png" Type="http://schemas.openxmlformats.org/officeDocument/2006/relationships/image"/><Relationship Id="rId2" Target="../media/image31.png" Type="http://schemas.openxmlformats.org/officeDocument/2006/relationships/image"/><Relationship Id="rId20" Target="../media/image41.png" Type="http://schemas.openxmlformats.org/officeDocument/2006/relationships/image"/><Relationship Id="rId21" Target="../media/image42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.png" Type="http://schemas.openxmlformats.org/officeDocument/2006/relationships/image"/><Relationship Id="rId8" Target="../media/image3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53.png" Type="http://schemas.openxmlformats.org/officeDocument/2006/relationships/image"/><Relationship Id="rId16" Target="../media/image54.png" Type="http://schemas.openxmlformats.org/officeDocument/2006/relationships/image"/><Relationship Id="rId17" Target="../media/image27.png" Type="http://schemas.openxmlformats.org/officeDocument/2006/relationships/image"/><Relationship Id="rId18" Target="../media/image20.png" Type="http://schemas.openxmlformats.org/officeDocument/2006/relationships/image"/><Relationship Id="rId19" Target="../media/image55.png" Type="http://schemas.openxmlformats.org/officeDocument/2006/relationships/image"/><Relationship Id="rId2" Target="../media/image19.png" Type="http://schemas.openxmlformats.org/officeDocument/2006/relationships/image"/><Relationship Id="rId20" Target="../media/image56.png" Type="http://schemas.openxmlformats.org/officeDocument/2006/relationships/image"/><Relationship Id="rId21" Target="../media/image57.png" Type="http://schemas.openxmlformats.org/officeDocument/2006/relationships/image"/><Relationship Id="rId22" Target="../media/image58.png" Type="http://schemas.openxmlformats.org/officeDocument/2006/relationships/image"/><Relationship Id="rId23" Target="../media/image59.png" Type="http://schemas.openxmlformats.org/officeDocument/2006/relationships/image"/><Relationship Id="rId24" Target="../media/image60.png" Type="http://schemas.openxmlformats.org/officeDocument/2006/relationships/image"/><Relationship Id="rId25" Target="../media/image61.png" Type="http://schemas.openxmlformats.org/officeDocument/2006/relationships/image"/><Relationship Id="rId26" Target="../media/image62.png" Type="http://schemas.openxmlformats.org/officeDocument/2006/relationships/image"/><Relationship Id="rId27" Target="../media/image63.png" Type="http://schemas.openxmlformats.org/officeDocument/2006/relationships/image"/><Relationship Id="rId28" Target="../media/image64.png" Type="http://schemas.openxmlformats.org/officeDocument/2006/relationships/image"/><Relationship Id="rId29" Target="../media/image65.png" Type="http://schemas.openxmlformats.org/officeDocument/2006/relationships/image"/><Relationship Id="rId3" Target="../media/image22.png" Type="http://schemas.openxmlformats.org/officeDocument/2006/relationships/image"/><Relationship Id="rId30" Target="../media/image66.png" Type="http://schemas.openxmlformats.org/officeDocument/2006/relationships/image"/><Relationship Id="rId31" Target="../media/image67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28.png" Type="http://schemas.openxmlformats.org/officeDocument/2006/relationships/image"/><Relationship Id="rId8" Target="../media/image2.png" Type="http://schemas.openxmlformats.org/officeDocument/2006/relationships/image"/><Relationship Id="rId9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20900" y="1384300"/>
            <a:ext cx="5867400" cy="7734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4191000" y="-177800"/>
            <a:ext cx="22313900" cy="2171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216900" y="1625600"/>
            <a:ext cx="9309100" cy="741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73300" y="1562100"/>
            <a:ext cx="5448300" cy="7772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721100" y="-152400"/>
            <a:ext cx="21793200" cy="2273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039100" y="4368800"/>
            <a:ext cx="85725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721100" y="-152400"/>
            <a:ext cx="21793200" cy="2273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32000" y="2336800"/>
            <a:ext cx="152273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721100" y="-152400"/>
            <a:ext cx="21793200" cy="2273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44700" y="1371600"/>
            <a:ext cx="5054600" cy="828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474200" y="2362200"/>
            <a:ext cx="4724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98600" y="2070100"/>
            <a:ext cx="5232400" cy="61468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934200" y="2095500"/>
            <a:ext cx="5067300" cy="6159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90400" y="2070100"/>
            <a:ext cx="5067300" cy="6146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3721100" y="-152400"/>
            <a:ext cx="218186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00100" y="2070100"/>
            <a:ext cx="1511300" cy="774700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3" id="3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292600" y="1663700"/>
            <a:ext cx="5715000" cy="15875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91100" y="2324100"/>
            <a:ext cx="266700" cy="2667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9055100" y="2324100"/>
            <a:ext cx="266700" cy="2667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4876800" y="1308100"/>
            <a:ext cx="4800600" cy="25400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848100" y="2933700"/>
            <a:ext cx="7251700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292600" y="457200"/>
            <a:ext cx="1689100" cy="863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4782800" cy="80772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998700" y="9118600"/>
            <a:ext cx="1524000" cy="15240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437100" y="4597400"/>
            <a:ext cx="1689100" cy="8636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08000" y="2273300"/>
            <a:ext cx="1511300" cy="7747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292600" y="1663700"/>
            <a:ext cx="5715000" cy="1587500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4991100" y="2324100"/>
            <a:ext cx="266700" cy="2667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9055100" y="2324100"/>
            <a:ext cx="266700" cy="2667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4876800" y="1308100"/>
            <a:ext cx="4800600" cy="25400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4279900" y="2908300"/>
            <a:ext cx="4724400" cy="57912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201900" y="3251200"/>
            <a:ext cx="1689100" cy="8636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852900" y="558800"/>
            <a:ext cx="1689100" cy="8636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473200" y="1308100"/>
            <a:ext cx="14300200" cy="76708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5400" y="9550400"/>
            <a:ext cx="1524000" cy="15240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771900" y="8763000"/>
            <a:ext cx="1524000" cy="152400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8001000" y="9118600"/>
            <a:ext cx="1524000" cy="152400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1176000" y="8763000"/>
            <a:ext cx="1524000" cy="15240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866900" y="2311400"/>
            <a:ext cx="13462000" cy="5791200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-127000" y="292100"/>
            <a:ext cx="59055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816100" y="-482600"/>
            <a:ext cx="18567400" cy="3200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84300" y="2324100"/>
            <a:ext cx="158877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566900" y="8686800"/>
            <a:ext cx="1600200" cy="1600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484600" y="5880100"/>
            <a:ext cx="2146300" cy="133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297400" y="4406900"/>
            <a:ext cx="622300" cy="1549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68500" y="8432800"/>
            <a:ext cx="1524000" cy="1524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509000" y="76200"/>
            <a:ext cx="1270000" cy="10731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293100" y="-4737100"/>
            <a:ext cx="1689100" cy="5016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70000" y="749300"/>
            <a:ext cx="15760700" cy="7239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60500" y="939800"/>
            <a:ext cx="15354300" cy="6870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36700" y="1358900"/>
            <a:ext cx="15849600" cy="4813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273800" y="8394700"/>
            <a:ext cx="6616700" cy="1130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417300" y="8801100"/>
            <a:ext cx="469900" cy="368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7264400" y="8318500"/>
            <a:ext cx="3225800" cy="1549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271000" y="8470900"/>
            <a:ext cx="2730500" cy="1346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5824200" y="8242300"/>
            <a:ext cx="558800" cy="6604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-9000000">
            <a:off x="-50800" y="5765800"/>
            <a:ext cx="1282700" cy="18796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-8940000">
            <a:off x="457200" y="6362700"/>
            <a:ext cx="1231900" cy="17907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828800" y="1295400"/>
            <a:ext cx="177800" cy="1778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281400" y="1295400"/>
            <a:ext cx="177800" cy="1778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-1168400" y="7150100"/>
            <a:ext cx="3136900" cy="1422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2540000" y="4914900"/>
            <a:ext cx="5105400" cy="977900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3677900" y="5041900"/>
            <a:ext cx="2184400" cy="5842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3639800" y="5029200"/>
            <a:ext cx="2362200" cy="7874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2641600" y="6819900"/>
            <a:ext cx="2070100" cy="4826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2819400" y="7023100"/>
            <a:ext cx="76200" cy="762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4432300" y="7023100"/>
            <a:ext cx="76200" cy="762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1168400" y="5880100"/>
            <a:ext cx="15951200" cy="23368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828800" y="7264400"/>
            <a:ext cx="177800" cy="1778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281400" y="7264400"/>
            <a:ext cx="177800" cy="17780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rot="0">
            <a:off x="1397000" y="6718300"/>
            <a:ext cx="6807200" cy="81280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11950700" y="6731000"/>
            <a:ext cx="4165600" cy="9779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31"/>
          <a:stretch>
            <a:fillRect/>
          </a:stretch>
        </p:blipFill>
        <p:spPr>
          <a:xfrm rot="0">
            <a:off x="14617700" y="215900"/>
            <a:ext cx="3124200" cy="43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