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0" autoAdjust="0"/>
    <p:restoredTop sz="94660"/>
  </p:normalViewPr>
  <p:slideViewPr>
    <p:cSldViewPr snapToGrid="0">
      <p:cViewPr varScale="1">
        <p:scale>
          <a:sx n="48" d="100"/>
          <a:sy n="48" d="100"/>
        </p:scale>
        <p:origin x="48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8FA8-5C74-4241-AC59-2C386305E36B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4605-593E-43C6-8CC2-AA587D08B7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346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8FA8-5C74-4241-AC59-2C386305E36B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4605-593E-43C6-8CC2-AA587D08B7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4439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8FA8-5C74-4241-AC59-2C386305E36B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4605-593E-43C6-8CC2-AA587D08B7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321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8FA8-5C74-4241-AC59-2C386305E36B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4605-593E-43C6-8CC2-AA587D08B7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0062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8FA8-5C74-4241-AC59-2C386305E36B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4605-593E-43C6-8CC2-AA587D08B7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157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8FA8-5C74-4241-AC59-2C386305E36B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4605-593E-43C6-8CC2-AA587D08B7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528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8FA8-5C74-4241-AC59-2C386305E36B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4605-593E-43C6-8CC2-AA587D08B7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7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8FA8-5C74-4241-AC59-2C386305E36B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4605-593E-43C6-8CC2-AA587D08B7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7505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8FA8-5C74-4241-AC59-2C386305E36B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4605-593E-43C6-8CC2-AA587D08B7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974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8FA8-5C74-4241-AC59-2C386305E36B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4605-593E-43C6-8CC2-AA587D08B7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3800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8FA8-5C74-4241-AC59-2C386305E36B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4605-593E-43C6-8CC2-AA587D08B7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050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C8FA8-5C74-4241-AC59-2C386305E36B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4605-593E-43C6-8CC2-AA587D08B7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299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31655765" cy="1431655765"/>
            <a:chOff x="0" y="0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12192000" cy="3302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31000"/>
            <a:ext cx="12192000" cy="1270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0" y="1431655765"/>
            <a:ext cx="1431655765" cy="1431655765"/>
            <a:chOff x="0" y="1431655765"/>
            <a:chExt cx="1431655765" cy="1431655765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02000"/>
            <a:ext cx="12192000" cy="3429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717800" y="601133"/>
            <a:ext cx="15036800" cy="1955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1000" y="440267"/>
            <a:ext cx="3115733" cy="56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31655765" cy="1431655765"/>
            <a:chOff x="0" y="0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2870200"/>
            <a:ext cx="4114800" cy="2311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00" y="601133"/>
            <a:ext cx="5731933" cy="1955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267" y="440267"/>
            <a:ext cx="601133" cy="5672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5533" y="2717800"/>
            <a:ext cx="3098800" cy="1151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4067" y="4013200"/>
            <a:ext cx="3691467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44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31655765" cy="1431655765"/>
            <a:chOff x="0" y="0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" y="2870200"/>
            <a:ext cx="4114800" cy="27601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00" y="601133"/>
            <a:ext cx="5731933" cy="1955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267" y="440267"/>
            <a:ext cx="601133" cy="5672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4533" y="2760133"/>
            <a:ext cx="5232400" cy="1151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3067" y="3810000"/>
            <a:ext cx="5139267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96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31655765" cy="1431655765"/>
            <a:chOff x="0" y="0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067" y="2810933"/>
            <a:ext cx="4114800" cy="2184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00" y="601133"/>
            <a:ext cx="5731933" cy="1955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267" y="440267"/>
            <a:ext cx="601133" cy="5672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5467" y="2658533"/>
            <a:ext cx="2540000" cy="1151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6267" y="3640667"/>
            <a:ext cx="3285067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9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31655765" cy="1431655765"/>
            <a:chOff x="0" y="0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333" y="2709333"/>
            <a:ext cx="4114800" cy="27262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00" y="601133"/>
            <a:ext cx="5731933" cy="1955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267" y="440267"/>
            <a:ext cx="601133" cy="5672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3934" y="2683933"/>
            <a:ext cx="2531533" cy="1676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5400" y="3640667"/>
            <a:ext cx="3606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35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와이드스크린</PresentationFormat>
  <Paragraphs>0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8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YSCOM</dc:creator>
  <cp:lastModifiedBy>YSCOM</cp:lastModifiedBy>
  <cp:revision>1</cp:revision>
  <dcterms:created xsi:type="dcterms:W3CDTF">2024-05-29T12:43:56Z</dcterms:created>
  <dcterms:modified xsi:type="dcterms:W3CDTF">2024-05-29T12:44:05Z</dcterms:modified>
</cp:coreProperties>
</file>