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98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7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06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70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11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22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2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0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31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52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15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8A92-DD16-4734-B723-6F336D2064ED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704A-ED07-4455-A7AF-30E2B117C3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1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92.png"/><Relationship Id="rId17" Type="http://schemas.openxmlformats.org/officeDocument/2006/relationships/image" Target="../media/image94.png"/><Relationship Id="rId2" Type="http://schemas.openxmlformats.org/officeDocument/2006/relationships/image" Target="../media/image47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99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96.png"/><Relationship Id="rId17" Type="http://schemas.openxmlformats.org/officeDocument/2006/relationships/image" Target="../media/image98.png"/><Relationship Id="rId2" Type="http://schemas.openxmlformats.org/officeDocument/2006/relationships/image" Target="../media/image47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100.png"/><Relationship Id="rId17" Type="http://schemas.openxmlformats.org/officeDocument/2006/relationships/image" Target="../media/image102.png"/><Relationship Id="rId2" Type="http://schemas.openxmlformats.org/officeDocument/2006/relationships/image" Target="../media/image4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104.png"/><Relationship Id="rId17" Type="http://schemas.openxmlformats.org/officeDocument/2006/relationships/image" Target="../media/image106.png"/><Relationship Id="rId2" Type="http://schemas.openxmlformats.org/officeDocument/2006/relationships/image" Target="../media/image47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111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108.png"/><Relationship Id="rId17" Type="http://schemas.openxmlformats.org/officeDocument/2006/relationships/image" Target="../media/image110.png"/><Relationship Id="rId2" Type="http://schemas.openxmlformats.org/officeDocument/2006/relationships/image" Target="../media/image47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115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112.png"/><Relationship Id="rId17" Type="http://schemas.openxmlformats.org/officeDocument/2006/relationships/image" Target="../media/image114.png"/><Relationship Id="rId2" Type="http://schemas.openxmlformats.org/officeDocument/2006/relationships/image" Target="../media/image47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" Type="http://schemas.openxmlformats.org/officeDocument/2006/relationships/image" Target="../media/image47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11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125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122.png"/><Relationship Id="rId17" Type="http://schemas.openxmlformats.org/officeDocument/2006/relationships/image" Target="../media/image124.png"/><Relationship Id="rId2" Type="http://schemas.openxmlformats.org/officeDocument/2006/relationships/image" Target="../media/image47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11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7.png"/><Relationship Id="rId5" Type="http://schemas.openxmlformats.org/officeDocument/2006/relationships/image" Target="../media/image57.pn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47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91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86.png"/><Relationship Id="rId17" Type="http://schemas.openxmlformats.org/officeDocument/2006/relationships/image" Target="../media/image90.png"/><Relationship Id="rId2" Type="http://schemas.openxmlformats.org/officeDocument/2006/relationships/image" Target="../media/image47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3" y="5122333"/>
            <a:ext cx="12539133" cy="233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7" y="50800"/>
            <a:ext cx="846667" cy="71543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733" y="-3158067"/>
            <a:ext cx="1126067" cy="334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7" y="431800"/>
            <a:ext cx="11362267" cy="4961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33" y="558800"/>
            <a:ext cx="11099800" cy="4707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270000"/>
            <a:ext cx="12454467" cy="3200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534" y="5596467"/>
            <a:ext cx="4411133" cy="7535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5858933"/>
            <a:ext cx="330200" cy="254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667" y="1210733"/>
            <a:ext cx="2785533" cy="660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933" y="5520267"/>
            <a:ext cx="2345267" cy="1117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0533" y="5630334"/>
            <a:ext cx="1862667" cy="982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7467" y="804333"/>
            <a:ext cx="127000" cy="127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42133" y="804333"/>
            <a:ext cx="127000" cy="12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842934"/>
            <a:ext cx="118533" cy="1185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67" y="4842934"/>
            <a:ext cx="118533" cy="1185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200" y="3953933"/>
            <a:ext cx="11540067" cy="1600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0" y="4368800"/>
            <a:ext cx="8458200" cy="889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7134" y="3496733"/>
            <a:ext cx="1490133" cy="2362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9200" y="4724400"/>
            <a:ext cx="1938867" cy="1625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31200" y="4309533"/>
            <a:ext cx="4114800" cy="2463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67" y="3437467"/>
            <a:ext cx="730673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3158067"/>
            <a:ext cx="5418667" cy="254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3189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7338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131734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7" y="1998133"/>
            <a:ext cx="4656667" cy="11684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8800" y="1837267"/>
            <a:ext cx="4330700" cy="447675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67" y="5774267"/>
            <a:ext cx="6045200" cy="6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3067" y="3175000"/>
            <a:ext cx="5494867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3358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742267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41740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1998134"/>
            <a:ext cx="4250267" cy="11599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4563534"/>
            <a:ext cx="118533" cy="1185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33" y="5850467"/>
            <a:ext cx="7264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33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3141133"/>
            <a:ext cx="5283200" cy="1727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0" y="3310467"/>
            <a:ext cx="118533" cy="11853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30400" y="2015067"/>
            <a:ext cx="3767667" cy="113453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9733" y="5782734"/>
            <a:ext cx="5926667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00" y="3183467"/>
            <a:ext cx="5579533" cy="2142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3358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742267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41740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67" y="1998134"/>
            <a:ext cx="4461933" cy="11599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33" y="5706533"/>
            <a:ext cx="6477000" cy="7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00" y="3166533"/>
            <a:ext cx="5223933" cy="2142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3358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742267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067" y="4546600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61067" y="2023533"/>
            <a:ext cx="3996267" cy="11938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7" y="5850467"/>
            <a:ext cx="6561667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00" y="3031067"/>
            <a:ext cx="4715933" cy="254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1834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598334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3987800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67" y="1998134"/>
            <a:ext cx="3826933" cy="11599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" y="5774267"/>
            <a:ext cx="5943600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5333" y="3073400"/>
            <a:ext cx="5740400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32427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36576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7" y="4445000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067" y="2133600"/>
            <a:ext cx="4385733" cy="736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438400"/>
            <a:ext cx="127000" cy="127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4133" y="2438400"/>
            <a:ext cx="127000" cy="12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79600" y="2015067"/>
            <a:ext cx="4123267" cy="11345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8933" y="5630333"/>
            <a:ext cx="61214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1534" y="3098800"/>
            <a:ext cx="4157133" cy="1727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32681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36830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7" y="40724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067" y="2133600"/>
            <a:ext cx="4385733" cy="736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438400"/>
            <a:ext cx="127000" cy="127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4133" y="2438400"/>
            <a:ext cx="127000" cy="12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998133"/>
            <a:ext cx="4309533" cy="11684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50467"/>
            <a:ext cx="6502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3" y="5334000"/>
            <a:ext cx="12539133" cy="190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33" y="6053667"/>
            <a:ext cx="6485467" cy="2463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467" y="2328334"/>
            <a:ext cx="1126067" cy="5757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254000000"/>
            <a:chOff x="1431655765" y="1431655765"/>
            <a:chExt cx="1431655765" cy="25400000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5892800"/>
            <a:ext cx="1371600" cy="1693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-1431655766"/>
            <a:ext cx="1431655765" cy="1431655765"/>
            <a:chOff x="1431655765" y="-1431655766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67" y="135467"/>
            <a:ext cx="846667" cy="715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33" y="-3073400"/>
            <a:ext cx="1126067" cy="33443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7467" y="677333"/>
            <a:ext cx="7857067" cy="538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2933" y="812800"/>
            <a:ext cx="7577667" cy="51138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267" y="406400"/>
            <a:ext cx="1126067" cy="575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9667" y="728133"/>
            <a:ext cx="7323667" cy="229446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667" y="2540000"/>
            <a:ext cx="1024467" cy="287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8667" y="2658533"/>
            <a:ext cx="50800" cy="50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6800" y="2658533"/>
            <a:ext cx="50800" cy="50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9333" y="2472267"/>
            <a:ext cx="1016000" cy="482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400" y="2438400"/>
            <a:ext cx="1930400" cy="6265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0" y="2827867"/>
            <a:ext cx="1270000" cy="65193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0" y="2531533"/>
            <a:ext cx="1024467" cy="28786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2650067"/>
            <a:ext cx="50800" cy="50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533" y="2650067"/>
            <a:ext cx="50800" cy="50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534" y="2472267"/>
            <a:ext cx="982133" cy="4656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67" y="2429933"/>
            <a:ext cx="1210733" cy="5926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22067" y="2768600"/>
            <a:ext cx="2082800" cy="601133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667" y="3445933"/>
            <a:ext cx="1024467" cy="287867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8667" y="3564467"/>
            <a:ext cx="50800" cy="50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6800" y="3564467"/>
            <a:ext cx="50800" cy="50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400" y="3378200"/>
            <a:ext cx="1219200" cy="46566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400" y="3344334"/>
            <a:ext cx="1701800" cy="6265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43867" y="3708400"/>
            <a:ext cx="2243667" cy="778933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0" y="3437467"/>
            <a:ext cx="1024467" cy="287867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556000"/>
            <a:ext cx="50800" cy="508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533" y="3556000"/>
            <a:ext cx="50800" cy="508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534" y="3369733"/>
            <a:ext cx="982133" cy="465667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67" y="3335867"/>
            <a:ext cx="1464733" cy="626533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22067" y="3733800"/>
            <a:ext cx="1837267" cy="440267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4690533"/>
            <a:ext cx="5681133" cy="31496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1439334"/>
            <a:ext cx="1126067" cy="57573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267" y="1752600"/>
            <a:ext cx="1126067" cy="57573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19333" y="6096000"/>
            <a:ext cx="6485467" cy="2463800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0" y="4360333"/>
            <a:ext cx="1024467" cy="287867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53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478867"/>
            <a:ext cx="50800" cy="508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533" y="4478867"/>
            <a:ext cx="50800" cy="508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87534" y="4284133"/>
            <a:ext cx="1007533" cy="48260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67" y="4250267"/>
            <a:ext cx="1244600" cy="626533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22067" y="4614334"/>
            <a:ext cx="1955800" cy="601133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04867" y="3344333"/>
            <a:ext cx="2946400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57200"/>
            <a:ext cx="10701867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0934" y="1244600"/>
            <a:ext cx="12581467" cy="27008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000" y="3462867"/>
            <a:ext cx="9618133" cy="2396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33" y="4157133"/>
            <a:ext cx="9787467" cy="107526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4165600"/>
            <a:ext cx="8170333" cy="169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4639734"/>
            <a:ext cx="81703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5096934"/>
            <a:ext cx="8170333" cy="16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067" y="5274733"/>
            <a:ext cx="4445000" cy="1117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933" y="2700867"/>
            <a:ext cx="2260600" cy="12869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1267" y="787400"/>
            <a:ext cx="5232400" cy="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534" y="2150533"/>
            <a:ext cx="5325533" cy="10752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5067" y="3056467"/>
            <a:ext cx="8517467" cy="22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34933" y="1456267"/>
            <a:ext cx="21022733" cy="34713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343400" y="3395134"/>
            <a:ext cx="21022733" cy="3471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7" y="1778000"/>
            <a:ext cx="1744133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34933" y="1380067"/>
            <a:ext cx="21022733" cy="34713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7" y="1778000"/>
            <a:ext cx="1744133" cy="660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34933" y="3606800"/>
            <a:ext cx="21022733" cy="34713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7" y="4030133"/>
            <a:ext cx="1744133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34933" y="1456267"/>
            <a:ext cx="21022733" cy="34713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7" y="1778000"/>
            <a:ext cx="1744133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67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9533" y="2794000"/>
            <a:ext cx="4605867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29379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33528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3801534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067" y="1998134"/>
            <a:ext cx="4038600" cy="6773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3" y="2277533"/>
            <a:ext cx="110067" cy="110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867" y="2277533"/>
            <a:ext cx="110067" cy="1100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1733" y="1871133"/>
            <a:ext cx="3759200" cy="10922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7933" y="1862667"/>
            <a:ext cx="4224867" cy="4368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9200" y="5985933"/>
            <a:ext cx="5969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67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2954867"/>
            <a:ext cx="5418667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0903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5052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3264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1934" y="2015067"/>
            <a:ext cx="3776133" cy="11345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8800" y="1837267"/>
            <a:ext cx="4326467" cy="4470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933" y="5985933"/>
            <a:ext cx="6536267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박가희</dc:creator>
  <cp:lastModifiedBy>박가희</cp:lastModifiedBy>
  <cp:revision>1</cp:revision>
  <dcterms:created xsi:type="dcterms:W3CDTF">2024-05-27T12:57:37Z</dcterms:created>
  <dcterms:modified xsi:type="dcterms:W3CDTF">2024-05-27T12:57:46Z</dcterms:modified>
</cp:coreProperties>
</file>