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8314" y="7780125"/>
            <a:ext cx="1361311" cy="21429"/>
            <a:chOff x="14458314" y="7780125"/>
            <a:chExt cx="1361311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458314" y="7780125"/>
              <a:ext cx="1361311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53639" y="4028350"/>
            <a:ext cx="702291" cy="35714"/>
            <a:chOff x="6753639" y="4028350"/>
            <a:chExt cx="702291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753639" y="4028350"/>
              <a:ext cx="702291" cy="3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6151" y="3992898"/>
            <a:ext cx="702291" cy="107143"/>
            <a:chOff x="1176151" y="3992898"/>
            <a:chExt cx="702291" cy="1071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76151" y="3992898"/>
              <a:ext cx="702291" cy="1071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6308" y="3375479"/>
            <a:ext cx="5545683" cy="137090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05906" y="6993106"/>
            <a:ext cx="1177111" cy="101140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05906" y="8052458"/>
            <a:ext cx="780016" cy="4975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4763" y="1955906"/>
            <a:ext cx="1518738" cy="6365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9811" y="2724972"/>
            <a:ext cx="8803433" cy="39651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142857" cy="7025359"/>
            <a:chOff x="0" y="1721606"/>
            <a:chExt cx="9142857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142857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85108" y="5965181"/>
            <a:ext cx="4822784" cy="21429"/>
            <a:chOff x="9785108" y="5965181"/>
            <a:chExt cx="4822784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785108" y="5965181"/>
              <a:ext cx="4822784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75548" y="5984205"/>
            <a:ext cx="4822784" cy="21429"/>
            <a:chOff x="3675548" y="5984205"/>
            <a:chExt cx="4822784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675548" y="5984205"/>
              <a:ext cx="4822784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70954" y="4372315"/>
            <a:ext cx="4793719" cy="91540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1839" y="4330763"/>
            <a:ext cx="3905481" cy="91540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2" y="4330763"/>
            <a:ext cx="4359291" cy="9154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5173" y="1814049"/>
            <a:ext cx="3803859" cy="86328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894" y="5423525"/>
            <a:ext cx="4221424" cy="91540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01839" y="5423525"/>
            <a:ext cx="4788376" cy="91540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1839" y="6521182"/>
            <a:ext cx="4399443" cy="91540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249383" y="5423525"/>
            <a:ext cx="4064291" cy="915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40892" y="5328773"/>
            <a:ext cx="7025359" cy="21429"/>
            <a:chOff x="5640892" y="5328773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40892" y="5328773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5344" y="3299087"/>
            <a:ext cx="8654795" cy="481626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5173" y="575954"/>
            <a:ext cx="5373641" cy="85482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5343" y="2406334"/>
            <a:ext cx="734272" cy="6057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07350" y="2110275"/>
            <a:ext cx="5651631" cy="6065165"/>
            <a:chOff x="1707350" y="2110275"/>
            <a:chExt cx="5651631" cy="606516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7350" y="2110275"/>
              <a:ext cx="5651631" cy="6065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30178"/>
            <a:ext cx="18285714" cy="7025359"/>
            <a:chOff x="0" y="16301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8250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40892" y="5328773"/>
            <a:ext cx="7025359" cy="21429"/>
            <a:chOff x="5640892" y="5328773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40892" y="5328773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0001" y="3213826"/>
            <a:ext cx="6583262" cy="42067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5373374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73601" y="2265382"/>
            <a:ext cx="1480005" cy="6561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630178"/>
            <a:ext cx="9051433" cy="7025359"/>
            <a:chOff x="0" y="1630178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30178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1430" y="2000001"/>
            <a:ext cx="1848023" cy="62436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8164" y="533972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71253" y="2707236"/>
            <a:ext cx="8706198" cy="544663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685714"/>
            <a:ext cx="9142857" cy="7025359"/>
            <a:chOff x="0" y="1685714"/>
            <a:chExt cx="9142857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85714"/>
              <a:ext cx="9142857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3811" y="2315192"/>
            <a:ext cx="1617518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71253" y="3513148"/>
            <a:ext cx="8615845" cy="36416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8097" y="1926620"/>
            <a:ext cx="1935566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1525" y="2679087"/>
            <a:ext cx="7990919" cy="602276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5239" y="1903763"/>
            <a:ext cx="1774852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02682" y="2502386"/>
            <a:ext cx="8687112" cy="60584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11429" y="1957095"/>
            <a:ext cx="3945148" cy="2918105"/>
            <a:chOff x="411429" y="1957095"/>
            <a:chExt cx="3945148" cy="29181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29" y="1957095"/>
              <a:ext cx="3945148" cy="29181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6576" y="4875200"/>
            <a:ext cx="3675805" cy="3531665"/>
            <a:chOff x="4836576" y="4875200"/>
            <a:chExt cx="3675805" cy="35316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6576" y="4875200"/>
              <a:ext cx="3675805" cy="35316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525" y="1978763"/>
            <a:ext cx="1958947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33144" y="3216341"/>
            <a:ext cx="8610433" cy="25779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2023-05-01T23:09:54Z</dcterms:created>
  <dcterms:modified xsi:type="dcterms:W3CDTF">2023-05-01T23:09:54Z</dcterms:modified>
</cp:coreProperties>
</file>