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 showNarration="1"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58" y="130"/>
      </p:cViewPr>
      <p:guideLst>
        <p:guide orient="horz" pos="2157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9.xml"  /><Relationship Id="rId11" Type="http://schemas.openxmlformats.org/officeDocument/2006/relationships/slide" Target="slides/slide10.xml"  /><Relationship Id="rId12" Type="http://schemas.openxmlformats.org/officeDocument/2006/relationships/slide" Target="slides/slide11.xml"  /><Relationship Id="rId13" Type="http://schemas.openxmlformats.org/officeDocument/2006/relationships/slide" Target="slides/slide12.xml"  /><Relationship Id="rId14" Type="http://schemas.openxmlformats.org/officeDocument/2006/relationships/slide" Target="slides/slide13.xml"  /><Relationship Id="rId15" Type="http://schemas.openxmlformats.org/officeDocument/2006/relationships/presProps" Target="presProps.xml"  /><Relationship Id="rId16" Type="http://schemas.openxmlformats.org/officeDocument/2006/relationships/viewProps" Target="viewProps.xml"  /><Relationship Id="rId17" Type="http://schemas.openxmlformats.org/officeDocument/2006/relationships/theme" Target="theme/theme1.xml"  /><Relationship Id="rId18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51AA3-607D-4EC1-9CB1-8D8F2EBD143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C6874-65AC-4D9C-8C7F-A8323F4621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0685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51AA3-607D-4EC1-9CB1-8D8F2EBD143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C6874-65AC-4D9C-8C7F-A8323F4621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4790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51AA3-607D-4EC1-9CB1-8D8F2EBD143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C6874-65AC-4D9C-8C7F-A8323F4621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660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51AA3-607D-4EC1-9CB1-8D8F2EBD143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C6874-65AC-4D9C-8C7F-A8323F4621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98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51AA3-607D-4EC1-9CB1-8D8F2EBD143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C6874-65AC-4D9C-8C7F-A8323F4621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9614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51AA3-607D-4EC1-9CB1-8D8F2EBD143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C6874-65AC-4D9C-8C7F-A8323F4621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6377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51AA3-607D-4EC1-9CB1-8D8F2EBD143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C6874-65AC-4D9C-8C7F-A8323F4621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7572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51AA3-607D-4EC1-9CB1-8D8F2EBD143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C6874-65AC-4D9C-8C7F-A8323F4621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5505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51AA3-607D-4EC1-9CB1-8D8F2EBD143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C6874-65AC-4D9C-8C7F-A8323F4621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0147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51AA3-607D-4EC1-9CB1-8D8F2EBD143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C6874-65AC-4D9C-8C7F-A8323F4621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6823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51AA3-607D-4EC1-9CB1-8D8F2EBD143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C6874-65AC-4D9C-8C7F-A8323F4621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2342860"/>
      </p:ext>
    </p:extLst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51AA3-607D-4EC1-9CB1-8D8F2EBD143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C6874-65AC-4D9C-8C7F-A8323F4621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1994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.png"  /><Relationship Id="rId3" Type="http://schemas.openxmlformats.org/officeDocument/2006/relationships/image" Target="../media/image2.png"  /><Relationship Id="rId4" Type="http://schemas.openxmlformats.org/officeDocument/2006/relationships/image" Target="../media/image3.png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10" Type="http://schemas.openxmlformats.org/officeDocument/2006/relationships/image" Target="../media/image19.jpeg"  /><Relationship Id="rId11" Type="http://schemas.openxmlformats.org/officeDocument/2006/relationships/image" Target="../media/image20.jpeg"  /><Relationship Id="rId2" Type="http://schemas.openxmlformats.org/officeDocument/2006/relationships/image" Target="../media/image15.png"  /><Relationship Id="rId3" Type="http://schemas.openxmlformats.org/officeDocument/2006/relationships/image" Target="../media/image6.png"  /><Relationship Id="rId4" Type="http://schemas.openxmlformats.org/officeDocument/2006/relationships/image" Target="../media/image6.png"  /><Relationship Id="rId5" Type="http://schemas.openxmlformats.org/officeDocument/2006/relationships/image" Target="../media/image7.png"  /><Relationship Id="rId6" Type="http://schemas.openxmlformats.org/officeDocument/2006/relationships/image" Target="../media/image7.png"  /><Relationship Id="rId7" Type="http://schemas.openxmlformats.org/officeDocument/2006/relationships/image" Target="../media/image7.png"  /><Relationship Id="rId8" Type="http://schemas.openxmlformats.org/officeDocument/2006/relationships/image" Target="../media/image17.jpeg"  /><Relationship Id="rId9" Type="http://schemas.openxmlformats.org/officeDocument/2006/relationships/image" Target="../media/image18.jpeg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5.png"  /><Relationship Id="rId3" Type="http://schemas.openxmlformats.org/officeDocument/2006/relationships/image" Target="../media/image6.png"  /><Relationship Id="rId4" Type="http://schemas.openxmlformats.org/officeDocument/2006/relationships/image" Target="../media/image6.png"  /><Relationship Id="rId5" Type="http://schemas.openxmlformats.org/officeDocument/2006/relationships/image" Target="../media/image7.png"  /><Relationship Id="rId6" Type="http://schemas.openxmlformats.org/officeDocument/2006/relationships/image" Target="../media/image7.png"  /><Relationship Id="rId7" Type="http://schemas.openxmlformats.org/officeDocument/2006/relationships/image" Target="../media/image7.png"  /><Relationship Id="rId8" Type="http://schemas.openxmlformats.org/officeDocument/2006/relationships/image" Target="../media/image21.jpeg"  /><Relationship Id="rId9" Type="http://schemas.openxmlformats.org/officeDocument/2006/relationships/image" Target="../media/image22.jpeg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10" Type="http://schemas.openxmlformats.org/officeDocument/2006/relationships/image" Target="../media/image6.png"  /><Relationship Id="rId11" Type="http://schemas.openxmlformats.org/officeDocument/2006/relationships/image" Target="../media/image7.png"  /><Relationship Id="rId12" Type="http://schemas.openxmlformats.org/officeDocument/2006/relationships/image" Target="../media/image7.png"  /><Relationship Id="rId13" Type="http://schemas.openxmlformats.org/officeDocument/2006/relationships/image" Target="../media/image7.png"  /><Relationship Id="rId14" Type="http://schemas.openxmlformats.org/officeDocument/2006/relationships/image" Target="../media/image28.png"  /><Relationship Id="rId15" Type="http://schemas.openxmlformats.org/officeDocument/2006/relationships/image" Target="../media/image25.png"  /><Relationship Id="rId16" Type="http://schemas.openxmlformats.org/officeDocument/2006/relationships/image" Target="../media/image25.png"  /><Relationship Id="rId2" Type="http://schemas.openxmlformats.org/officeDocument/2006/relationships/hyperlink" Target="https://youtu.be/qMtgOpjZzPs" TargetMode="External" /><Relationship Id="rId3" Type="http://schemas.openxmlformats.org/officeDocument/2006/relationships/image" Target="../media/image23.png"  /><Relationship Id="rId4" Type="http://schemas.openxmlformats.org/officeDocument/2006/relationships/image" Target="../media/image24.png"  /><Relationship Id="rId5" Type="http://schemas.openxmlformats.org/officeDocument/2006/relationships/image" Target="../media/image25.png"  /><Relationship Id="rId6" Type="http://schemas.openxmlformats.org/officeDocument/2006/relationships/image" Target="../media/image26.gif"  /><Relationship Id="rId7" Type="http://schemas.openxmlformats.org/officeDocument/2006/relationships/image" Target="../media/image25.png"  /><Relationship Id="rId8" Type="http://schemas.openxmlformats.org/officeDocument/2006/relationships/image" Target="../media/image27.jpeg"  /><Relationship Id="rId9" Type="http://schemas.openxmlformats.org/officeDocument/2006/relationships/image" Target="../media/image6.png"  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9.pn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.png"  /><Relationship Id="rId3" Type="http://schemas.openxmlformats.org/officeDocument/2006/relationships/image" Target="../media/image3.png"  /><Relationship Id="rId4" Type="http://schemas.openxmlformats.org/officeDocument/2006/relationships/image" Target="../media/image4.pn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5.png"  /><Relationship Id="rId3" Type="http://schemas.openxmlformats.org/officeDocument/2006/relationships/image" Target="../media/image6.png"  /><Relationship Id="rId4" Type="http://schemas.openxmlformats.org/officeDocument/2006/relationships/image" Target="../media/image6.png"  /><Relationship Id="rId5" Type="http://schemas.openxmlformats.org/officeDocument/2006/relationships/image" Target="../media/image7.png"  /><Relationship Id="rId6" Type="http://schemas.openxmlformats.org/officeDocument/2006/relationships/image" Target="../media/image7.png"  /><Relationship Id="rId7" Type="http://schemas.openxmlformats.org/officeDocument/2006/relationships/image" Target="../media/image7.pn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8.png"  /><Relationship Id="rId3" Type="http://schemas.openxmlformats.org/officeDocument/2006/relationships/image" Target="../media/image6.png"  /><Relationship Id="rId4" Type="http://schemas.openxmlformats.org/officeDocument/2006/relationships/image" Target="../media/image6.png"  /><Relationship Id="rId5" Type="http://schemas.openxmlformats.org/officeDocument/2006/relationships/image" Target="../media/image7.png"  /><Relationship Id="rId6" Type="http://schemas.openxmlformats.org/officeDocument/2006/relationships/image" Target="../media/image7.png"  /><Relationship Id="rId7" Type="http://schemas.openxmlformats.org/officeDocument/2006/relationships/image" Target="../media/image7.pn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8.png"  /><Relationship Id="rId3" Type="http://schemas.openxmlformats.org/officeDocument/2006/relationships/image" Target="../media/image9.jpeg"  /><Relationship Id="rId4" Type="http://schemas.openxmlformats.org/officeDocument/2006/relationships/image" Target="../media/image10.png"  /><Relationship Id="rId5" Type="http://schemas.openxmlformats.org/officeDocument/2006/relationships/image" Target="../media/image6.png"  /><Relationship Id="rId6" Type="http://schemas.openxmlformats.org/officeDocument/2006/relationships/image" Target="../media/image6.png"  /><Relationship Id="rId7" Type="http://schemas.openxmlformats.org/officeDocument/2006/relationships/image" Target="../media/image7.png"  /><Relationship Id="rId8" Type="http://schemas.openxmlformats.org/officeDocument/2006/relationships/image" Target="../media/image7.png"  /><Relationship Id="rId9" Type="http://schemas.openxmlformats.org/officeDocument/2006/relationships/image" Target="../media/image7.pn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1.png"  /><Relationship Id="rId3" Type="http://schemas.openxmlformats.org/officeDocument/2006/relationships/image" Target="../media/image6.png"  /><Relationship Id="rId4" Type="http://schemas.openxmlformats.org/officeDocument/2006/relationships/image" Target="../media/image6.png"  /><Relationship Id="rId5" Type="http://schemas.openxmlformats.org/officeDocument/2006/relationships/image" Target="../media/image7.png"  /><Relationship Id="rId6" Type="http://schemas.openxmlformats.org/officeDocument/2006/relationships/image" Target="../media/image7.png"  /><Relationship Id="rId7" Type="http://schemas.openxmlformats.org/officeDocument/2006/relationships/image" Target="../media/image7.pn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1.png"  /><Relationship Id="rId3" Type="http://schemas.openxmlformats.org/officeDocument/2006/relationships/image" Target="../media/image6.png"  /><Relationship Id="rId4" Type="http://schemas.openxmlformats.org/officeDocument/2006/relationships/image" Target="../media/image6.png"  /><Relationship Id="rId5" Type="http://schemas.openxmlformats.org/officeDocument/2006/relationships/image" Target="../media/image7.png"  /><Relationship Id="rId6" Type="http://schemas.openxmlformats.org/officeDocument/2006/relationships/image" Target="../media/image7.png"  /><Relationship Id="rId7" Type="http://schemas.openxmlformats.org/officeDocument/2006/relationships/image" Target="../media/image7.pn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2.png"  /><Relationship Id="rId3" Type="http://schemas.openxmlformats.org/officeDocument/2006/relationships/image" Target="../media/image13.png"  /><Relationship Id="rId4" Type="http://schemas.openxmlformats.org/officeDocument/2006/relationships/image" Target="../media/image6.png"  /><Relationship Id="rId5" Type="http://schemas.openxmlformats.org/officeDocument/2006/relationships/image" Target="../media/image6.png"  /><Relationship Id="rId6" Type="http://schemas.openxmlformats.org/officeDocument/2006/relationships/image" Target="../media/image7.png"  /><Relationship Id="rId7" Type="http://schemas.openxmlformats.org/officeDocument/2006/relationships/image" Target="../media/image7.png"  /><Relationship Id="rId8" Type="http://schemas.openxmlformats.org/officeDocument/2006/relationships/image" Target="../media/image7.pn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14.gif"  /><Relationship Id="rId3" Type="http://schemas.openxmlformats.org/officeDocument/2006/relationships/image" Target="../media/image15.png"  /><Relationship Id="rId4" Type="http://schemas.openxmlformats.org/officeDocument/2006/relationships/image" Target="../media/image16.png"  /><Relationship Id="rId5" Type="http://schemas.openxmlformats.org/officeDocument/2006/relationships/image" Target="../media/image6.png"  /><Relationship Id="rId6" Type="http://schemas.openxmlformats.org/officeDocument/2006/relationships/image" Target="../media/image6.png"  /><Relationship Id="rId7" Type="http://schemas.openxmlformats.org/officeDocument/2006/relationships/image" Target="../media/image7.png"  /><Relationship Id="rId8" Type="http://schemas.openxmlformats.org/officeDocument/2006/relationships/image" Target="../media/image7.png"  /><Relationship Id="rId9" Type="http://schemas.openxmlformats.org/officeDocument/2006/relationships/image" Target="../media/image7.pn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rgbClr val="99d4c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타원 11"/>
          <p:cNvSpPr/>
          <p:nvPr/>
        </p:nvSpPr>
        <p:spPr>
          <a:xfrm>
            <a:off x="7721321" y="5298476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6940737" y="2469717"/>
            <a:ext cx="2906647" cy="3110113"/>
          </a:xfrm>
          <a:prstGeom prst="rect">
            <a:avLst/>
          </a:prstGeom>
        </p:spPr>
      </p:pic>
      <p:sp>
        <p:nvSpPr>
          <p:cNvPr id="8" name="타원 7"/>
          <p:cNvSpPr/>
          <p:nvPr/>
        </p:nvSpPr>
        <p:spPr>
          <a:xfrm>
            <a:off x="6508658" y="5395966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5945950" y="5295482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5425110" y="5429105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4949326" y="5295482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>
            <a:off x="4406635" y="5432099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3"/>
          <a:srcRect b="14160"/>
          <a:stretch>
            <a:fillRect/>
          </a:stretch>
        </p:blipFill>
        <p:spPr>
          <a:xfrm>
            <a:off x="2176666" y="4631306"/>
            <a:ext cx="2157351" cy="968620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4"/>
          <a:srcRect r="77970" b="14160"/>
          <a:stretch>
            <a:fillRect/>
          </a:stretch>
        </p:blipFill>
        <p:spPr>
          <a:xfrm rot="1562137">
            <a:off x="9451671" y="3587765"/>
            <a:ext cx="428527" cy="87322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841006" y="2060560"/>
            <a:ext cx="5437311" cy="11760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ko-KR" altLang="en-US" sz="7100">
                <a:ln w="9525">
                  <a:solidFill>
                    <a:schemeClr val="lt1"/>
                  </a:solidFill>
                </a:ln>
                <a:solidFill>
                  <a:schemeClr val="lt1"/>
                </a:solidFill>
                <a:latin typeface="안동엄마까투리OTF"/>
                <a:ea typeface="안동엄마까투리OTF"/>
              </a:rPr>
              <a:t>일본 고등학교</a:t>
            </a:r>
            <a:endParaRPr lang="ko-KR" altLang="en-US" sz="7100">
              <a:solidFill>
                <a:schemeClr val="lt1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91918" y="3243895"/>
            <a:ext cx="3252090" cy="449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2400">
                <a:solidFill>
                  <a:schemeClr val="tx1">
                    <a:lumMod val="50000"/>
                    <a:lumOff val="50000"/>
                  </a:schemeClr>
                </a:solidFill>
                <a:latin typeface="여기어때 잘난체"/>
                <a:ea typeface="여기어때 잘난체"/>
              </a:rPr>
              <a:t>22202047</a:t>
            </a:r>
            <a:r>
              <a:rPr lang="ko-KR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여기어때 잘난체"/>
                <a:ea typeface="여기어때 잘난체"/>
              </a:rPr>
              <a:t> 김희승</a:t>
            </a:r>
            <a:endParaRPr lang="ko-KR" altLang="en-US" sz="2400">
              <a:solidFill>
                <a:schemeClr val="tx1">
                  <a:lumMod val="50000"/>
                  <a:lumOff val="50000"/>
                </a:schemeClr>
              </a:solidFill>
              <a:latin typeface="여기어때 잘난체"/>
              <a:ea typeface="여기어때 잘난체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0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rgbClr val="e6d5f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직사각형 19"/>
          <p:cNvSpPr/>
          <p:nvPr/>
        </p:nvSpPr>
        <p:spPr>
          <a:xfrm>
            <a:off x="534237" y="648378"/>
            <a:ext cx="11123526" cy="6209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cxnSp>
        <p:nvCxnSpPr>
          <p:cNvPr id="21" name="직선 연결선 20"/>
          <p:cNvCxnSpPr/>
          <p:nvPr/>
        </p:nvCxnSpPr>
        <p:spPr>
          <a:xfrm>
            <a:off x="783762" y="1306286"/>
            <a:ext cx="10590962" cy="0"/>
          </a:xfrm>
          <a:prstGeom prst="line">
            <a:avLst/>
          </a:prstGeom>
          <a:ln w="38100">
            <a:solidFill>
              <a:srgbClr val="e6d5f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13426" y="708670"/>
            <a:ext cx="34365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600">
                <a:solidFill>
                  <a:schemeClr val="tx1">
                    <a:lumMod val="65000"/>
                    <a:lumOff val="35000"/>
                  </a:schemeClr>
                </a:solidFill>
                <a:latin typeface="안동엄마까투리OTF"/>
                <a:ea typeface="안동엄마까투리OTF"/>
              </a:rPr>
              <a:t>5. </a:t>
            </a:r>
            <a:r>
              <a:rPr lang="ko-KR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안동엄마까투리OTF"/>
                <a:ea typeface="안동엄마까투리OTF"/>
              </a:rPr>
              <a:t>유행어</a:t>
            </a:r>
            <a:endParaRPr lang="ko-KR" altLang="en-US" sz="3600">
              <a:solidFill>
                <a:schemeClr val="tx1">
                  <a:lumMod val="65000"/>
                  <a:lumOff val="35000"/>
                </a:schemeClr>
              </a:solidFill>
              <a:latin typeface="안동엄마까투리OTF"/>
              <a:ea typeface="안동엄마까투리OTF"/>
            </a:endParaRP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0091627" y="3856417"/>
            <a:ext cx="1959965" cy="2850858"/>
          </a:xfrm>
          <a:prstGeom prst="rect">
            <a:avLst/>
          </a:prstGeom>
        </p:spPr>
      </p:pic>
      <p:grpSp>
        <p:nvGrpSpPr>
          <p:cNvPr id="8" name="그룹 7"/>
          <p:cNvGrpSpPr/>
          <p:nvPr/>
        </p:nvGrpSpPr>
        <p:grpSpPr>
          <a:xfrm rot="0">
            <a:off x="-130626" y="5900889"/>
            <a:ext cx="13027033" cy="1097787"/>
            <a:chOff x="-130626" y="5900889"/>
            <a:chExt cx="13027033" cy="1097787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3"/>
            <a:srcRect b="12600"/>
            <a:stretch>
              <a:fillRect/>
            </a:stretch>
          </p:blipFill>
          <p:spPr>
            <a:xfrm>
              <a:off x="-130626" y="5900890"/>
              <a:ext cx="3139453" cy="1062617"/>
            </a:xfrm>
            <a:prstGeom prst="rect">
              <a:avLst/>
            </a:prstGeom>
          </p:spPr>
        </p:pic>
        <p:pic>
          <p:nvPicPr>
            <p:cNvPr id="10" name="그림 9"/>
            <p:cNvPicPr>
              <a:picLocks noChangeAspect="1"/>
            </p:cNvPicPr>
            <p:nvPr/>
          </p:nvPicPr>
          <p:blipFill rotWithShape="1">
            <a:blip r:embed="rId4"/>
            <a:srcRect r="18160" b="12600"/>
            <a:stretch>
              <a:fillRect/>
            </a:stretch>
          </p:blipFill>
          <p:spPr>
            <a:xfrm>
              <a:off x="2599054" y="5900890"/>
              <a:ext cx="2569272" cy="1062617"/>
            </a:xfrm>
            <a:prstGeom prst="rect">
              <a:avLst/>
            </a:prstGeom>
          </p:spPr>
        </p:pic>
        <p:pic>
          <p:nvPicPr>
            <p:cNvPr id="11" name="그림 10"/>
            <p:cNvPicPr>
              <a:picLocks noChangeAspect="1"/>
            </p:cNvPicPr>
            <p:nvPr/>
          </p:nvPicPr>
          <p:blipFill rotWithShape="1">
            <a:blip r:embed="rId5"/>
            <a:srcRect b="12600"/>
            <a:stretch>
              <a:fillRect/>
            </a:stretch>
          </p:blipFill>
          <p:spPr>
            <a:xfrm flipH="1">
              <a:off x="5093226" y="5900890"/>
              <a:ext cx="2804780" cy="1062617"/>
            </a:xfrm>
            <a:prstGeom prst="rect">
              <a:avLst/>
            </a:prstGeom>
          </p:spPr>
        </p:pic>
        <p:pic>
          <p:nvPicPr>
            <p:cNvPr id="12" name="그림 11"/>
            <p:cNvPicPr>
              <a:picLocks noChangeAspect="1"/>
            </p:cNvPicPr>
            <p:nvPr/>
          </p:nvPicPr>
          <p:blipFill rotWithShape="1">
            <a:blip r:embed="rId6"/>
            <a:srcRect b="12600"/>
            <a:stretch>
              <a:fillRect/>
            </a:stretch>
          </p:blipFill>
          <p:spPr>
            <a:xfrm flipH="1">
              <a:off x="7617037" y="5936059"/>
              <a:ext cx="2804780" cy="1062617"/>
            </a:xfrm>
            <a:prstGeom prst="rect">
              <a:avLst/>
            </a:prstGeom>
          </p:spPr>
        </p:pic>
        <p:pic>
          <p:nvPicPr>
            <p:cNvPr id="13" name="그림 12"/>
            <p:cNvPicPr>
              <a:picLocks noChangeAspect="1"/>
            </p:cNvPicPr>
            <p:nvPr/>
          </p:nvPicPr>
          <p:blipFill rotWithShape="1">
            <a:blip r:embed="rId7"/>
            <a:srcRect b="12600"/>
            <a:stretch>
              <a:fillRect/>
            </a:stretch>
          </p:blipFill>
          <p:spPr>
            <a:xfrm flipH="1">
              <a:off x="10091627" y="5900889"/>
              <a:ext cx="2804780" cy="1062617"/>
            </a:xfrm>
            <a:prstGeom prst="rect">
              <a:avLst/>
            </a:prstGeom>
          </p:spPr>
        </p:pic>
      </p:grpSp>
      <p:sp>
        <p:nvSpPr>
          <p:cNvPr id="26" name="내용 개체 틀 2"/>
          <p:cNvSpPr/>
          <p:nvPr/>
        </p:nvSpPr>
        <p:spPr>
          <a:xfrm>
            <a:off x="609599" y="1417638"/>
            <a:ext cx="8296939" cy="37592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kumimoji="0" lang="en-US" altLang="ko-KR" sz="23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FJK, SJK, LJK</a:t>
            </a:r>
            <a:endParaRPr kumimoji="0" lang="en-US" altLang="ko-KR" sz="23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3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3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7" name="내용 개체 틀 2"/>
          <p:cNvSpPr/>
          <p:nvPr/>
        </p:nvSpPr>
        <p:spPr>
          <a:xfrm>
            <a:off x="697876" y="2450836"/>
            <a:ext cx="8296939" cy="69909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3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-FJK</a:t>
            </a:r>
            <a:r>
              <a:rPr lang="en-US" altLang="ko-KR" sz="2300">
                <a:solidFill>
                  <a:srgbClr val="000000"/>
                </a:solidFill>
                <a:latin typeface="안동엄마까투리OTF"/>
                <a:ea typeface="안동엄마까투리OTF"/>
              </a:rPr>
              <a:t>?</a:t>
            </a:r>
            <a:r>
              <a:rPr kumimoji="0" lang="ko-KR" altLang="en-US" sz="23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 고등학교 </a:t>
            </a:r>
            <a:r>
              <a:rPr kumimoji="0" lang="en-US" altLang="ko-KR" sz="23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1</a:t>
            </a:r>
            <a:r>
              <a:rPr kumimoji="0" lang="ko-KR" altLang="en-US" sz="23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학년</a:t>
            </a:r>
            <a:endParaRPr kumimoji="0" lang="ko-KR" altLang="en-US" sz="23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3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First Jyoshi Koukousei</a:t>
            </a:r>
            <a:endParaRPr kumimoji="0" lang="en-US" altLang="ko-KR" sz="23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8" name="내용 개체 틀 2"/>
          <p:cNvSpPr/>
          <p:nvPr/>
        </p:nvSpPr>
        <p:spPr>
          <a:xfrm>
            <a:off x="666569" y="3926667"/>
            <a:ext cx="8296939" cy="69909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3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-S</a:t>
            </a:r>
            <a:r>
              <a:rPr lang="en-US" altLang="ko-KR" sz="2300">
                <a:solidFill>
                  <a:srgbClr val="000000"/>
                </a:solidFill>
                <a:latin typeface="안동엄마까투리OTF"/>
                <a:ea typeface="안동엄마까투리OTF"/>
              </a:rPr>
              <a:t>?</a:t>
            </a:r>
            <a:r>
              <a:rPr kumimoji="0" lang="ko-KR" altLang="en-US" sz="23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 </a:t>
            </a:r>
            <a:r>
              <a:rPr kumimoji="0" lang="en-US" altLang="ko-KR" sz="23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second</a:t>
            </a:r>
            <a:endParaRPr kumimoji="0" lang="en-US" altLang="ko-KR" sz="23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3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3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9" name="내용 개체 틀 2"/>
          <p:cNvSpPr/>
          <p:nvPr/>
        </p:nvSpPr>
        <p:spPr>
          <a:xfrm>
            <a:off x="697877" y="5142283"/>
            <a:ext cx="8296939" cy="69909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3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-L</a:t>
            </a:r>
            <a:r>
              <a:rPr lang="en-US" altLang="ko-KR" sz="2300">
                <a:solidFill>
                  <a:srgbClr val="000000"/>
                </a:solidFill>
                <a:latin typeface="안동엄마까투리OTF"/>
                <a:ea typeface="안동엄마까투리OTF"/>
              </a:rPr>
              <a:t>?</a:t>
            </a:r>
            <a:r>
              <a:rPr kumimoji="0" lang="ko-KR" altLang="en-US" sz="23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 </a:t>
            </a:r>
            <a:r>
              <a:rPr kumimoji="0" lang="en-US" altLang="ko-KR" sz="23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Last</a:t>
            </a:r>
            <a:endParaRPr kumimoji="0" lang="en-US" altLang="ko-KR" sz="23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pic>
        <p:nvPicPr>
          <p:cNvPr id="31" name="그림 30"/>
          <p:cNvPicPr>
            <a:picLocks noChangeAspect="1"/>
          </p:cNvPicPr>
          <p:nvPr/>
        </p:nvPicPr>
        <p:blipFill rotWithShape="1">
          <a:blip r:embed="rId8"/>
          <a:stretch>
            <a:fillRect/>
          </a:stretch>
        </p:blipFill>
        <p:spPr>
          <a:xfrm>
            <a:off x="4658521" y="1730266"/>
            <a:ext cx="2994664" cy="3601276"/>
          </a:xfrm>
          <a:prstGeom prst="rect">
            <a:avLst/>
          </a:prstGeom>
        </p:spPr>
      </p:pic>
      <p:pic>
        <p:nvPicPr>
          <p:cNvPr id="32" name="그림 31"/>
          <p:cNvPicPr>
            <a:picLocks noChangeAspect="1"/>
          </p:cNvPicPr>
          <p:nvPr/>
        </p:nvPicPr>
        <p:blipFill rotWithShape="1">
          <a:blip r:embed="rId9"/>
          <a:stretch>
            <a:fillRect/>
          </a:stretch>
        </p:blipFill>
        <p:spPr>
          <a:xfrm>
            <a:off x="8884830" y="1792927"/>
            <a:ext cx="2951676" cy="3531920"/>
          </a:xfrm>
          <a:prstGeom prst="rect">
            <a:avLst/>
          </a:prstGeom>
        </p:spPr>
      </p:pic>
      <p:pic>
        <p:nvPicPr>
          <p:cNvPr id="33" name="그림 32"/>
          <p:cNvPicPr>
            <a:picLocks noChangeAspect="1"/>
          </p:cNvPicPr>
          <p:nvPr/>
        </p:nvPicPr>
        <p:blipFill rotWithShape="1">
          <a:blip r:embed="rId10"/>
          <a:stretch>
            <a:fillRect/>
          </a:stretch>
        </p:blipFill>
        <p:spPr>
          <a:xfrm>
            <a:off x="889412" y="1844437"/>
            <a:ext cx="3019690" cy="3621047"/>
          </a:xfrm>
          <a:prstGeom prst="rect">
            <a:avLst/>
          </a:prstGeom>
        </p:spPr>
      </p:pic>
      <p:pic>
        <p:nvPicPr>
          <p:cNvPr id="34" name="그림 33"/>
          <p:cNvPicPr>
            <a:picLocks noChangeAspect="1"/>
          </p:cNvPicPr>
          <p:nvPr/>
        </p:nvPicPr>
        <p:blipFill rotWithShape="1">
          <a:blip r:embed="rId11"/>
          <a:stretch>
            <a:fillRect/>
          </a:stretch>
        </p:blipFill>
        <p:spPr>
          <a:xfrm>
            <a:off x="4473161" y="1183708"/>
            <a:ext cx="3236339" cy="49420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1" animBg="1"/>
      <p:bldP spid="28" grpId="2" animBg="1"/>
      <p:bldP spid="29" grpId="3" animBg="1"/>
    </p:bldLst>
  </p:timing>
</p:sld>
</file>

<file path=ppt/slides/slide1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rgbClr val="e6d5f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직사각형 19"/>
          <p:cNvSpPr/>
          <p:nvPr/>
        </p:nvSpPr>
        <p:spPr>
          <a:xfrm>
            <a:off x="534237" y="648378"/>
            <a:ext cx="11123526" cy="6209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cxnSp>
        <p:nvCxnSpPr>
          <p:cNvPr id="21" name="직선 연결선 20"/>
          <p:cNvCxnSpPr/>
          <p:nvPr/>
        </p:nvCxnSpPr>
        <p:spPr>
          <a:xfrm>
            <a:off x="783762" y="1306286"/>
            <a:ext cx="10590962" cy="0"/>
          </a:xfrm>
          <a:prstGeom prst="line">
            <a:avLst/>
          </a:prstGeom>
          <a:ln w="38100">
            <a:solidFill>
              <a:srgbClr val="e6d5f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13426" y="708670"/>
            <a:ext cx="34365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600">
                <a:solidFill>
                  <a:schemeClr val="tx1">
                    <a:lumMod val="65000"/>
                    <a:lumOff val="35000"/>
                  </a:schemeClr>
                </a:solidFill>
                <a:latin typeface="안동엄마까투리OTF"/>
                <a:ea typeface="안동엄마까투리OTF"/>
              </a:rPr>
              <a:t>5. </a:t>
            </a:r>
            <a:r>
              <a:rPr lang="ko-KR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안동엄마까투리OTF"/>
                <a:ea typeface="안동엄마까투리OTF"/>
              </a:rPr>
              <a:t>유행어</a:t>
            </a:r>
            <a:endParaRPr lang="ko-KR" altLang="en-US" sz="3600">
              <a:solidFill>
                <a:schemeClr val="tx1">
                  <a:lumMod val="65000"/>
                  <a:lumOff val="35000"/>
                </a:schemeClr>
              </a:solidFill>
              <a:latin typeface="안동엄마까투리OTF"/>
              <a:ea typeface="안동엄마까투리OTF"/>
            </a:endParaRP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0091627" y="3856417"/>
            <a:ext cx="1959965" cy="2850858"/>
          </a:xfrm>
          <a:prstGeom prst="rect">
            <a:avLst/>
          </a:prstGeom>
        </p:spPr>
      </p:pic>
      <p:grpSp>
        <p:nvGrpSpPr>
          <p:cNvPr id="8" name="그룹 7"/>
          <p:cNvGrpSpPr/>
          <p:nvPr/>
        </p:nvGrpSpPr>
        <p:grpSpPr>
          <a:xfrm rot="0">
            <a:off x="-130626" y="5900889"/>
            <a:ext cx="13027033" cy="1097787"/>
            <a:chOff x="-130626" y="5900889"/>
            <a:chExt cx="13027033" cy="1097787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3"/>
            <a:srcRect b="12600"/>
            <a:stretch>
              <a:fillRect/>
            </a:stretch>
          </p:blipFill>
          <p:spPr>
            <a:xfrm>
              <a:off x="-130626" y="5900890"/>
              <a:ext cx="3139453" cy="1062617"/>
            </a:xfrm>
            <a:prstGeom prst="rect">
              <a:avLst/>
            </a:prstGeom>
          </p:spPr>
        </p:pic>
        <p:pic>
          <p:nvPicPr>
            <p:cNvPr id="10" name="그림 9"/>
            <p:cNvPicPr>
              <a:picLocks noChangeAspect="1"/>
            </p:cNvPicPr>
            <p:nvPr/>
          </p:nvPicPr>
          <p:blipFill rotWithShape="1">
            <a:blip r:embed="rId4"/>
            <a:srcRect r="18160" b="12600"/>
            <a:stretch>
              <a:fillRect/>
            </a:stretch>
          </p:blipFill>
          <p:spPr>
            <a:xfrm>
              <a:off x="2599054" y="5900890"/>
              <a:ext cx="2569272" cy="1062617"/>
            </a:xfrm>
            <a:prstGeom prst="rect">
              <a:avLst/>
            </a:prstGeom>
          </p:spPr>
        </p:pic>
        <p:pic>
          <p:nvPicPr>
            <p:cNvPr id="11" name="그림 10"/>
            <p:cNvPicPr>
              <a:picLocks noChangeAspect="1"/>
            </p:cNvPicPr>
            <p:nvPr/>
          </p:nvPicPr>
          <p:blipFill rotWithShape="1">
            <a:blip r:embed="rId5"/>
            <a:srcRect b="12600"/>
            <a:stretch>
              <a:fillRect/>
            </a:stretch>
          </p:blipFill>
          <p:spPr>
            <a:xfrm flipH="1">
              <a:off x="5093226" y="5900890"/>
              <a:ext cx="2804780" cy="1062617"/>
            </a:xfrm>
            <a:prstGeom prst="rect">
              <a:avLst/>
            </a:prstGeom>
          </p:spPr>
        </p:pic>
        <p:pic>
          <p:nvPicPr>
            <p:cNvPr id="12" name="그림 11"/>
            <p:cNvPicPr>
              <a:picLocks noChangeAspect="1"/>
            </p:cNvPicPr>
            <p:nvPr/>
          </p:nvPicPr>
          <p:blipFill rotWithShape="1">
            <a:blip r:embed="rId6"/>
            <a:srcRect b="12600"/>
            <a:stretch>
              <a:fillRect/>
            </a:stretch>
          </p:blipFill>
          <p:spPr>
            <a:xfrm flipH="1">
              <a:off x="7617037" y="5936059"/>
              <a:ext cx="2804780" cy="1062617"/>
            </a:xfrm>
            <a:prstGeom prst="rect">
              <a:avLst/>
            </a:prstGeom>
          </p:spPr>
        </p:pic>
        <p:pic>
          <p:nvPicPr>
            <p:cNvPr id="13" name="그림 12"/>
            <p:cNvPicPr>
              <a:picLocks noChangeAspect="1"/>
            </p:cNvPicPr>
            <p:nvPr/>
          </p:nvPicPr>
          <p:blipFill rotWithShape="1">
            <a:blip r:embed="rId7"/>
            <a:srcRect b="12600"/>
            <a:stretch>
              <a:fillRect/>
            </a:stretch>
          </p:blipFill>
          <p:spPr>
            <a:xfrm flipH="1">
              <a:off x="10091627" y="5900889"/>
              <a:ext cx="2804780" cy="1062617"/>
            </a:xfrm>
            <a:prstGeom prst="rect">
              <a:avLst/>
            </a:prstGeom>
          </p:spPr>
        </p:pic>
      </p:grpSp>
      <p:sp>
        <p:nvSpPr>
          <p:cNvPr id="26" name="내용 개체 틀 2"/>
          <p:cNvSpPr/>
          <p:nvPr/>
        </p:nvSpPr>
        <p:spPr>
          <a:xfrm>
            <a:off x="609599" y="1884500"/>
            <a:ext cx="8296939" cy="3088999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sz="2400" b="0" i="0" u="none" strike="noStrike">
                <a:solidFill>
                  <a:srgbClr val="000000"/>
                </a:solidFill>
                <a:latin typeface="안동엄마까투리OTF"/>
                <a:ea typeface="안동엄마까투리OTF"/>
                <a:cs typeface="함초롬바탕"/>
              </a:rPr>
              <a:t>진짜</a:t>
            </a:r>
            <a:r>
              <a:rPr lang="EN-US" sz="2400" b="0" i="0" u="none" strike="noStrike">
                <a:solidFill>
                  <a:srgbClr val="000000"/>
                </a:solidFill>
                <a:latin typeface="안동엄마까투리OTF"/>
                <a:ea typeface="안동엄마까투리OTF"/>
              </a:rPr>
              <a:t>?!</a:t>
            </a:r>
            <a:r>
              <a:rPr sz="2400" b="0" i="0" u="none" strike="noStrike">
                <a:solidFill>
                  <a:srgbClr val="000000"/>
                </a:solidFill>
                <a:latin typeface="안동엄마까투리OTF"/>
                <a:ea typeface="안동엄마까투리OTF"/>
                <a:cs typeface="함초롬바탕"/>
              </a:rPr>
              <a:t>▶</a:t>
            </a:r>
            <a:r>
              <a:rPr sz="2400" b="0" i="0" u="none" strike="noStrike">
                <a:solidFill>
                  <a:srgbClr val="000000"/>
                </a:solidFill>
                <a:latin typeface="안동엄마까투리OTF"/>
                <a:cs typeface="함초롬바탕"/>
              </a:rPr>
              <a:t>️</a:t>
            </a:r>
            <a:r>
              <a:rPr sz="2400" b="0" i="0" u="none" strike="noStrike">
                <a:solidFill>
                  <a:srgbClr val="000000"/>
                </a:solidFill>
                <a:latin typeface="안동엄마까투리OTF"/>
                <a:ea typeface="안동엄마까투리OTF"/>
                <a:cs typeface="함초롬바탕"/>
              </a:rPr>
              <a:t>がちゃ？！、がふぃ？！</a:t>
            </a:r>
            <a:endParaRPr sz="2400" b="0" i="0" u="none" strike="noStrike">
              <a:solidFill>
                <a:srgbClr val="000000"/>
              </a:solidFill>
              <a:latin typeface="안동엄마까투리OTF"/>
              <a:ea typeface="안동엄마까투리OTF"/>
              <a:cs typeface="함초롬바탕"/>
            </a:endParaRP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sz="2400" b="0" i="0" u="none" strike="noStrike">
                <a:solidFill>
                  <a:srgbClr val="000000"/>
                </a:solidFill>
                <a:latin typeface="안동엄마까투리OTF"/>
                <a:ea typeface="안동엄마까투리OTF"/>
                <a:cs typeface="함초롬바탕"/>
              </a:rPr>
              <a:t>서먹서먹하다▶</a:t>
            </a:r>
            <a:r>
              <a:rPr sz="2400" b="0" i="0" u="none" strike="noStrike">
                <a:solidFill>
                  <a:srgbClr val="000000"/>
                </a:solidFill>
                <a:latin typeface="안동엄마까투리OTF"/>
                <a:cs typeface="함초롬바탕"/>
              </a:rPr>
              <a:t>️</a:t>
            </a:r>
            <a:r>
              <a:rPr sz="2400" b="0" i="0" u="none" strike="noStrike">
                <a:solidFill>
                  <a:srgbClr val="000000"/>
                </a:solidFill>
                <a:latin typeface="안동엄마까투리OTF"/>
                <a:ea typeface="안동엄마까투리OTF"/>
                <a:cs typeface="함초롬바탕"/>
              </a:rPr>
              <a:t>きま</a:t>
            </a:r>
            <a:r>
              <a:rPr lang="EN-US" sz="2400" b="0" i="0" u="none" strike="noStrike">
                <a:solidFill>
                  <a:srgbClr val="000000"/>
                </a:solidFill>
                <a:latin typeface="안동엄마까투리OTF"/>
                <a:ea typeface="안동엄마까투리OTF"/>
              </a:rPr>
              <a:t>Z</a:t>
            </a:r>
            <a:endParaRPr lang="EN-US" sz="2400" b="0" i="0" u="none" strike="noStrike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sz="2400" b="0" i="0" u="none" strike="noStrike">
                <a:solidFill>
                  <a:srgbClr val="000000"/>
                </a:solidFill>
                <a:latin typeface="안동엄마까투리OTF"/>
                <a:ea typeface="안동엄마까투리OTF"/>
                <a:cs typeface="함초롬바탕"/>
              </a:rPr>
              <a:t>？▶</a:t>
            </a:r>
            <a:r>
              <a:rPr sz="2400" b="0" i="0" u="none" strike="noStrike">
                <a:solidFill>
                  <a:srgbClr val="000000"/>
                </a:solidFill>
                <a:latin typeface="안동엄마까투리OTF"/>
                <a:cs typeface="함초롬바탕"/>
              </a:rPr>
              <a:t>️</a:t>
            </a:r>
            <a:r>
              <a:rPr sz="2400" b="0" i="0" u="none" strike="noStrike">
                <a:solidFill>
                  <a:srgbClr val="000000"/>
                </a:solidFill>
                <a:latin typeface="안동엄마까투리OTF"/>
                <a:ea typeface="안동엄마까투리OTF"/>
                <a:cs typeface="함초롬바탕"/>
              </a:rPr>
              <a:t>はにゃ？</a:t>
            </a:r>
            <a:endParaRPr sz="2400" b="0" i="0" u="none" strike="noStrike">
              <a:solidFill>
                <a:srgbClr val="000000"/>
              </a:solidFill>
              <a:latin typeface="안동엄마까투리OTF"/>
              <a:ea typeface="안동엄마까투리OTF"/>
              <a:cs typeface="함초롬바탕"/>
            </a:endParaRP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sz="2400" b="0" i="0" u="none" strike="noStrike">
                <a:solidFill>
                  <a:srgbClr val="000000"/>
                </a:solidFill>
                <a:latin typeface="안동엄마까투리OTF"/>
                <a:ea typeface="안동엄마까투리OTF"/>
                <a:cs typeface="함초롬바탕"/>
              </a:rPr>
              <a:t>안달하다▶</a:t>
            </a:r>
            <a:r>
              <a:rPr sz="2400" b="0" i="0" u="none" strike="noStrike">
                <a:solidFill>
                  <a:srgbClr val="000000"/>
                </a:solidFill>
                <a:latin typeface="안동엄마까투리OTF"/>
                <a:cs typeface="함초롬바탕"/>
              </a:rPr>
              <a:t>️</a:t>
            </a:r>
            <a:r>
              <a:rPr sz="2400" b="0" i="0" u="none" strike="noStrike">
                <a:solidFill>
                  <a:srgbClr val="000000"/>
                </a:solidFill>
                <a:latin typeface="안동엄마까투리OTF"/>
                <a:ea typeface="안동엄마까투리OTF"/>
                <a:cs typeface="함초롬바탕"/>
              </a:rPr>
              <a:t>アセアセ</a:t>
            </a:r>
            <a:r>
              <a:rPr lang="ko-KR" altLang="en-US" sz="2400" b="0" i="0" u="none" strike="noStrike">
                <a:solidFill>
                  <a:srgbClr val="000000"/>
                </a:solidFill>
                <a:latin typeface="안동엄마까투리OTF"/>
                <a:ea typeface="안동엄마까투리OTF"/>
                <a:cs typeface="함초롬바탕"/>
              </a:rPr>
              <a:t> </a:t>
            </a:r>
            <a:r>
              <a:rPr sz="2400" b="0" i="0" u="none" strike="noStrike">
                <a:solidFill>
                  <a:srgbClr val="000000"/>
                </a:solidFill>
                <a:latin typeface="안동엄마까투리OTF"/>
                <a:ea typeface="안동엄마까투리OTF"/>
                <a:cs typeface="함초롬바탕"/>
              </a:rPr>
              <a:t> か</a:t>
            </a:r>
            <a:endParaRPr sz="2400" b="0" i="0" u="none" strike="noStrike">
              <a:solidFill>
                <a:srgbClr val="000000"/>
              </a:solidFill>
              <a:latin typeface="안동엄마까투리OTF"/>
              <a:ea typeface="안동엄마까투리OTF"/>
              <a:cs typeface="함초롬바탕"/>
            </a:endParaRP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sz="2400" b="0" i="0" u="none" strike="noStrike">
                <a:solidFill>
                  <a:srgbClr val="000000"/>
                </a:solidFill>
                <a:latin typeface="안동엄마까투리OTF"/>
                <a:ea typeface="안동엄마까투리OTF"/>
                <a:cs typeface="함초롬바탕"/>
              </a:rPr>
              <a:t>가 제일 좋다▶</a:t>
            </a:r>
            <a:r>
              <a:rPr sz="2400" b="0" i="0" u="none" strike="noStrike">
                <a:solidFill>
                  <a:srgbClr val="000000"/>
                </a:solidFill>
                <a:latin typeface="안동엄마까투리OTF"/>
                <a:cs typeface="함초롬바탕"/>
              </a:rPr>
              <a:t>️〜</a:t>
            </a:r>
            <a:r>
              <a:rPr sz="2400" b="0" i="0" u="none" strike="noStrike">
                <a:solidFill>
                  <a:srgbClr val="000000"/>
                </a:solidFill>
                <a:latin typeface="안동엄마까투리OTF"/>
                <a:ea typeface="안동엄마까투리OTF"/>
                <a:cs typeface="함초롬바탕"/>
              </a:rPr>
              <a:t>しか</a:t>
            </a:r>
            <a:r>
              <a:rPr sz="2400" b="0" i="0" u="none" strike="noStrike">
                <a:solidFill>
                  <a:srgbClr val="000000"/>
                </a:solidFill>
                <a:latin typeface="안동엄마까투리OTF"/>
                <a:cs typeface="함초롬바탕"/>
              </a:rPr>
              <a:t>勝</a:t>
            </a:r>
            <a:r>
              <a:rPr sz="2400" b="0" i="0" u="none" strike="noStrike">
                <a:solidFill>
                  <a:srgbClr val="000000"/>
                </a:solidFill>
                <a:latin typeface="안동엄마까투리OTF"/>
                <a:ea typeface="안동엄마까투리OTF"/>
                <a:cs typeface="함초롬바탕"/>
              </a:rPr>
              <a:t>たん！</a:t>
            </a:r>
            <a:endParaRPr sz="2400" b="0" i="0" u="none" strike="noStrike">
              <a:solidFill>
                <a:srgbClr val="000000"/>
              </a:solidFill>
              <a:latin typeface="안동엄마까투리OTF"/>
              <a:ea typeface="안동엄마까투리OTF"/>
              <a:cs typeface="함초롬바탕"/>
            </a:endParaRPr>
          </a:p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sz="2400" b="0" i="0" u="none" strike="noStrike">
                <a:solidFill>
                  <a:srgbClr val="000000"/>
                </a:solidFill>
                <a:latin typeface="안동엄마까투리OTF"/>
                <a:ea typeface="안동엄마까투리OTF"/>
                <a:cs typeface="함초롬바탕"/>
              </a:rPr>
              <a:t>괜찮아</a:t>
            </a:r>
            <a:r>
              <a:rPr lang="EN-US" sz="2400" b="0" i="0" u="none" strike="noStrike">
                <a:solidFill>
                  <a:srgbClr val="000000"/>
                </a:solidFill>
                <a:latin typeface="안동엄마까투리OTF"/>
                <a:ea typeface="안동엄마까투리OTF"/>
              </a:rPr>
              <a:t>?</a:t>
            </a:r>
            <a:r>
              <a:rPr sz="2400" b="0" i="0" u="none" strike="noStrike">
                <a:solidFill>
                  <a:srgbClr val="000000"/>
                </a:solidFill>
                <a:latin typeface="안동엄마까투리OTF"/>
                <a:ea typeface="안동엄마까투리OTF"/>
                <a:cs typeface="함초롬바탕"/>
              </a:rPr>
              <a:t>▶</a:t>
            </a:r>
            <a:r>
              <a:rPr sz="2400" b="0" i="0" u="none" strike="noStrike">
                <a:solidFill>
                  <a:srgbClr val="000000"/>
                </a:solidFill>
                <a:latin typeface="안동엄마까투리OTF"/>
                <a:cs typeface="함초롬바탕"/>
              </a:rPr>
              <a:t>️大丈夫</a:t>
            </a:r>
            <a:r>
              <a:rPr sz="2400" b="0" i="0" u="none" strike="noStrike">
                <a:solidFill>
                  <a:srgbClr val="000000"/>
                </a:solidFill>
                <a:latin typeface="안동엄마까투리OTF"/>
                <a:ea typeface="안동엄마까투리OTF"/>
                <a:cs typeface="함초롬바탕"/>
              </a:rPr>
              <a:t>そ？</a:t>
            </a:r>
            <a:endParaRPr sz="2400" b="0" i="0" u="none" strike="noStrike">
              <a:solidFill>
                <a:srgbClr val="000000"/>
              </a:solidFill>
              <a:latin typeface="안동엄마까투리OTF"/>
              <a:ea typeface="안동엄마까투리OTF"/>
              <a:cs typeface="함초롬바탕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4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pic>
        <p:nvPicPr>
          <p:cNvPr id="27" name="그림 26"/>
          <p:cNvPicPr>
            <a:picLocks noChangeAspect="1"/>
          </p:cNvPicPr>
          <p:nvPr/>
        </p:nvPicPr>
        <p:blipFill rotWithShape="1">
          <a:blip r:embed="rId8"/>
          <a:stretch>
            <a:fillRect/>
          </a:stretch>
        </p:blipFill>
        <p:spPr>
          <a:xfrm>
            <a:off x="5578403" y="1545740"/>
            <a:ext cx="2654443" cy="4545064"/>
          </a:xfrm>
          <a:prstGeom prst="rect">
            <a:avLst/>
          </a:prstGeom>
        </p:spPr>
      </p:pic>
      <p:pic>
        <p:nvPicPr>
          <p:cNvPr id="28" name="그림 27"/>
          <p:cNvPicPr>
            <a:picLocks noChangeAspect="1"/>
          </p:cNvPicPr>
          <p:nvPr/>
        </p:nvPicPr>
        <p:blipFill rotWithShape="1">
          <a:blip r:embed="rId9"/>
          <a:stretch>
            <a:fillRect/>
          </a:stretch>
        </p:blipFill>
        <p:spPr>
          <a:xfrm>
            <a:off x="7790322" y="1953104"/>
            <a:ext cx="4031269" cy="38446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9eeee"/>
          </a:solidFill>
          <a:ln>
            <a:solidFill>
              <a:srgbClr val="c9eeee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" name="직사각형 16"/>
          <p:cNvSpPr/>
          <p:nvPr/>
        </p:nvSpPr>
        <p:spPr>
          <a:xfrm>
            <a:off x="534237" y="648378"/>
            <a:ext cx="11123526" cy="6209622"/>
          </a:xfrm>
          <a:prstGeom prst="rect">
            <a:avLst/>
          </a:prstGeom>
          <a:solidFill>
            <a:srgbClr val="ffffff">
              <a:alpha val="100000"/>
            </a:srgbClr>
          </a:solidFill>
          <a:ln w="12700" cap="flat" cmpd="sng" algn="ctr">
            <a:noFill/>
            <a:prstDash val="solid"/>
            <a:miter/>
          </a:ln>
        </p:spPr>
        <p:txBody>
          <a:bodyPr anchor="ctr"/>
          <a:lstStyle/>
          <a:p>
            <a:pPr marL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endParaRPr kumimoji="0" lang="ko-KR" altLang="en-US" sz="1800" b="0" i="0" u="none" strike="noStrike" kern="1200" cap="none" spc="0" normalizeH="0" baseline="0">
              <a:solidFill>
                <a:srgbClr val="ffffff"/>
              </a:solidFill>
              <a:latin typeface="맑은 고딕"/>
              <a:ea typeface="맑은 고딕"/>
              <a:cs typeface="맑은 고딕"/>
            </a:endParaRPr>
          </a:p>
        </p:txBody>
      </p:sp>
      <p:cxnSp>
        <p:nvCxnSpPr>
          <p:cNvPr id="10" name="직선 연결선 17"/>
          <p:cNvCxnSpPr/>
          <p:nvPr/>
        </p:nvCxnSpPr>
        <p:spPr>
          <a:xfrm>
            <a:off x="783762" y="1306286"/>
            <a:ext cx="10590962" cy="0"/>
          </a:xfrm>
          <a:prstGeom prst="line">
            <a:avLst/>
          </a:prstGeom>
          <a:noFill/>
          <a:ln w="38100" cap="flat" cmpd="sng" algn="ctr">
            <a:solidFill>
              <a:srgbClr val="f8cbad">
                <a:alpha val="100000"/>
              </a:srgbClr>
            </a:solidFill>
            <a:prstDash val="solid"/>
            <a:miter/>
          </a:ln>
        </p:spPr>
      </p:cxnSp>
      <p:sp>
        <p:nvSpPr>
          <p:cNvPr id="11" name="TextBox 18"/>
          <p:cNvSpPr txBox="1"/>
          <p:nvPr/>
        </p:nvSpPr>
        <p:spPr>
          <a:xfrm>
            <a:off x="713426" y="708670"/>
            <a:ext cx="34365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en-US" altLang="ko-KR" sz="3600" b="0" i="0" u="none" strike="noStrike" kern="1200" cap="none" spc="0" normalizeH="0" baseline="0">
                <a:solidFill>
                  <a:srgbClr val="595959"/>
                </a:solidFill>
                <a:latin typeface="안동엄마까투리OTF"/>
                <a:ea typeface="안동엄마까투리OTF"/>
              </a:rPr>
              <a:t>6.</a:t>
            </a:r>
            <a:r>
              <a:rPr kumimoji="0" lang="ko-KR" altLang="en-US" sz="3600" b="0" i="0" u="none" strike="noStrike" kern="1200" cap="none" spc="0" normalizeH="0" baseline="0">
                <a:solidFill>
                  <a:srgbClr val="595959"/>
                </a:solidFill>
                <a:latin typeface="안동엄마까투리OTF"/>
                <a:ea typeface="안동엄마까투리OTF"/>
              </a:rPr>
              <a:t>학교 규칙</a:t>
            </a:r>
            <a:endParaRPr kumimoji="0" lang="ko-KR" altLang="en-US" sz="3600" b="0" i="0" u="none" strike="noStrike" kern="1200" cap="none" spc="0" normalizeH="0" baseline="0">
              <a:solidFill>
                <a:srgbClr val="595959"/>
              </a:solidFill>
              <a:latin typeface="안동엄마까투리OTF"/>
              <a:ea typeface="안동엄마까투리OTF"/>
            </a:endParaRPr>
          </a:p>
        </p:txBody>
      </p:sp>
      <p:pic>
        <p:nvPicPr>
          <p:cNvPr id="21" name="그림 20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766233" y="4727027"/>
            <a:ext cx="2287621" cy="1986617"/>
          </a:xfrm>
          <a:prstGeom prst="rect">
            <a:avLst/>
          </a:prstGeom>
        </p:spPr>
      </p:pic>
      <p:sp>
        <p:nvSpPr>
          <p:cNvPr id="22" name="내용 개체 틀 2"/>
          <p:cNvSpPr/>
          <p:nvPr/>
        </p:nvSpPr>
        <p:spPr>
          <a:xfrm>
            <a:off x="3089771" y="5478724"/>
            <a:ext cx="3804208" cy="69909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1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(</a:t>
            </a:r>
            <a:r>
              <a:rPr kumimoji="0" lang="ko-KR" altLang="en-US" sz="21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일본 고등학생들이 노는 영상</a:t>
            </a:r>
            <a:r>
              <a:rPr kumimoji="0" lang="en-US" altLang="ko-KR" sz="21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)</a:t>
            </a:r>
            <a:endParaRPr kumimoji="0" lang="en-US" altLang="ko-KR" sz="21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1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1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1212229" y="3076166"/>
            <a:ext cx="1533039" cy="1533039"/>
          </a:xfrm>
          <a:prstGeom prst="rect">
            <a:avLst/>
          </a:prstGeom>
        </p:spPr>
      </p:pic>
      <p:pic>
        <p:nvPicPr>
          <p:cNvPr id="15" name="그림 14" descr="텍스트이(가) 표시된 사진  자동 생성된 설명"/>
          <p:cNvPicPr>
            <a:picLocks noChangeAspect="1"/>
          </p:cNvPicPr>
          <p:nvPr/>
        </p:nvPicPr>
        <p:blipFill rotWithShape="1">
          <a:blip r:embed="rId5"/>
          <a:stretch>
            <a:fillRect/>
          </a:stretch>
        </p:blipFill>
        <p:spPr>
          <a:xfrm>
            <a:off x="740299" y="2808002"/>
            <a:ext cx="2319539" cy="2002480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 rotWithShape="1">
          <a:blip r:embed="rId6"/>
          <a:stretch>
            <a:fillRect/>
          </a:stretch>
        </p:blipFill>
        <p:spPr>
          <a:xfrm>
            <a:off x="3363190" y="2789323"/>
            <a:ext cx="1937023" cy="1937023"/>
          </a:xfrm>
          <a:prstGeom prst="rect">
            <a:avLst/>
          </a:prstGeom>
        </p:spPr>
      </p:pic>
      <p:pic>
        <p:nvPicPr>
          <p:cNvPr id="26" name="그림 25" descr="텍스트이(가) 표시된 사진  자동 생성된 설명"/>
          <p:cNvPicPr>
            <a:picLocks noChangeAspect="1"/>
          </p:cNvPicPr>
          <p:nvPr/>
        </p:nvPicPr>
        <p:blipFill rotWithShape="1">
          <a:blip r:embed="rId7"/>
          <a:stretch>
            <a:fillRect/>
          </a:stretch>
        </p:blipFill>
        <p:spPr>
          <a:xfrm>
            <a:off x="2602933" y="2444217"/>
            <a:ext cx="3139452" cy="2710318"/>
          </a:xfrm>
          <a:prstGeom prst="rect">
            <a:avLst/>
          </a:prstGeom>
        </p:spPr>
      </p:pic>
      <p:pic>
        <p:nvPicPr>
          <p:cNvPr id="34" name="그림 33"/>
          <p:cNvPicPr>
            <a:picLocks noChangeAspect="1"/>
          </p:cNvPicPr>
          <p:nvPr/>
        </p:nvPicPr>
        <p:blipFill rotWithShape="1">
          <a:blip r:embed="rId8"/>
          <a:stretch>
            <a:fillRect/>
          </a:stretch>
        </p:blipFill>
        <p:spPr>
          <a:xfrm>
            <a:off x="8036278" y="1537015"/>
            <a:ext cx="3595551" cy="4762356"/>
          </a:xfrm>
          <a:prstGeom prst="rect">
            <a:avLst/>
          </a:prstGeom>
        </p:spPr>
      </p:pic>
      <p:grpSp>
        <p:nvGrpSpPr>
          <p:cNvPr id="4" name="그룹 8"/>
          <p:cNvGrpSpPr/>
          <p:nvPr/>
        </p:nvGrpSpPr>
        <p:grpSpPr>
          <a:xfrm rot="0">
            <a:off x="-130626" y="5900889"/>
            <a:ext cx="13027033" cy="1097787"/>
            <a:chOff x="-130626" y="5900889"/>
            <a:chExt cx="13027033" cy="1097787"/>
          </a:xfrm>
        </p:grpSpPr>
        <p:pic>
          <p:nvPicPr>
            <p:cNvPr id="5" name="그림 9"/>
            <p:cNvPicPr>
              <a:picLocks noChangeAspect="1"/>
            </p:cNvPicPr>
            <p:nvPr/>
          </p:nvPicPr>
          <p:blipFill rotWithShape="1">
            <a:blip r:embed="rId9"/>
            <a:srcRect b="12600"/>
            <a:stretch>
              <a:fillRect/>
            </a:stretch>
          </p:blipFill>
          <p:spPr>
            <a:xfrm>
              <a:off x="-130626" y="5900890"/>
              <a:ext cx="3139453" cy="1062617"/>
            </a:xfrm>
            <a:prstGeom prst="rect">
              <a:avLst/>
            </a:prstGeom>
          </p:spPr>
        </p:pic>
        <p:pic>
          <p:nvPicPr>
            <p:cNvPr id="6" name="그림 10"/>
            <p:cNvPicPr>
              <a:picLocks noChangeAspect="1"/>
            </p:cNvPicPr>
            <p:nvPr/>
          </p:nvPicPr>
          <p:blipFill rotWithShape="1">
            <a:blip r:embed="rId10"/>
            <a:srcRect r="18160" b="12600"/>
            <a:stretch>
              <a:fillRect/>
            </a:stretch>
          </p:blipFill>
          <p:spPr>
            <a:xfrm>
              <a:off x="2599054" y="5900890"/>
              <a:ext cx="2569272" cy="1062617"/>
            </a:xfrm>
            <a:prstGeom prst="rect">
              <a:avLst/>
            </a:prstGeom>
          </p:spPr>
        </p:pic>
        <p:pic>
          <p:nvPicPr>
            <p:cNvPr id="7" name="그림 11"/>
            <p:cNvPicPr>
              <a:picLocks noChangeAspect="1"/>
            </p:cNvPicPr>
            <p:nvPr/>
          </p:nvPicPr>
          <p:blipFill rotWithShape="1">
            <a:blip r:embed="rId11"/>
            <a:srcRect b="12600"/>
            <a:stretch>
              <a:fillRect/>
            </a:stretch>
          </p:blipFill>
          <p:spPr>
            <a:xfrm flipH="1">
              <a:off x="5093226" y="5900890"/>
              <a:ext cx="2804780" cy="1062617"/>
            </a:xfrm>
            <a:prstGeom prst="rect">
              <a:avLst/>
            </a:prstGeom>
          </p:spPr>
        </p:pic>
        <p:pic>
          <p:nvPicPr>
            <p:cNvPr id="8" name="그림 12"/>
            <p:cNvPicPr>
              <a:picLocks noChangeAspect="1"/>
            </p:cNvPicPr>
            <p:nvPr/>
          </p:nvPicPr>
          <p:blipFill rotWithShape="1">
            <a:blip r:embed="rId12"/>
            <a:srcRect b="12600"/>
            <a:stretch>
              <a:fillRect/>
            </a:stretch>
          </p:blipFill>
          <p:spPr>
            <a:xfrm flipH="1">
              <a:off x="7617037" y="5936059"/>
              <a:ext cx="2804780" cy="1062617"/>
            </a:xfrm>
            <a:prstGeom prst="rect">
              <a:avLst/>
            </a:prstGeom>
          </p:spPr>
        </p:pic>
        <p:pic>
          <p:nvPicPr>
            <p:cNvPr id="9" name="그림 13"/>
            <p:cNvPicPr>
              <a:picLocks noChangeAspect="1"/>
            </p:cNvPicPr>
            <p:nvPr/>
          </p:nvPicPr>
          <p:blipFill rotWithShape="1">
            <a:blip r:embed="rId13"/>
            <a:srcRect b="12600"/>
            <a:stretch>
              <a:fillRect/>
            </a:stretch>
          </p:blipFill>
          <p:spPr>
            <a:xfrm flipH="1">
              <a:off x="10091627" y="5900889"/>
              <a:ext cx="2804780" cy="1062617"/>
            </a:xfrm>
            <a:prstGeom prst="rect">
              <a:avLst/>
            </a:prstGeom>
          </p:spPr>
        </p:pic>
      </p:grpSp>
      <p:pic>
        <p:nvPicPr>
          <p:cNvPr id="30" name="그림 29" descr="벡터그래픽이(가) 표시된 사진  자동 생성된 설명"/>
          <p:cNvPicPr>
            <a:picLocks noChangeAspect="1"/>
          </p:cNvPicPr>
          <p:nvPr/>
        </p:nvPicPr>
        <p:blipFill rotWithShape="1">
          <a:blip r:embed="rId14"/>
          <a:stretch>
            <a:fillRect/>
          </a:stretch>
        </p:blipFill>
        <p:spPr>
          <a:xfrm>
            <a:off x="5585546" y="2608104"/>
            <a:ext cx="2598275" cy="2247157"/>
          </a:xfrm>
          <a:prstGeom prst="rect">
            <a:avLst/>
          </a:prstGeom>
        </p:spPr>
      </p:pic>
      <p:pic>
        <p:nvPicPr>
          <p:cNvPr id="32" name="그림 31" descr="텍스트이(가) 표시된 사진  자동 생성된 설명"/>
          <p:cNvPicPr>
            <a:picLocks noChangeAspect="1"/>
          </p:cNvPicPr>
          <p:nvPr/>
        </p:nvPicPr>
        <p:blipFill rotWithShape="1">
          <a:blip r:embed="rId15"/>
          <a:stretch>
            <a:fillRect/>
          </a:stretch>
        </p:blipFill>
        <p:spPr>
          <a:xfrm>
            <a:off x="4744766" y="1840056"/>
            <a:ext cx="4010759" cy="3462526"/>
          </a:xfrm>
          <a:prstGeom prst="rect">
            <a:avLst/>
          </a:prstGeom>
        </p:spPr>
      </p:pic>
      <p:pic>
        <p:nvPicPr>
          <p:cNvPr id="36" name="그림 35"/>
          <p:cNvPicPr>
            <a:picLocks noChangeAspect="1"/>
          </p:cNvPicPr>
          <p:nvPr/>
        </p:nvPicPr>
        <p:blipFill rotWithShape="1">
          <a:blip r:embed="rId16"/>
          <a:stretch>
            <a:fillRect/>
          </a:stretch>
        </p:blipFill>
        <p:spPr>
          <a:xfrm>
            <a:off x="7226139" y="1606559"/>
            <a:ext cx="5080025" cy="43856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CB0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DC6EB"/>
          </a:solidFill>
          <a:ln>
            <a:solidFill>
              <a:srgbClr val="ADC6EB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rcRect b="6850"/>
          <a:stretch>
            <a:fillRect/>
          </a:stretch>
        </p:blipFill>
        <p:spPr>
          <a:xfrm>
            <a:off x="4646393" y="2920033"/>
            <a:ext cx="2899214" cy="31491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99560" y="1436914"/>
            <a:ext cx="4030980" cy="11710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sz="7100">
                <a:ln w="12700">
                  <a:solidFill>
                    <a:schemeClr val="lt1"/>
                  </a:solidFill>
                </a:ln>
                <a:solidFill>
                  <a:schemeClr val="bg1"/>
                </a:solidFill>
                <a:latin typeface="Sandoll 삼립호빵체 Outline"/>
                <a:ea typeface="Sandoll 삼립호빵체 Outline"/>
              </a:rPr>
              <a:t>감사합니다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="" xmlns:c="http://schemas.openxmlformats.org/drawingml/2006/chart" xmlns:dgm="http://schemas.openxmlformats.org/drawingml/2006/diagram" xmlns:dsp="http://schemas.microsoft.com/office/drawing/2008/diagram"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rgbClr val="99d4c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타원 22"/>
          <p:cNvSpPr/>
          <p:nvPr/>
        </p:nvSpPr>
        <p:spPr>
          <a:xfrm>
            <a:off x="10067721" y="5712959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4" name="타원 3"/>
          <p:cNvSpPr/>
          <p:nvPr/>
        </p:nvSpPr>
        <p:spPr>
          <a:xfrm>
            <a:off x="2704356" y="2314115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" name="타원 4"/>
          <p:cNvSpPr/>
          <p:nvPr/>
        </p:nvSpPr>
        <p:spPr>
          <a:xfrm>
            <a:off x="1854434" y="2314115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1638394" y="1858589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타원 6"/>
          <p:cNvSpPr/>
          <p:nvPr/>
        </p:nvSpPr>
        <p:spPr>
          <a:xfrm>
            <a:off x="4138921" y="3225647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5021175" y="3341091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756452" y="1608698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3901784" y="2775629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2920396" y="2727772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5237215" y="3730932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 rot="169220">
            <a:off x="9482971" y="3786787"/>
            <a:ext cx="2331762" cy="2494986"/>
          </a:xfrm>
          <a:prstGeom prst="rect">
            <a:avLst/>
          </a:prstGeom>
        </p:spPr>
      </p:pic>
      <p:sp>
        <p:nvSpPr>
          <p:cNvPr id="15" name="타원 14"/>
          <p:cNvSpPr/>
          <p:nvPr/>
        </p:nvSpPr>
        <p:spPr>
          <a:xfrm>
            <a:off x="6103048" y="3804265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6419570" y="4275218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7274677" y="4325460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>
            <a:off x="7489207" y="4754652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>
            <a:off x="8456104" y="4804894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8242596" y="5129790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9258840" y="5323956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9319395" y="5712959"/>
            <a:ext cx="432079" cy="100484"/>
          </a:xfrm>
          <a:prstGeom prst="ellipse">
            <a:avLst/>
          </a:prstGeom>
          <a:solidFill>
            <a:srgbClr val="649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1852327" y="1061035"/>
            <a:ext cx="2385971" cy="1003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3000">
                <a:solidFill>
                  <a:schemeClr val="bg1"/>
                </a:solidFill>
                <a:latin typeface="안동엄마까투리OTF"/>
                <a:ea typeface="안동엄마까투리OTF"/>
              </a:rPr>
              <a:t>1</a:t>
            </a:r>
            <a:endParaRPr lang="en-US" altLang="ko-KR" sz="3000">
              <a:solidFill>
                <a:schemeClr val="bg1"/>
              </a:solidFill>
              <a:latin typeface="안동엄마까투리OTF"/>
              <a:ea typeface="안동엄마까투리OTF"/>
            </a:endParaRPr>
          </a:p>
          <a:p>
            <a:pPr algn="ctr">
              <a:defRPr/>
            </a:pPr>
            <a:r>
              <a:rPr lang="ko-KR" altLang="en-US" sz="3000">
                <a:solidFill>
                  <a:schemeClr val="bg1"/>
                </a:solidFill>
                <a:latin typeface="안동엄마까투리OTF"/>
                <a:ea typeface="안동엄마까투리OTF"/>
              </a:rPr>
              <a:t>고등학교</a:t>
            </a:r>
            <a:r>
              <a:rPr lang="en-US" altLang="ko-KR" sz="3000">
                <a:solidFill>
                  <a:schemeClr val="bg1"/>
                </a:solidFill>
                <a:latin typeface="안동엄마까투리OTF"/>
                <a:ea typeface="안동엄마까투리OTF"/>
              </a:rPr>
              <a:t>?</a:t>
            </a:r>
            <a:endParaRPr lang="en-US" altLang="ko-KR" sz="3000">
              <a:solidFill>
                <a:schemeClr val="bg1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89871" y="2429636"/>
            <a:ext cx="2385971" cy="9993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3000">
                <a:solidFill>
                  <a:schemeClr val="bg1"/>
                </a:solidFill>
                <a:latin typeface="안동엄마까투리OTF"/>
                <a:ea typeface="안동엄마까투리OTF"/>
              </a:rPr>
              <a:t>2</a:t>
            </a:r>
            <a:endParaRPr lang="en-US" altLang="ko-KR" sz="3000">
              <a:solidFill>
                <a:schemeClr val="bg1"/>
              </a:solidFill>
              <a:latin typeface="안동엄마까투리OTF"/>
              <a:ea typeface="안동엄마까투리OTF"/>
            </a:endParaRPr>
          </a:p>
          <a:p>
            <a:pPr algn="ctr">
              <a:defRPr/>
            </a:pPr>
            <a:r>
              <a:rPr lang="ko-KR" altLang="en-US" sz="3000">
                <a:solidFill>
                  <a:schemeClr val="bg1"/>
                </a:solidFill>
                <a:latin typeface="안동엄마까투리OTF"/>
                <a:ea typeface="안동엄마까투리OTF"/>
              </a:rPr>
              <a:t>입학자격</a:t>
            </a:r>
            <a:endParaRPr lang="ko-KR" altLang="en-US" sz="3000">
              <a:solidFill>
                <a:schemeClr val="bg1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37735" y="2307943"/>
            <a:ext cx="2385971" cy="10048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3000">
                <a:solidFill>
                  <a:schemeClr val="bg1"/>
                </a:solidFill>
                <a:latin typeface="안동엄마까투리OTF"/>
                <a:ea typeface="안동엄마까투리OTF"/>
              </a:rPr>
              <a:t>3</a:t>
            </a:r>
            <a:endParaRPr lang="en-US" altLang="ko-KR" sz="3000">
              <a:solidFill>
                <a:schemeClr val="bg1"/>
              </a:solidFill>
              <a:latin typeface="안동엄마까투리OTF"/>
              <a:ea typeface="안동엄마까투리OTF"/>
            </a:endParaRPr>
          </a:p>
          <a:p>
            <a:pPr algn="ctr">
              <a:defRPr/>
            </a:pPr>
            <a:r>
              <a:rPr lang="ko-KR" altLang="en-US" sz="3000">
                <a:solidFill>
                  <a:schemeClr val="bg1"/>
                </a:solidFill>
                <a:latin typeface="안동엄마까투리OTF"/>
                <a:ea typeface="안동엄마까투리OTF"/>
              </a:rPr>
              <a:t>수업</a:t>
            </a:r>
            <a:endParaRPr lang="ko-KR" altLang="en-US" sz="3000">
              <a:solidFill>
                <a:schemeClr val="bg1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11712" y="3723310"/>
            <a:ext cx="3151093" cy="10002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3000">
                <a:solidFill>
                  <a:schemeClr val="bg1"/>
                </a:solidFill>
                <a:latin typeface="안동엄마까투리OTF"/>
                <a:ea typeface="안동엄마까투리OTF"/>
              </a:rPr>
              <a:t>4</a:t>
            </a:r>
            <a:endParaRPr lang="en-US" altLang="ko-KR" sz="3000">
              <a:solidFill>
                <a:schemeClr val="bg1"/>
              </a:solidFill>
              <a:latin typeface="안동엄마까투리OTF"/>
              <a:ea typeface="안동엄마까투리OTF"/>
            </a:endParaRPr>
          </a:p>
          <a:p>
            <a:pPr algn="ctr">
              <a:defRPr/>
            </a:pPr>
            <a:r>
              <a:rPr lang="ko-KR" altLang="en-US" sz="3000">
                <a:solidFill>
                  <a:schemeClr val="bg1"/>
                </a:solidFill>
                <a:latin typeface="안동엄마까투리OTF"/>
                <a:ea typeface="안동엄마까투리OTF"/>
              </a:rPr>
              <a:t>학년제와 단위제</a:t>
            </a:r>
            <a:endParaRPr lang="ko-KR" altLang="en-US" sz="3000">
              <a:solidFill>
                <a:schemeClr val="bg1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348930" y="3720041"/>
            <a:ext cx="2385972" cy="1002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3000">
                <a:solidFill>
                  <a:schemeClr val="bg1"/>
                </a:solidFill>
                <a:latin typeface="안동엄마까투리OTF"/>
                <a:ea typeface="안동엄마까투리OTF"/>
              </a:rPr>
              <a:t>5</a:t>
            </a:r>
            <a:endParaRPr lang="en-US" altLang="ko-KR" sz="3000">
              <a:solidFill>
                <a:schemeClr val="bg1"/>
              </a:solidFill>
              <a:latin typeface="안동엄마까투리OTF"/>
              <a:ea typeface="안동엄마까투리OTF"/>
            </a:endParaRPr>
          </a:p>
          <a:p>
            <a:pPr algn="ctr">
              <a:defRPr/>
            </a:pPr>
            <a:r>
              <a:rPr lang="ko-KR" altLang="en-US" sz="3000">
                <a:solidFill>
                  <a:schemeClr val="bg1"/>
                </a:solidFill>
                <a:latin typeface="안동엄마까투리OTF"/>
                <a:ea typeface="안동엄마까투리OTF"/>
              </a:rPr>
              <a:t>유행어</a:t>
            </a:r>
            <a:endParaRPr lang="ko-KR" altLang="en-US" sz="3000">
              <a:solidFill>
                <a:schemeClr val="bg1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69918" y="150978"/>
            <a:ext cx="1383747" cy="9805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5900"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bg1"/>
                </a:solidFill>
                <a:latin typeface="안동엄마까투리OTF"/>
                <a:ea typeface="안동엄마까투리OTF"/>
              </a:rPr>
              <a:t>목차</a:t>
            </a:r>
            <a:endParaRPr lang="ko-KR" altLang="en-US" sz="5900">
              <a:solidFill>
                <a:schemeClr val="bg1"/>
              </a:solidFill>
              <a:latin typeface="안동엄마까투리OTF"/>
              <a:ea typeface="안동엄마까투리OTF"/>
            </a:endParaRPr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 rotWithShape="1">
          <a:blip r:embed="rId3"/>
          <a:srcRect r="77970" b="14160"/>
          <a:stretch>
            <a:fillRect/>
          </a:stretch>
        </p:blipFill>
        <p:spPr>
          <a:xfrm rot="1562137">
            <a:off x="11475623" y="4575777"/>
            <a:ext cx="428527" cy="873223"/>
          </a:xfrm>
          <a:prstGeom prst="rect">
            <a:avLst/>
          </a:prstGeom>
        </p:spPr>
      </p:pic>
      <p:pic>
        <p:nvPicPr>
          <p:cNvPr id="31" name="그림 30"/>
          <p:cNvPicPr>
            <a:picLocks noChangeAspect="1"/>
          </p:cNvPicPr>
          <p:nvPr/>
        </p:nvPicPr>
        <p:blipFill rotWithShape="1">
          <a:blip r:embed="rId4"/>
          <a:srcRect l="55140" b="14160"/>
          <a:stretch>
            <a:fillRect/>
          </a:stretch>
        </p:blipFill>
        <p:spPr>
          <a:xfrm>
            <a:off x="68139" y="-235908"/>
            <a:ext cx="1381609" cy="1382752"/>
          </a:xfrm>
          <a:prstGeom prst="rect">
            <a:avLst/>
          </a:prstGeom>
        </p:spPr>
      </p:pic>
      <p:sp>
        <p:nvSpPr>
          <p:cNvPr id="32" name="TextBox 27"/>
          <p:cNvSpPr txBox="1"/>
          <p:nvPr/>
        </p:nvSpPr>
        <p:spPr>
          <a:xfrm>
            <a:off x="7095635" y="5092903"/>
            <a:ext cx="2385972" cy="1001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en-US" altLang="ko-KR" sz="3000" b="0" i="0" u="none" strike="noStrike" kern="1200" cap="none" spc="0" normalizeH="0" baseline="0">
                <a:solidFill>
                  <a:srgbClr val="ffffff"/>
                </a:solidFill>
                <a:latin typeface="안동엄마까투리OTF"/>
                <a:ea typeface="안동엄마까투리OTF"/>
              </a:rPr>
              <a:t>6</a:t>
            </a:r>
            <a:endParaRPr kumimoji="0" lang="en-US" altLang="ko-KR" sz="3000" b="0" i="0" u="none" strike="noStrike" kern="1200" cap="none" spc="0" normalizeH="0" baseline="0">
              <a:solidFill>
                <a:srgbClr val="ffffff"/>
              </a:solidFill>
              <a:latin typeface="안동엄마까투리OTF"/>
              <a:ea typeface="안동엄마까투리OTF"/>
            </a:endParaRPr>
          </a:p>
          <a:p>
            <a:pPr marL="0" indent="0" algn="ctr" defTabSz="914400" rtl="0" eaLnBrk="1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kumimoji="0" lang="ko-KR" altLang="en-US" sz="3000" b="0" i="0" u="none" strike="noStrike" kern="1200" cap="none" spc="0" normalizeH="0" baseline="0">
                <a:solidFill>
                  <a:srgbClr val="ffffff"/>
                </a:solidFill>
                <a:latin typeface="안동엄마까투리OTF"/>
                <a:ea typeface="안동엄마까투리OTF"/>
              </a:rPr>
              <a:t>학교 규칙</a:t>
            </a:r>
            <a:endParaRPr kumimoji="0" lang="ko-KR" altLang="en-US" sz="3000" b="0" i="0" u="none" strike="noStrike" kern="1200" cap="none" spc="0" normalizeH="0" baseline="0">
              <a:solidFill>
                <a:srgbClr val="ffffff"/>
              </a:solidFill>
              <a:latin typeface="안동엄마까투리OTF"/>
              <a:ea typeface="안동엄마까투리OTF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rgbClr val="badb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534237" y="648378"/>
            <a:ext cx="11123526" cy="6209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 flipH="1">
            <a:off x="9133952" y="3407059"/>
            <a:ext cx="3748167" cy="3692102"/>
          </a:xfrm>
          <a:prstGeom prst="rect">
            <a:avLst/>
          </a:prstGeom>
        </p:spPr>
      </p:pic>
      <p:cxnSp>
        <p:nvCxnSpPr>
          <p:cNvPr id="20" name="직선 연결선 19"/>
          <p:cNvCxnSpPr/>
          <p:nvPr/>
        </p:nvCxnSpPr>
        <p:spPr>
          <a:xfrm>
            <a:off x="783762" y="1306286"/>
            <a:ext cx="10590962" cy="0"/>
          </a:xfrm>
          <a:prstGeom prst="line">
            <a:avLst/>
          </a:prstGeom>
          <a:ln w="38100">
            <a:solidFill>
              <a:srgbClr val="badb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13426" y="708670"/>
            <a:ext cx="34365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600">
                <a:solidFill>
                  <a:schemeClr val="tx1">
                    <a:lumMod val="65000"/>
                    <a:lumOff val="35000"/>
                  </a:schemeClr>
                </a:solidFill>
                <a:latin typeface="안동엄마까투리OTF"/>
                <a:ea typeface="안동엄마까투리OTF"/>
              </a:rPr>
              <a:t>1. </a:t>
            </a:r>
            <a:r>
              <a:rPr lang="ko-KR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안동엄마까투리OTF"/>
                <a:ea typeface="안동엄마까투리OTF"/>
              </a:rPr>
              <a:t>고등학교</a:t>
            </a:r>
            <a:r>
              <a:rPr lang="en-US" altLang="ko-KR" sz="3600">
                <a:solidFill>
                  <a:schemeClr val="tx1">
                    <a:lumMod val="65000"/>
                    <a:lumOff val="35000"/>
                  </a:schemeClr>
                </a:solidFill>
                <a:latin typeface="안동엄마까투리OTF"/>
                <a:ea typeface="안동엄마까투리OTF"/>
              </a:rPr>
              <a:t>?</a:t>
            </a:r>
            <a:endParaRPr lang="en-US" altLang="ko-KR" sz="3600">
              <a:solidFill>
                <a:schemeClr val="tx1">
                  <a:lumMod val="65000"/>
                  <a:lumOff val="35000"/>
                </a:schemeClr>
              </a:solidFill>
              <a:latin typeface="안동엄마까투리OTF"/>
              <a:ea typeface="안동엄마까투리OTF"/>
            </a:endParaRPr>
          </a:p>
        </p:txBody>
      </p:sp>
      <p:grpSp>
        <p:nvGrpSpPr>
          <p:cNvPr id="25" name="그룹 24"/>
          <p:cNvGrpSpPr/>
          <p:nvPr/>
        </p:nvGrpSpPr>
        <p:grpSpPr>
          <a:xfrm rot="0">
            <a:off x="-130626" y="5900889"/>
            <a:ext cx="13027033" cy="1097787"/>
            <a:chOff x="-130626" y="5900889"/>
            <a:chExt cx="13027033" cy="1097787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 rotWithShape="1">
            <a:blip r:embed="rId3"/>
            <a:srcRect b="12600"/>
            <a:stretch>
              <a:fillRect/>
            </a:stretch>
          </p:blipFill>
          <p:spPr>
            <a:xfrm>
              <a:off x="-130626" y="5900890"/>
              <a:ext cx="3139453" cy="1062617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 rotWithShape="1">
            <a:blip r:embed="rId4"/>
            <a:srcRect r="18160" b="12600"/>
            <a:stretch>
              <a:fillRect/>
            </a:stretch>
          </p:blipFill>
          <p:spPr>
            <a:xfrm>
              <a:off x="2599054" y="5900890"/>
              <a:ext cx="2569272" cy="1062617"/>
            </a:xfrm>
            <a:prstGeom prst="rect">
              <a:avLst/>
            </a:prstGeom>
          </p:spPr>
        </p:pic>
        <p:pic>
          <p:nvPicPr>
            <p:cNvPr id="5" name="그림 4"/>
            <p:cNvPicPr>
              <a:picLocks noChangeAspect="1"/>
            </p:cNvPicPr>
            <p:nvPr/>
          </p:nvPicPr>
          <p:blipFill rotWithShape="1">
            <a:blip r:embed="rId5"/>
            <a:srcRect b="12600"/>
            <a:stretch>
              <a:fillRect/>
            </a:stretch>
          </p:blipFill>
          <p:spPr>
            <a:xfrm flipH="1">
              <a:off x="5093226" y="5900890"/>
              <a:ext cx="2804780" cy="1062617"/>
            </a:xfrm>
            <a:prstGeom prst="rect">
              <a:avLst/>
            </a:prstGeom>
          </p:spPr>
        </p:pic>
        <p:pic>
          <p:nvPicPr>
            <p:cNvPr id="11" name="그림 10"/>
            <p:cNvPicPr>
              <a:picLocks noChangeAspect="1"/>
            </p:cNvPicPr>
            <p:nvPr/>
          </p:nvPicPr>
          <p:blipFill rotWithShape="1">
            <a:blip r:embed="rId6"/>
            <a:srcRect b="12600"/>
            <a:stretch>
              <a:fillRect/>
            </a:stretch>
          </p:blipFill>
          <p:spPr>
            <a:xfrm flipH="1">
              <a:off x="7617037" y="5936059"/>
              <a:ext cx="2804780" cy="1062617"/>
            </a:xfrm>
            <a:prstGeom prst="rect">
              <a:avLst/>
            </a:prstGeom>
          </p:spPr>
        </p:pic>
        <p:pic>
          <p:nvPicPr>
            <p:cNvPr id="24" name="그림 23"/>
            <p:cNvPicPr>
              <a:picLocks noChangeAspect="1"/>
            </p:cNvPicPr>
            <p:nvPr/>
          </p:nvPicPr>
          <p:blipFill rotWithShape="1">
            <a:blip r:embed="rId7"/>
            <a:srcRect b="12600"/>
            <a:stretch>
              <a:fillRect/>
            </a:stretch>
          </p:blipFill>
          <p:spPr>
            <a:xfrm flipH="1">
              <a:off x="10091627" y="5900889"/>
              <a:ext cx="2804780" cy="1062617"/>
            </a:xfrm>
            <a:prstGeom prst="rect">
              <a:avLst/>
            </a:prstGeom>
          </p:spPr>
        </p:pic>
      </p:grpSp>
      <p:sp>
        <p:nvSpPr>
          <p:cNvPr id="26" name="내용 개체 틀 2"/>
          <p:cNvSpPr>
            <a:spLocks noGrp="1"/>
          </p:cNvSpPr>
          <p:nvPr/>
        </p:nvSpPr>
        <p:spPr>
          <a:xfrm>
            <a:off x="609599" y="1600200"/>
            <a:ext cx="1354689" cy="477973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ko-KR" altLang="en-US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교육은</a:t>
            </a:r>
            <a:r>
              <a:rPr lang="en-US" altLang="ko-KR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?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7" name="내용 개체 틀 2"/>
          <p:cNvSpPr/>
          <p:nvPr/>
        </p:nvSpPr>
        <p:spPr>
          <a:xfrm>
            <a:off x="609599" y="2177459"/>
            <a:ext cx="8296939" cy="37592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진학여부는</a:t>
            </a: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?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8" name="내용 개체 틀 2"/>
          <p:cNvSpPr/>
          <p:nvPr/>
        </p:nvSpPr>
        <p:spPr>
          <a:xfrm>
            <a:off x="609599" y="2777252"/>
            <a:ext cx="1354689" cy="358911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중학생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9" name="내용 개체 틀 2"/>
          <p:cNvSpPr/>
          <p:nvPr/>
        </p:nvSpPr>
        <p:spPr>
          <a:xfrm>
            <a:off x="1091044" y="5043054"/>
            <a:ext cx="8296939" cy="69909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3200" b="0" i="0" u="none" strike="noStrike" kern="1200" cap="none" spc="0" normalizeH="0" baseline="0">
              <a:solidFill>
                <a:srgbClr val="000000"/>
              </a:solidFill>
              <a:latin typeface="Calibri"/>
              <a:ea typeface="맑은 고딕"/>
              <a:cs typeface="맑은 고딕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3200" b="0" i="0" u="none" strike="noStrike" kern="1200" cap="none" spc="0" normalizeH="0" baseline="0">
              <a:solidFill>
                <a:srgbClr val="000000"/>
              </a:solidFill>
              <a:latin typeface="Calibri"/>
              <a:ea typeface="맑은 고딕"/>
              <a:cs typeface="맑은 고딕"/>
            </a:endParaRPr>
          </a:p>
        </p:txBody>
      </p:sp>
      <p:sp>
        <p:nvSpPr>
          <p:cNvPr id="31" name="내용 개체 틀 2"/>
          <p:cNvSpPr/>
          <p:nvPr/>
        </p:nvSpPr>
        <p:spPr>
          <a:xfrm>
            <a:off x="1028621" y="4017130"/>
            <a:ext cx="1027749" cy="370071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Why?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2" name="내용 개체 틀 2"/>
          <p:cNvSpPr/>
          <p:nvPr/>
        </p:nvSpPr>
        <p:spPr>
          <a:xfrm>
            <a:off x="1019857" y="3414338"/>
            <a:ext cx="2397112" cy="470275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</a:t>
            </a: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경제적 이유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1" name="내용 개체 틀 2"/>
          <p:cNvSpPr/>
          <p:nvPr/>
        </p:nvSpPr>
        <p:spPr>
          <a:xfrm>
            <a:off x="2056370" y="1601802"/>
            <a:ext cx="2701698" cy="37592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보통교육 전문교육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2" name="내용 개체 틀 2"/>
          <p:cNvSpPr/>
          <p:nvPr/>
        </p:nvSpPr>
        <p:spPr>
          <a:xfrm>
            <a:off x="2431699" y="2167851"/>
            <a:ext cx="892716" cy="37592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ko-KR" altLang="en-US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자유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3" name="내용 개체 틀 2"/>
          <p:cNvSpPr/>
          <p:nvPr/>
        </p:nvSpPr>
        <p:spPr>
          <a:xfrm>
            <a:off x="1964288" y="2769368"/>
            <a:ext cx="668281" cy="37592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-&gt;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4" name="내용 개체 틀 2"/>
          <p:cNvSpPr/>
          <p:nvPr/>
        </p:nvSpPr>
        <p:spPr>
          <a:xfrm>
            <a:off x="2599054" y="2777252"/>
            <a:ext cx="1352984" cy="37592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고등학교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5" name="내용 개체 틀 2"/>
          <p:cNvSpPr/>
          <p:nvPr/>
        </p:nvSpPr>
        <p:spPr>
          <a:xfrm>
            <a:off x="2504908" y="3425221"/>
            <a:ext cx="912061" cy="37592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,</a:t>
            </a: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장애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6" name="내용 개체 틀 2"/>
          <p:cNvSpPr/>
          <p:nvPr/>
        </p:nvSpPr>
        <p:spPr>
          <a:xfrm>
            <a:off x="3237911" y="3427001"/>
            <a:ext cx="1520157" cy="426946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,</a:t>
            </a:r>
            <a:r>
              <a:rPr lang="ko-KR" altLang="en-US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특수한 사정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7" name="내용 개체 틀 2"/>
          <p:cNvSpPr/>
          <p:nvPr/>
        </p:nvSpPr>
        <p:spPr>
          <a:xfrm>
            <a:off x="4636638" y="3425221"/>
            <a:ext cx="912061" cy="37592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-&gt;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8" name="내용 개체 틀 2"/>
          <p:cNvSpPr/>
          <p:nvPr/>
        </p:nvSpPr>
        <p:spPr>
          <a:xfrm>
            <a:off x="5148880" y="3425221"/>
            <a:ext cx="3194441" cy="410066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특별 지원 학교 고등학부 진학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9" name="내용 개체 틀 2"/>
          <p:cNvSpPr/>
          <p:nvPr/>
        </p:nvSpPr>
        <p:spPr>
          <a:xfrm>
            <a:off x="1931024" y="3959887"/>
            <a:ext cx="5686013" cy="628627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ko-KR" altLang="en-US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실질 무상화 및 장학금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ntr" presetSubtype="1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1" animBg="1"/>
      <p:bldP spid="27" grpId="2" animBg="1"/>
      <p:bldP spid="22" grpId="3" animBg="1"/>
      <p:bldP spid="28" grpId="4" animBg="1"/>
      <p:bldP spid="33" grpId="5" animBg="1"/>
      <p:bldP spid="34" grpId="6" animBg="1"/>
      <p:bldP spid="32" grpId="7" animBg="1"/>
      <p:bldP spid="35" grpId="8" animBg="1"/>
      <p:bldP spid="36" grpId="9" animBg="1"/>
      <p:bldP spid="37" grpId="10" animBg="1"/>
      <p:bldP spid="38" grpId="11" animBg="1"/>
      <p:bldP spid="31" grpId="12" animBg="1"/>
      <p:bldP spid="39" grpId="13" animBg="1"/>
      <p:bldP spid="29" grpId="14" animBg="1"/>
    </p:bldLst>
  </p:timing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rgbClr val="f1c1c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534236" y="648378"/>
            <a:ext cx="11123526" cy="6209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8792309" y="3208199"/>
            <a:ext cx="3823130" cy="3823130"/>
          </a:xfrm>
          <a:prstGeom prst="rect">
            <a:avLst/>
          </a:prstGeom>
        </p:spPr>
      </p:pic>
      <p:cxnSp>
        <p:nvCxnSpPr>
          <p:cNvPr id="11" name="직선 연결선 10"/>
          <p:cNvCxnSpPr/>
          <p:nvPr/>
        </p:nvCxnSpPr>
        <p:spPr>
          <a:xfrm>
            <a:off x="783762" y="1306286"/>
            <a:ext cx="10590962" cy="0"/>
          </a:xfrm>
          <a:prstGeom prst="line">
            <a:avLst/>
          </a:prstGeom>
          <a:ln w="38100">
            <a:solidFill>
              <a:srgbClr val="f1c1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그룹 12"/>
          <p:cNvGrpSpPr/>
          <p:nvPr/>
        </p:nvGrpSpPr>
        <p:grpSpPr>
          <a:xfrm rot="0">
            <a:off x="-130626" y="5900889"/>
            <a:ext cx="13027033" cy="1097787"/>
            <a:chOff x="-130626" y="5900889"/>
            <a:chExt cx="13027033" cy="1097787"/>
          </a:xfrm>
        </p:grpSpPr>
        <p:pic>
          <p:nvPicPr>
            <p:cNvPr id="14" name="그림 13"/>
            <p:cNvPicPr>
              <a:picLocks noChangeAspect="1"/>
            </p:cNvPicPr>
            <p:nvPr/>
          </p:nvPicPr>
          <p:blipFill rotWithShape="1">
            <a:blip r:embed="rId3"/>
            <a:srcRect b="12600"/>
            <a:stretch>
              <a:fillRect/>
            </a:stretch>
          </p:blipFill>
          <p:spPr>
            <a:xfrm>
              <a:off x="-130626" y="5900890"/>
              <a:ext cx="3139453" cy="1062617"/>
            </a:xfrm>
            <a:prstGeom prst="rect">
              <a:avLst/>
            </a:prstGeom>
          </p:spPr>
        </p:pic>
        <p:pic>
          <p:nvPicPr>
            <p:cNvPr id="15" name="그림 14"/>
            <p:cNvPicPr>
              <a:picLocks noChangeAspect="1"/>
            </p:cNvPicPr>
            <p:nvPr/>
          </p:nvPicPr>
          <p:blipFill rotWithShape="1">
            <a:blip r:embed="rId4"/>
            <a:srcRect r="18160" b="12600"/>
            <a:stretch>
              <a:fillRect/>
            </a:stretch>
          </p:blipFill>
          <p:spPr>
            <a:xfrm>
              <a:off x="2599054" y="5900890"/>
              <a:ext cx="2569272" cy="1062617"/>
            </a:xfrm>
            <a:prstGeom prst="rect">
              <a:avLst/>
            </a:prstGeom>
          </p:spPr>
        </p:pic>
        <p:pic>
          <p:nvPicPr>
            <p:cNvPr id="16" name="그림 15"/>
            <p:cNvPicPr>
              <a:picLocks noChangeAspect="1"/>
            </p:cNvPicPr>
            <p:nvPr/>
          </p:nvPicPr>
          <p:blipFill rotWithShape="1">
            <a:blip r:embed="rId5"/>
            <a:srcRect b="12600"/>
            <a:stretch>
              <a:fillRect/>
            </a:stretch>
          </p:blipFill>
          <p:spPr>
            <a:xfrm flipH="1">
              <a:off x="5093226" y="5900890"/>
              <a:ext cx="2804780" cy="1062617"/>
            </a:xfrm>
            <a:prstGeom prst="rect">
              <a:avLst/>
            </a:prstGeom>
          </p:spPr>
        </p:pic>
        <p:pic>
          <p:nvPicPr>
            <p:cNvPr id="17" name="그림 16"/>
            <p:cNvPicPr>
              <a:picLocks noChangeAspect="1"/>
            </p:cNvPicPr>
            <p:nvPr/>
          </p:nvPicPr>
          <p:blipFill rotWithShape="1">
            <a:blip r:embed="rId6"/>
            <a:srcRect b="12600"/>
            <a:stretch>
              <a:fillRect/>
            </a:stretch>
          </p:blipFill>
          <p:spPr>
            <a:xfrm flipH="1">
              <a:off x="7617037" y="5936059"/>
              <a:ext cx="2804780" cy="1062617"/>
            </a:xfrm>
            <a:prstGeom prst="rect">
              <a:avLst/>
            </a:prstGeom>
          </p:spPr>
        </p:pic>
        <p:pic>
          <p:nvPicPr>
            <p:cNvPr id="18" name="그림 17"/>
            <p:cNvPicPr>
              <a:picLocks noChangeAspect="1"/>
            </p:cNvPicPr>
            <p:nvPr/>
          </p:nvPicPr>
          <p:blipFill rotWithShape="1">
            <a:blip r:embed="rId7"/>
            <a:srcRect b="12600"/>
            <a:stretch>
              <a:fillRect/>
            </a:stretch>
          </p:blipFill>
          <p:spPr>
            <a:xfrm flipH="1">
              <a:off x="10091627" y="5900889"/>
              <a:ext cx="2804780" cy="1062617"/>
            </a:xfrm>
            <a:prstGeom prst="rect">
              <a:avLst/>
            </a:prstGeom>
          </p:spPr>
        </p:pic>
      </p:grpSp>
      <p:sp>
        <p:nvSpPr>
          <p:cNvPr id="19" name="TextBox 18"/>
          <p:cNvSpPr txBox="1"/>
          <p:nvPr/>
        </p:nvSpPr>
        <p:spPr>
          <a:xfrm>
            <a:off x="713426" y="708670"/>
            <a:ext cx="34365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600">
                <a:solidFill>
                  <a:schemeClr val="tx1">
                    <a:lumMod val="65000"/>
                    <a:lumOff val="35000"/>
                  </a:schemeClr>
                </a:solidFill>
                <a:latin typeface="안동엄마까투리OTF"/>
                <a:ea typeface="안동엄마까투리OTF"/>
              </a:rPr>
              <a:t>2. </a:t>
            </a:r>
            <a:r>
              <a:rPr lang="ko-KR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안동엄마까투리OTF"/>
                <a:ea typeface="안동엄마까투리OTF"/>
              </a:rPr>
              <a:t>입학 자격</a:t>
            </a:r>
            <a:endParaRPr lang="ko-KR" altLang="en-US" sz="3600">
              <a:solidFill>
                <a:schemeClr val="tx1">
                  <a:lumMod val="65000"/>
                  <a:lumOff val="35000"/>
                </a:schemeClr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0" name="내용 개체 틀 2"/>
          <p:cNvSpPr/>
          <p:nvPr/>
        </p:nvSpPr>
        <p:spPr>
          <a:xfrm>
            <a:off x="796635" y="1359758"/>
            <a:ext cx="5299365" cy="529001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전기 중등 교육과정 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1" name="내용 개체 틀 2"/>
          <p:cNvSpPr/>
          <p:nvPr/>
        </p:nvSpPr>
        <p:spPr>
          <a:xfrm>
            <a:off x="8170071" y="2328726"/>
            <a:ext cx="1698712" cy="409938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입학 가능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2" name="내용 개체 틀 2"/>
          <p:cNvSpPr/>
          <p:nvPr/>
        </p:nvSpPr>
        <p:spPr>
          <a:xfrm>
            <a:off x="7229722" y="2328726"/>
            <a:ext cx="832802" cy="443955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---&gt;</a:t>
            </a:r>
            <a:endParaRPr kumimoji="0" lang="en-US" altLang="ko-KR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3" name="내용 개체 틀 2"/>
          <p:cNvSpPr/>
          <p:nvPr/>
        </p:nvSpPr>
        <p:spPr>
          <a:xfrm>
            <a:off x="1187468" y="1986960"/>
            <a:ext cx="8296939" cy="127059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ㄴ중학교 혹은 이에 준하는 학교 </a:t>
            </a: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(</a:t>
            </a: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특별 지원 학교의 중학부</a:t>
            </a: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)</a:t>
            </a:r>
            <a:endParaRPr kumimoji="0" lang="en-US" altLang="ko-KR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ㄴ의무 교육 학교의 후기 과정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ㄴ 중등 교육 학교의 전기 과정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4" name="내용 개체 틀 2"/>
          <p:cNvSpPr/>
          <p:nvPr/>
        </p:nvSpPr>
        <p:spPr>
          <a:xfrm>
            <a:off x="1209630" y="1548656"/>
            <a:ext cx="3205393" cy="315527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ㅡㅡㅡㅡㅡㅡㅡㅡ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5" name="내용 개체 틀 2"/>
          <p:cNvSpPr/>
          <p:nvPr/>
        </p:nvSpPr>
        <p:spPr>
          <a:xfrm>
            <a:off x="1000371" y="3231855"/>
            <a:ext cx="1927556" cy="54601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지원자의 연령</a:t>
            </a: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?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6" name="내용 개체 틀 2"/>
          <p:cNvSpPr/>
          <p:nvPr/>
        </p:nvSpPr>
        <p:spPr>
          <a:xfrm>
            <a:off x="762000" y="3934128"/>
            <a:ext cx="1741056" cy="69909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연령 주의</a:t>
            </a: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?</a:t>
            </a: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 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7" name="내용 개체 틀 2"/>
          <p:cNvSpPr/>
          <p:nvPr/>
        </p:nvSpPr>
        <p:spPr>
          <a:xfrm>
            <a:off x="1142565" y="4482494"/>
            <a:ext cx="1360491" cy="69909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ㄴ학력 충족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8" name="내용 개체 틀 2"/>
          <p:cNvSpPr/>
          <p:nvPr/>
        </p:nvSpPr>
        <p:spPr>
          <a:xfrm>
            <a:off x="2707593" y="3231855"/>
            <a:ext cx="1291752" cy="54601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4</a:t>
            </a: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월</a:t>
            </a: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1</a:t>
            </a: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일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9" name="내용 개체 틀 2"/>
          <p:cNvSpPr/>
          <p:nvPr/>
        </p:nvSpPr>
        <p:spPr>
          <a:xfrm>
            <a:off x="3743404" y="3259906"/>
            <a:ext cx="579214" cy="54601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-&gt;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0" name="내용 개체 틀 2"/>
          <p:cNvSpPr/>
          <p:nvPr/>
        </p:nvSpPr>
        <p:spPr>
          <a:xfrm>
            <a:off x="4129448" y="3244703"/>
            <a:ext cx="1927556" cy="54601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15</a:t>
            </a: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세 이상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1" name="내용 개체 틀 2"/>
          <p:cNvSpPr/>
          <p:nvPr/>
        </p:nvSpPr>
        <p:spPr>
          <a:xfrm>
            <a:off x="2405873" y="3934128"/>
            <a:ext cx="1927556" cy="54601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매우 강함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2" name="내용 개체 틀 2"/>
          <p:cNvSpPr/>
          <p:nvPr/>
        </p:nvSpPr>
        <p:spPr>
          <a:xfrm>
            <a:off x="2389691" y="4464362"/>
            <a:ext cx="619136" cy="54601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-&gt;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3" name="내용 개체 틀 2"/>
          <p:cNvSpPr/>
          <p:nvPr/>
        </p:nvSpPr>
        <p:spPr>
          <a:xfrm>
            <a:off x="2752852" y="4476750"/>
            <a:ext cx="1927556" cy="54601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ko-KR" altLang="en-US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수험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4" name="내용 개체 틀 2"/>
          <p:cNvSpPr/>
          <p:nvPr/>
        </p:nvSpPr>
        <p:spPr>
          <a:xfrm>
            <a:off x="2739016" y="4018383"/>
            <a:ext cx="852682" cy="916734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7200" b="0" i="0" u="none" strike="noStrike" kern="1200" cap="none" spc="0" normalizeH="0" baseline="0">
                <a:solidFill>
                  <a:srgbClr val="ff0000"/>
                </a:solidFill>
                <a:latin typeface="안동엄마까투리OTF"/>
                <a:ea typeface="안동엄마까투리OTF"/>
              </a:rPr>
              <a:t>x</a:t>
            </a:r>
            <a:endParaRPr kumimoji="0" lang="ko-KR" altLang="en-US" sz="7200" b="0" i="0" u="none" strike="noStrike" kern="1200" cap="none" spc="0" normalizeH="0" baseline="0">
              <a:solidFill>
                <a:srgbClr val="ff0000"/>
              </a:solidFill>
              <a:latin typeface="안동엄마까투리OTF"/>
              <a:ea typeface="안동엄마까투리OTF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" presetClass="entr" presetSubtype="1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4" presetClass="entr" presetSubtype="10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1" animBg="1"/>
      <p:bldP spid="23" grpId="2" animBg="1"/>
      <p:bldP spid="22" grpId="3" animBg="1"/>
      <p:bldP spid="21" grpId="4" animBg="1"/>
      <p:bldP spid="25" grpId="5" animBg="1"/>
      <p:bldP spid="28" grpId="6" animBg="1"/>
      <p:bldP spid="29" grpId="7" animBg="1"/>
      <p:bldP spid="30" grpId="8" animBg="1"/>
      <p:bldP spid="26" grpId="9" animBg="1"/>
      <p:bldP spid="31" grpId="10" animBg="1"/>
      <p:bldP spid="27" grpId="11" animBg="1"/>
      <p:bldP spid="32" grpId="12" animBg="1"/>
      <p:bldP spid="33" grpId="13" animBg="1"/>
      <p:bldP spid="34" grpId="14"/>
    </p:bldLst>
  </p:timing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rgbClr val="f1c1c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541385" y="648378"/>
            <a:ext cx="11123526" cy="6209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8792309" y="3208199"/>
            <a:ext cx="3823130" cy="3823130"/>
          </a:xfrm>
          <a:prstGeom prst="rect">
            <a:avLst/>
          </a:prstGeom>
        </p:spPr>
      </p:pic>
      <p:cxnSp>
        <p:nvCxnSpPr>
          <p:cNvPr id="11" name="직선 연결선 10"/>
          <p:cNvCxnSpPr/>
          <p:nvPr/>
        </p:nvCxnSpPr>
        <p:spPr>
          <a:xfrm>
            <a:off x="783762" y="1306286"/>
            <a:ext cx="10590962" cy="0"/>
          </a:xfrm>
          <a:prstGeom prst="line">
            <a:avLst/>
          </a:prstGeom>
          <a:ln w="38100">
            <a:solidFill>
              <a:srgbClr val="f1c1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13426" y="708670"/>
            <a:ext cx="34365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600">
                <a:solidFill>
                  <a:schemeClr val="tx1">
                    <a:lumMod val="65000"/>
                    <a:lumOff val="35000"/>
                  </a:schemeClr>
                </a:solidFill>
                <a:latin typeface="안동엄마까투리OTF"/>
                <a:ea typeface="안동엄마까투리OTF"/>
              </a:rPr>
              <a:t>2. </a:t>
            </a:r>
            <a:r>
              <a:rPr lang="ko-KR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안동엄마까투리OTF"/>
                <a:ea typeface="안동엄마까투리OTF"/>
              </a:rPr>
              <a:t>입학 자격</a:t>
            </a:r>
            <a:endParaRPr lang="ko-KR" altLang="en-US" sz="3600">
              <a:solidFill>
                <a:schemeClr val="tx1">
                  <a:lumMod val="65000"/>
                  <a:lumOff val="35000"/>
                </a:schemeClr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8" name="내용 개체 틀 2"/>
          <p:cNvSpPr/>
          <p:nvPr/>
        </p:nvSpPr>
        <p:spPr>
          <a:xfrm>
            <a:off x="4009339" y="1751762"/>
            <a:ext cx="1006004" cy="440996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</a:t>
            </a: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시험</a:t>
            </a:r>
            <a:r>
              <a:rPr kumimoji="0" lang="ko-KR" altLang="en-US" sz="2000" b="0" i="0" u="none" strike="noStrike" kern="1200" cap="none" spc="0" normalizeH="0">
                <a:solidFill>
                  <a:srgbClr val="000000"/>
                </a:solidFill>
                <a:latin typeface="안동엄마까투리OTF"/>
                <a:ea typeface="안동엄마까투리OTF"/>
              </a:rPr>
              <a:t> 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 rotWithShape="1">
          <a:blip r:embed="rId3"/>
          <a:srcRect l="9360" r="6510"/>
          <a:stretch>
            <a:fillRect/>
          </a:stretch>
        </p:blipFill>
        <p:spPr>
          <a:xfrm>
            <a:off x="615109" y="1355001"/>
            <a:ext cx="3242536" cy="5019113"/>
          </a:xfrm>
          <a:prstGeom prst="rect">
            <a:avLst/>
          </a:prstGeom>
        </p:spPr>
      </p:pic>
      <p:sp>
        <p:nvSpPr>
          <p:cNvPr id="20" name="내용 개체 틀 2"/>
          <p:cNvSpPr/>
          <p:nvPr/>
        </p:nvSpPr>
        <p:spPr>
          <a:xfrm>
            <a:off x="5378129" y="1751762"/>
            <a:ext cx="1927556" cy="54601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ko-KR" altLang="en-US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떨어짐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1" name="내용 개체 틀 2"/>
          <p:cNvSpPr/>
          <p:nvPr/>
        </p:nvSpPr>
        <p:spPr>
          <a:xfrm>
            <a:off x="4930304" y="1751762"/>
            <a:ext cx="532865" cy="54601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-&gt;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2" name="내용 개체 틀 2"/>
          <p:cNvSpPr/>
          <p:nvPr/>
        </p:nvSpPr>
        <p:spPr>
          <a:xfrm>
            <a:off x="6578004" y="1743930"/>
            <a:ext cx="1927556" cy="54601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다른학교 시험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3" name="내용 개체 틀 2"/>
          <p:cNvSpPr/>
          <p:nvPr/>
        </p:nvSpPr>
        <p:spPr>
          <a:xfrm>
            <a:off x="6215218" y="1743930"/>
            <a:ext cx="532865" cy="54601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-&gt;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4" name="내용 개체 틀 2"/>
          <p:cNvSpPr/>
          <p:nvPr/>
        </p:nvSpPr>
        <p:spPr>
          <a:xfrm>
            <a:off x="6986604" y="1285563"/>
            <a:ext cx="852682" cy="916734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altLang="ko-KR" sz="7200">
                <a:solidFill>
                  <a:srgbClr val="ff0000"/>
                </a:solidFill>
                <a:latin typeface="안동엄마까투리OTF"/>
                <a:ea typeface="안동엄마까투리OTF"/>
              </a:rPr>
              <a:t>o</a:t>
            </a:r>
            <a:endParaRPr kumimoji="0" lang="ko-KR" altLang="en-US" sz="7200" b="0" i="0" u="none" strike="noStrike" kern="1200" cap="none" spc="0" normalizeH="0" baseline="0">
              <a:solidFill>
                <a:srgbClr val="ff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5" name="내용 개체 틀 2"/>
          <p:cNvSpPr/>
          <p:nvPr/>
        </p:nvSpPr>
        <p:spPr>
          <a:xfrm>
            <a:off x="4009339" y="2767735"/>
            <a:ext cx="1102595" cy="440996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altLang="ko-KR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-</a:t>
            </a:r>
            <a:r>
              <a:rPr lang="ko-KR" altLang="en-US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대부분</a:t>
            </a:r>
            <a:r>
              <a:rPr lang="en-US" altLang="ko-KR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?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6" name="내용 개체 틀 2"/>
          <p:cNvSpPr/>
          <p:nvPr/>
        </p:nvSpPr>
        <p:spPr>
          <a:xfrm>
            <a:off x="5292061" y="2788577"/>
            <a:ext cx="2804780" cy="440996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공립 고등학교 희망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7" name="내용 개체 틀 2"/>
          <p:cNvSpPr/>
          <p:nvPr/>
        </p:nvSpPr>
        <p:spPr>
          <a:xfrm>
            <a:off x="4017810" y="3748526"/>
            <a:ext cx="2205879" cy="372564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</a:t>
            </a: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사립 고등학교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0" name="내용 개체 틀 2"/>
          <p:cNvSpPr/>
          <p:nvPr/>
        </p:nvSpPr>
        <p:spPr>
          <a:xfrm>
            <a:off x="5761107" y="3747927"/>
            <a:ext cx="1442433" cy="440996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제 </a:t>
            </a:r>
            <a:r>
              <a:rPr lang="en-US" altLang="ko-KR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2</a:t>
            </a:r>
            <a:r>
              <a:rPr lang="ko-KR" altLang="en-US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희망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1" name="내용 개체 틀 2"/>
          <p:cNvSpPr/>
          <p:nvPr/>
        </p:nvSpPr>
        <p:spPr>
          <a:xfrm>
            <a:off x="4007693" y="4623539"/>
            <a:ext cx="1929341" cy="372564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</a:t>
            </a: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사립 고등학교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3" name="내용 개체 틀 2"/>
          <p:cNvSpPr/>
          <p:nvPr/>
        </p:nvSpPr>
        <p:spPr>
          <a:xfrm>
            <a:off x="6291283" y="4624280"/>
            <a:ext cx="1824515" cy="440996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공립고등학교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4" name="내용 개체 틀 2"/>
          <p:cNvSpPr/>
          <p:nvPr/>
        </p:nvSpPr>
        <p:spPr>
          <a:xfrm>
            <a:off x="5642200" y="4261766"/>
            <a:ext cx="1006004" cy="440996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66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&gt;</a:t>
            </a:r>
            <a:endParaRPr kumimoji="0" lang="ko-KR" altLang="en-US" sz="66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5463169" y="5092116"/>
            <a:ext cx="1232927" cy="1232927"/>
          </a:xfrm>
          <a:prstGeom prst="rect">
            <a:avLst/>
          </a:prstGeom>
        </p:spPr>
      </p:pic>
      <p:sp>
        <p:nvSpPr>
          <p:cNvPr id="35" name="내용 개체 틀 2"/>
          <p:cNvSpPr/>
          <p:nvPr/>
        </p:nvSpPr>
        <p:spPr>
          <a:xfrm>
            <a:off x="4142436" y="5092116"/>
            <a:ext cx="1006004" cy="440996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ko-KR" altLang="en-US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누구나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6" name="내용 개체 틀 2"/>
          <p:cNvSpPr/>
          <p:nvPr/>
        </p:nvSpPr>
        <p:spPr>
          <a:xfrm>
            <a:off x="4875127" y="5087751"/>
            <a:ext cx="1006004" cy="440996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OK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grpSp>
        <p:nvGrpSpPr>
          <p:cNvPr id="13" name="그룹 12"/>
          <p:cNvGrpSpPr/>
          <p:nvPr/>
        </p:nvGrpSpPr>
        <p:grpSpPr>
          <a:xfrm rot="0">
            <a:off x="-130626" y="5900889"/>
            <a:ext cx="13027033" cy="1097787"/>
            <a:chOff x="-130626" y="5900889"/>
            <a:chExt cx="13027033" cy="1097787"/>
          </a:xfrm>
        </p:grpSpPr>
        <p:pic>
          <p:nvPicPr>
            <p:cNvPr id="14" name="그림 13"/>
            <p:cNvPicPr>
              <a:picLocks noChangeAspect="1"/>
            </p:cNvPicPr>
            <p:nvPr/>
          </p:nvPicPr>
          <p:blipFill rotWithShape="1">
            <a:blip r:embed="rId5"/>
            <a:srcRect b="12600"/>
            <a:stretch>
              <a:fillRect/>
            </a:stretch>
          </p:blipFill>
          <p:spPr>
            <a:xfrm>
              <a:off x="-130626" y="5900890"/>
              <a:ext cx="3139453" cy="1062617"/>
            </a:xfrm>
            <a:prstGeom prst="rect">
              <a:avLst/>
            </a:prstGeom>
          </p:spPr>
        </p:pic>
        <p:pic>
          <p:nvPicPr>
            <p:cNvPr id="15" name="그림 14"/>
            <p:cNvPicPr>
              <a:picLocks noChangeAspect="1"/>
            </p:cNvPicPr>
            <p:nvPr/>
          </p:nvPicPr>
          <p:blipFill rotWithShape="1">
            <a:blip r:embed="rId6"/>
            <a:srcRect r="18160" b="12600"/>
            <a:stretch>
              <a:fillRect/>
            </a:stretch>
          </p:blipFill>
          <p:spPr>
            <a:xfrm>
              <a:off x="2599054" y="5900890"/>
              <a:ext cx="2569272" cy="1062617"/>
            </a:xfrm>
            <a:prstGeom prst="rect">
              <a:avLst/>
            </a:prstGeom>
          </p:spPr>
        </p:pic>
        <p:pic>
          <p:nvPicPr>
            <p:cNvPr id="16" name="그림 15"/>
            <p:cNvPicPr>
              <a:picLocks noChangeAspect="1"/>
            </p:cNvPicPr>
            <p:nvPr/>
          </p:nvPicPr>
          <p:blipFill rotWithShape="1">
            <a:blip r:embed="rId7"/>
            <a:srcRect b="12600"/>
            <a:stretch>
              <a:fillRect/>
            </a:stretch>
          </p:blipFill>
          <p:spPr>
            <a:xfrm flipH="1">
              <a:off x="5093226" y="5900890"/>
              <a:ext cx="2804780" cy="1062617"/>
            </a:xfrm>
            <a:prstGeom prst="rect">
              <a:avLst/>
            </a:prstGeom>
          </p:spPr>
        </p:pic>
        <p:pic>
          <p:nvPicPr>
            <p:cNvPr id="17" name="그림 16"/>
            <p:cNvPicPr>
              <a:picLocks noChangeAspect="1"/>
            </p:cNvPicPr>
            <p:nvPr/>
          </p:nvPicPr>
          <p:blipFill rotWithShape="1">
            <a:blip r:embed="rId8"/>
            <a:srcRect b="12600"/>
            <a:stretch>
              <a:fillRect/>
            </a:stretch>
          </p:blipFill>
          <p:spPr>
            <a:xfrm flipH="1">
              <a:off x="7617037" y="5936059"/>
              <a:ext cx="2804780" cy="1062617"/>
            </a:xfrm>
            <a:prstGeom prst="rect">
              <a:avLst/>
            </a:prstGeom>
          </p:spPr>
        </p:pic>
        <p:pic>
          <p:nvPicPr>
            <p:cNvPr id="18" name="그림 17"/>
            <p:cNvPicPr>
              <a:picLocks noChangeAspect="1"/>
            </p:cNvPicPr>
            <p:nvPr/>
          </p:nvPicPr>
          <p:blipFill rotWithShape="1">
            <a:blip r:embed="rId9"/>
            <a:srcRect b="12600"/>
            <a:stretch>
              <a:fillRect/>
            </a:stretch>
          </p:blipFill>
          <p:spPr>
            <a:xfrm flipH="1">
              <a:off x="10091627" y="5900889"/>
              <a:ext cx="2804780" cy="106261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1" grpId="1" animBg="1"/>
      <p:bldP spid="20" grpId="2" animBg="1"/>
      <p:bldP spid="23" grpId="3" animBg="1"/>
      <p:bldP spid="22" grpId="4" animBg="1"/>
      <p:bldP spid="24" grpId="5"/>
      <p:bldP spid="25" grpId="6" animBg="1"/>
      <p:bldP spid="26" grpId="7" animBg="1"/>
      <p:bldP spid="27" grpId="8" animBg="1"/>
      <p:bldP spid="30" grpId="9" animBg="1"/>
      <p:bldP spid="31" grpId="10" animBg="1"/>
      <p:bldP spid="33" grpId="11" animBg="1"/>
      <p:bldP spid="34" grpId="12" animBg="1"/>
      <p:bldP spid="35" grpId="13" animBg="1"/>
      <p:bldP spid="36" grpId="14" animBg="1"/>
    </p:bldLst>
  </p:timing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rgbClr val="f8cba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/>
          <p:nvPr/>
        </p:nvSpPr>
        <p:spPr>
          <a:xfrm>
            <a:off x="534237" y="648378"/>
            <a:ext cx="11123526" cy="6209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 flipH="1">
            <a:off x="10226722" y="3842686"/>
            <a:ext cx="2388716" cy="3015314"/>
          </a:xfrm>
          <a:prstGeom prst="rect">
            <a:avLst/>
          </a:prstGeom>
        </p:spPr>
      </p:pic>
      <p:grpSp>
        <p:nvGrpSpPr>
          <p:cNvPr id="9" name="그룹 8"/>
          <p:cNvGrpSpPr/>
          <p:nvPr/>
        </p:nvGrpSpPr>
        <p:grpSpPr>
          <a:xfrm rot="0">
            <a:off x="-130626" y="5900889"/>
            <a:ext cx="13027033" cy="1097787"/>
            <a:chOff x="-130626" y="5900889"/>
            <a:chExt cx="13027033" cy="1097787"/>
          </a:xfrm>
        </p:grpSpPr>
        <p:pic>
          <p:nvPicPr>
            <p:cNvPr id="10" name="그림 9"/>
            <p:cNvPicPr>
              <a:picLocks noChangeAspect="1"/>
            </p:cNvPicPr>
            <p:nvPr/>
          </p:nvPicPr>
          <p:blipFill rotWithShape="1">
            <a:blip r:embed="rId3"/>
            <a:srcRect b="12600"/>
            <a:stretch>
              <a:fillRect/>
            </a:stretch>
          </p:blipFill>
          <p:spPr>
            <a:xfrm>
              <a:off x="-130626" y="5900890"/>
              <a:ext cx="3139453" cy="1062617"/>
            </a:xfrm>
            <a:prstGeom prst="rect">
              <a:avLst/>
            </a:prstGeom>
          </p:spPr>
        </p:pic>
        <p:pic>
          <p:nvPicPr>
            <p:cNvPr id="11" name="그림 10"/>
            <p:cNvPicPr>
              <a:picLocks noChangeAspect="1"/>
            </p:cNvPicPr>
            <p:nvPr/>
          </p:nvPicPr>
          <p:blipFill rotWithShape="1">
            <a:blip r:embed="rId4"/>
            <a:srcRect r="18160" b="12600"/>
            <a:stretch>
              <a:fillRect/>
            </a:stretch>
          </p:blipFill>
          <p:spPr>
            <a:xfrm>
              <a:off x="2599054" y="5900890"/>
              <a:ext cx="2569272" cy="1062617"/>
            </a:xfrm>
            <a:prstGeom prst="rect">
              <a:avLst/>
            </a:prstGeom>
          </p:spPr>
        </p:pic>
        <p:pic>
          <p:nvPicPr>
            <p:cNvPr id="12" name="그림 11"/>
            <p:cNvPicPr>
              <a:picLocks noChangeAspect="1"/>
            </p:cNvPicPr>
            <p:nvPr/>
          </p:nvPicPr>
          <p:blipFill rotWithShape="1">
            <a:blip r:embed="rId5"/>
            <a:srcRect b="12600"/>
            <a:stretch>
              <a:fillRect/>
            </a:stretch>
          </p:blipFill>
          <p:spPr>
            <a:xfrm flipH="1">
              <a:off x="5093226" y="5900890"/>
              <a:ext cx="2804780" cy="1062617"/>
            </a:xfrm>
            <a:prstGeom prst="rect">
              <a:avLst/>
            </a:prstGeom>
          </p:spPr>
        </p:pic>
        <p:pic>
          <p:nvPicPr>
            <p:cNvPr id="13" name="그림 12"/>
            <p:cNvPicPr>
              <a:picLocks noChangeAspect="1"/>
            </p:cNvPicPr>
            <p:nvPr/>
          </p:nvPicPr>
          <p:blipFill rotWithShape="1">
            <a:blip r:embed="rId6"/>
            <a:srcRect b="12600"/>
            <a:stretch>
              <a:fillRect/>
            </a:stretch>
          </p:blipFill>
          <p:spPr>
            <a:xfrm flipH="1">
              <a:off x="7617037" y="5936059"/>
              <a:ext cx="2804780" cy="1062617"/>
            </a:xfrm>
            <a:prstGeom prst="rect">
              <a:avLst/>
            </a:prstGeom>
          </p:spPr>
        </p:pic>
        <p:pic>
          <p:nvPicPr>
            <p:cNvPr id="14" name="그림 13"/>
            <p:cNvPicPr>
              <a:picLocks noChangeAspect="1"/>
            </p:cNvPicPr>
            <p:nvPr/>
          </p:nvPicPr>
          <p:blipFill rotWithShape="1">
            <a:blip r:embed="rId7"/>
            <a:srcRect b="12600"/>
            <a:stretch>
              <a:fillRect/>
            </a:stretch>
          </p:blipFill>
          <p:spPr>
            <a:xfrm flipH="1">
              <a:off x="10091627" y="5900889"/>
              <a:ext cx="2804780" cy="1062617"/>
            </a:xfrm>
            <a:prstGeom prst="rect">
              <a:avLst/>
            </a:prstGeom>
          </p:spPr>
        </p:pic>
      </p:grpSp>
      <p:cxnSp>
        <p:nvCxnSpPr>
          <p:cNvPr id="18" name="직선 연결선 17"/>
          <p:cNvCxnSpPr/>
          <p:nvPr/>
        </p:nvCxnSpPr>
        <p:spPr>
          <a:xfrm>
            <a:off x="783762" y="1306286"/>
            <a:ext cx="10590962" cy="0"/>
          </a:xfrm>
          <a:prstGeom prst="line">
            <a:avLst/>
          </a:prstGeom>
          <a:ln w="38100">
            <a:solidFill>
              <a:srgbClr val="f8cb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13426" y="708670"/>
            <a:ext cx="34365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600">
                <a:solidFill>
                  <a:schemeClr val="tx1">
                    <a:lumMod val="65000"/>
                    <a:lumOff val="35000"/>
                  </a:schemeClr>
                </a:solidFill>
                <a:latin typeface="안동엄마까투리OTF"/>
                <a:ea typeface="안동엄마까투리OTF"/>
              </a:rPr>
              <a:t>3. </a:t>
            </a:r>
            <a:r>
              <a:rPr lang="ko-KR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안동엄마까투리OTF"/>
                <a:ea typeface="안동엄마까투리OTF"/>
              </a:rPr>
              <a:t>수업</a:t>
            </a:r>
            <a:endParaRPr lang="ko-KR" altLang="en-US" sz="3600">
              <a:solidFill>
                <a:schemeClr val="tx1">
                  <a:lumMod val="65000"/>
                  <a:lumOff val="35000"/>
                </a:schemeClr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0" name="내용 개체 틀 2"/>
          <p:cNvSpPr/>
          <p:nvPr/>
        </p:nvSpPr>
        <p:spPr>
          <a:xfrm>
            <a:off x="609600" y="1455738"/>
            <a:ext cx="1182256" cy="699090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하루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1" name="내용 개체 틀 2"/>
          <p:cNvSpPr/>
          <p:nvPr/>
        </p:nvSpPr>
        <p:spPr>
          <a:xfrm>
            <a:off x="609599" y="2541090"/>
            <a:ext cx="1867896" cy="69909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학교 교육법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2" name="내용 개체 틀 2"/>
          <p:cNvSpPr/>
          <p:nvPr/>
        </p:nvSpPr>
        <p:spPr>
          <a:xfrm>
            <a:off x="609599" y="3854547"/>
            <a:ext cx="1717966" cy="699090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3</a:t>
            </a: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년제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3" name="내용 개체 틀 2"/>
          <p:cNvSpPr/>
          <p:nvPr/>
        </p:nvSpPr>
        <p:spPr>
          <a:xfrm>
            <a:off x="609598" y="5284467"/>
            <a:ext cx="1404291" cy="699090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단위제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4" name="내용 개체 틀 2"/>
          <p:cNvSpPr/>
          <p:nvPr/>
        </p:nvSpPr>
        <p:spPr>
          <a:xfrm>
            <a:off x="1479370" y="1455738"/>
            <a:ext cx="1582648" cy="440996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4</a:t>
            </a:r>
            <a:r>
              <a:rPr lang="ko-KR" altLang="en-US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시간 정도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5" name="내용 개체 틀 2"/>
          <p:cNvSpPr/>
          <p:nvPr/>
        </p:nvSpPr>
        <p:spPr>
          <a:xfrm>
            <a:off x="2720877" y="1437226"/>
            <a:ext cx="1006004" cy="440996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수업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7" name="내용 개체 틀 2"/>
          <p:cNvSpPr/>
          <p:nvPr/>
        </p:nvSpPr>
        <p:spPr>
          <a:xfrm>
            <a:off x="2217875" y="2531241"/>
            <a:ext cx="774553" cy="440996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altLang="ko-KR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-&gt;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8" name="내용 개체 틀 2"/>
          <p:cNvSpPr/>
          <p:nvPr/>
        </p:nvSpPr>
        <p:spPr>
          <a:xfrm>
            <a:off x="2692162" y="2528952"/>
            <a:ext cx="1457810" cy="392284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교육 기간</a:t>
            </a:r>
            <a:r>
              <a:rPr lang="en-US" altLang="ko-KR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?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9" name="내용 개체 틀 2"/>
          <p:cNvSpPr/>
          <p:nvPr/>
        </p:nvSpPr>
        <p:spPr>
          <a:xfrm>
            <a:off x="4079063" y="2524079"/>
            <a:ext cx="1334138" cy="516601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3</a:t>
            </a: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년 이상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0" name="내용 개체 틀 2"/>
          <p:cNvSpPr/>
          <p:nvPr/>
        </p:nvSpPr>
        <p:spPr>
          <a:xfrm>
            <a:off x="1824563" y="3854547"/>
            <a:ext cx="1006004" cy="440996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4</a:t>
            </a: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년제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1" name="내용 개체 틀 2"/>
          <p:cNvSpPr/>
          <p:nvPr/>
        </p:nvSpPr>
        <p:spPr>
          <a:xfrm>
            <a:off x="2720877" y="3859403"/>
            <a:ext cx="1231222" cy="392284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모두선택</a:t>
            </a: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?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2" name="내용 개체 틀 2"/>
          <p:cNvSpPr/>
          <p:nvPr/>
        </p:nvSpPr>
        <p:spPr>
          <a:xfrm>
            <a:off x="3814588" y="3876341"/>
            <a:ext cx="1006004" cy="440996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-&gt;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3" name="내용 개체 틀 2"/>
          <p:cNvSpPr/>
          <p:nvPr/>
        </p:nvSpPr>
        <p:spPr>
          <a:xfrm>
            <a:off x="3356409" y="1431176"/>
            <a:ext cx="1006004" cy="440996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</a:t>
            </a: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시험</a:t>
            </a:r>
            <a:r>
              <a:rPr kumimoji="0" lang="ko-KR" altLang="en-US" sz="2000" b="0" i="0" u="none" strike="noStrike" kern="1200" cap="none" spc="0" normalizeH="0">
                <a:solidFill>
                  <a:srgbClr val="000000"/>
                </a:solidFill>
                <a:latin typeface="안동엄마까투리OTF"/>
                <a:ea typeface="안동엄마까투리OTF"/>
              </a:rPr>
              <a:t> 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4" name="내용 개체 틀 2"/>
          <p:cNvSpPr/>
          <p:nvPr/>
        </p:nvSpPr>
        <p:spPr>
          <a:xfrm>
            <a:off x="1791856" y="5284286"/>
            <a:ext cx="1006004" cy="440996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</a:t>
            </a:r>
            <a:r>
              <a:rPr lang="en-US" altLang="ko-KR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&gt;</a:t>
            </a:r>
            <a:r>
              <a:rPr kumimoji="0" lang="ko-KR" altLang="en-US" sz="2000" b="0" i="0" u="none" strike="noStrike" kern="1200" cap="none" spc="0" normalizeH="0">
                <a:solidFill>
                  <a:srgbClr val="000000"/>
                </a:solidFill>
                <a:latin typeface="안동엄마까투리OTF"/>
                <a:ea typeface="안동엄마까투리OTF"/>
              </a:rPr>
              <a:t> 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5" name="내용 개체 틀 2"/>
          <p:cNvSpPr/>
          <p:nvPr/>
        </p:nvSpPr>
        <p:spPr>
          <a:xfrm>
            <a:off x="2294858" y="5272540"/>
            <a:ext cx="1006004" cy="440996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이행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6" name="내용 개체 틀 2"/>
          <p:cNvSpPr/>
          <p:nvPr/>
        </p:nvSpPr>
        <p:spPr>
          <a:xfrm>
            <a:off x="4186052" y="3367830"/>
            <a:ext cx="852682" cy="916734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altLang="ko-KR" sz="7200">
                <a:solidFill>
                  <a:srgbClr val="ff0000"/>
                </a:solidFill>
                <a:latin typeface="안동엄마까투리OTF"/>
                <a:ea typeface="안동엄마까투리OTF"/>
              </a:rPr>
              <a:t>o</a:t>
            </a:r>
            <a:endParaRPr kumimoji="0" lang="ko-KR" altLang="en-US" sz="7200" b="0" i="0" u="none" strike="noStrike" kern="1200" cap="none" spc="0" normalizeH="0" baseline="0">
              <a:solidFill>
                <a:srgbClr val="ff0000"/>
              </a:solidFill>
              <a:latin typeface="안동엄마까투리OTF"/>
              <a:ea typeface="안동엄마까투리OTF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4" presetClass="entr" presetSubtype="1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1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1" animBg="1"/>
      <p:bldP spid="25" grpId="2" animBg="1"/>
      <p:bldP spid="33" grpId="3" animBg="1"/>
      <p:bldP spid="21" grpId="4" animBg="1"/>
      <p:bldP spid="27" grpId="5" animBg="1"/>
      <p:bldP spid="28" grpId="6" animBg="1"/>
      <p:bldP spid="29" grpId="7" animBg="1"/>
      <p:bldP spid="22" grpId="8" animBg="1"/>
      <p:bldP spid="30" grpId="9" animBg="1"/>
      <p:bldP spid="31" grpId="10" animBg="1"/>
      <p:bldP spid="32" grpId="11" animBg="1"/>
      <p:bldP spid="36" grpId="12"/>
      <p:bldP spid="23" grpId="13" animBg="1"/>
      <p:bldP spid="34" grpId="14" animBg="1"/>
      <p:bldP spid="35" grpId="15" animBg="1"/>
    </p:bldLst>
  </p:timing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rgbClr val="f8cba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/>
          <p:nvPr/>
        </p:nvSpPr>
        <p:spPr>
          <a:xfrm>
            <a:off x="534237" y="648378"/>
            <a:ext cx="11123526" cy="6209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 flipH="1">
            <a:off x="10226722" y="3842686"/>
            <a:ext cx="2388716" cy="3015314"/>
          </a:xfrm>
          <a:prstGeom prst="rect">
            <a:avLst/>
          </a:prstGeom>
        </p:spPr>
      </p:pic>
      <p:grpSp>
        <p:nvGrpSpPr>
          <p:cNvPr id="9" name="그룹 8"/>
          <p:cNvGrpSpPr/>
          <p:nvPr/>
        </p:nvGrpSpPr>
        <p:grpSpPr>
          <a:xfrm rot="0">
            <a:off x="-130626" y="5900889"/>
            <a:ext cx="13027033" cy="1097787"/>
            <a:chOff x="-130626" y="5900889"/>
            <a:chExt cx="13027033" cy="1097787"/>
          </a:xfrm>
        </p:grpSpPr>
        <p:pic>
          <p:nvPicPr>
            <p:cNvPr id="10" name="그림 9"/>
            <p:cNvPicPr>
              <a:picLocks noChangeAspect="1"/>
            </p:cNvPicPr>
            <p:nvPr/>
          </p:nvPicPr>
          <p:blipFill rotWithShape="1">
            <a:blip r:embed="rId3"/>
            <a:srcRect b="12600"/>
            <a:stretch>
              <a:fillRect/>
            </a:stretch>
          </p:blipFill>
          <p:spPr>
            <a:xfrm>
              <a:off x="-130626" y="5900890"/>
              <a:ext cx="3139453" cy="1062617"/>
            </a:xfrm>
            <a:prstGeom prst="rect">
              <a:avLst/>
            </a:prstGeom>
          </p:spPr>
        </p:pic>
        <p:pic>
          <p:nvPicPr>
            <p:cNvPr id="11" name="그림 10"/>
            <p:cNvPicPr>
              <a:picLocks noChangeAspect="1"/>
            </p:cNvPicPr>
            <p:nvPr/>
          </p:nvPicPr>
          <p:blipFill rotWithShape="1">
            <a:blip r:embed="rId4"/>
            <a:srcRect r="18160" b="12600"/>
            <a:stretch>
              <a:fillRect/>
            </a:stretch>
          </p:blipFill>
          <p:spPr>
            <a:xfrm>
              <a:off x="2599054" y="5900890"/>
              <a:ext cx="2569272" cy="1062617"/>
            </a:xfrm>
            <a:prstGeom prst="rect">
              <a:avLst/>
            </a:prstGeom>
          </p:spPr>
        </p:pic>
        <p:pic>
          <p:nvPicPr>
            <p:cNvPr id="12" name="그림 11"/>
            <p:cNvPicPr>
              <a:picLocks noChangeAspect="1"/>
            </p:cNvPicPr>
            <p:nvPr/>
          </p:nvPicPr>
          <p:blipFill rotWithShape="1">
            <a:blip r:embed="rId5"/>
            <a:srcRect b="12600"/>
            <a:stretch>
              <a:fillRect/>
            </a:stretch>
          </p:blipFill>
          <p:spPr>
            <a:xfrm flipH="1">
              <a:off x="5093226" y="5900890"/>
              <a:ext cx="2804780" cy="1062617"/>
            </a:xfrm>
            <a:prstGeom prst="rect">
              <a:avLst/>
            </a:prstGeom>
          </p:spPr>
        </p:pic>
        <p:pic>
          <p:nvPicPr>
            <p:cNvPr id="13" name="그림 12"/>
            <p:cNvPicPr>
              <a:picLocks noChangeAspect="1"/>
            </p:cNvPicPr>
            <p:nvPr/>
          </p:nvPicPr>
          <p:blipFill rotWithShape="1">
            <a:blip r:embed="rId6"/>
            <a:srcRect b="12600"/>
            <a:stretch>
              <a:fillRect/>
            </a:stretch>
          </p:blipFill>
          <p:spPr>
            <a:xfrm flipH="1">
              <a:off x="7617037" y="5936059"/>
              <a:ext cx="2804780" cy="1062617"/>
            </a:xfrm>
            <a:prstGeom prst="rect">
              <a:avLst/>
            </a:prstGeom>
          </p:spPr>
        </p:pic>
        <p:pic>
          <p:nvPicPr>
            <p:cNvPr id="14" name="그림 13"/>
            <p:cNvPicPr>
              <a:picLocks noChangeAspect="1"/>
            </p:cNvPicPr>
            <p:nvPr/>
          </p:nvPicPr>
          <p:blipFill rotWithShape="1">
            <a:blip r:embed="rId7"/>
            <a:srcRect b="12600"/>
            <a:stretch>
              <a:fillRect/>
            </a:stretch>
          </p:blipFill>
          <p:spPr>
            <a:xfrm flipH="1">
              <a:off x="10091627" y="5900889"/>
              <a:ext cx="2804780" cy="1062617"/>
            </a:xfrm>
            <a:prstGeom prst="rect">
              <a:avLst/>
            </a:prstGeom>
          </p:spPr>
        </p:pic>
      </p:grpSp>
      <p:cxnSp>
        <p:nvCxnSpPr>
          <p:cNvPr id="18" name="직선 연결선 17"/>
          <p:cNvCxnSpPr/>
          <p:nvPr/>
        </p:nvCxnSpPr>
        <p:spPr>
          <a:xfrm>
            <a:off x="783762" y="1306286"/>
            <a:ext cx="10590962" cy="0"/>
          </a:xfrm>
          <a:prstGeom prst="line">
            <a:avLst/>
          </a:prstGeom>
          <a:ln w="38100">
            <a:solidFill>
              <a:srgbClr val="f8cb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13426" y="708670"/>
            <a:ext cx="34365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600">
                <a:solidFill>
                  <a:schemeClr val="tx1">
                    <a:lumMod val="65000"/>
                    <a:lumOff val="35000"/>
                  </a:schemeClr>
                </a:solidFill>
                <a:latin typeface="안동엄마까투리OTF"/>
                <a:ea typeface="안동엄마까투리OTF"/>
              </a:rPr>
              <a:t>3. </a:t>
            </a:r>
            <a:r>
              <a:rPr lang="ko-KR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안동엄마까투리OTF"/>
                <a:ea typeface="안동엄마까투리OTF"/>
              </a:rPr>
              <a:t>수업</a:t>
            </a:r>
            <a:r>
              <a:rPr lang="en-US" altLang="ko-KR" sz="3600">
                <a:solidFill>
                  <a:schemeClr val="tx1">
                    <a:lumMod val="65000"/>
                    <a:lumOff val="35000"/>
                  </a:schemeClr>
                </a:solidFill>
                <a:latin typeface="안동엄마까투리OTF"/>
                <a:ea typeface="안동엄마까투리OTF"/>
              </a:rPr>
              <a:t>(</a:t>
            </a:r>
            <a:r>
              <a:rPr lang="ko-KR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안동엄마까투리OTF"/>
                <a:ea typeface="안동엄마까투리OTF"/>
              </a:rPr>
              <a:t>학과별</a:t>
            </a:r>
            <a:r>
              <a:rPr lang="en-US" altLang="ko-KR" sz="3600">
                <a:solidFill>
                  <a:schemeClr val="tx1">
                    <a:lumMod val="65000"/>
                    <a:lumOff val="35000"/>
                  </a:schemeClr>
                </a:solidFill>
                <a:latin typeface="안동엄마까투리OTF"/>
                <a:ea typeface="안동엄마까투리OTF"/>
              </a:rPr>
              <a:t>)</a:t>
            </a:r>
            <a:endParaRPr lang="en-US" altLang="ko-KR" sz="3600">
              <a:solidFill>
                <a:schemeClr val="tx1">
                  <a:lumMod val="65000"/>
                  <a:lumOff val="35000"/>
                </a:schemeClr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4" name="내용 개체 틀 2"/>
          <p:cNvSpPr/>
          <p:nvPr/>
        </p:nvSpPr>
        <p:spPr>
          <a:xfrm>
            <a:off x="609599" y="1417638"/>
            <a:ext cx="8296939" cy="699090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kumimoji="0" lang="ko-KR" altLang="en-US" sz="2500" b="0" i="0" u="none" strike="noStrike" kern="1200" cap="none" spc="0" normalizeH="0" baseline="0">
                <a:solidFill>
                  <a:schemeClr val="accent4"/>
                </a:solidFill>
                <a:latin typeface="안동엄마까투리OTF"/>
                <a:ea typeface="안동엄마까투리OTF"/>
              </a:rPr>
              <a:t>보통교육</a:t>
            </a:r>
            <a:r>
              <a:rPr kumimoji="0" lang="en-US" altLang="ko-KR" sz="2500" b="0" i="0" u="none" strike="noStrike" kern="1200" cap="none" spc="0" normalizeH="0" baseline="0">
                <a:solidFill>
                  <a:schemeClr val="accent4"/>
                </a:solidFill>
                <a:latin typeface="안동엄마까투리OTF"/>
                <a:ea typeface="안동엄마까투리OTF"/>
              </a:rPr>
              <a:t>(</a:t>
            </a:r>
            <a:r>
              <a:rPr kumimoji="0" lang="ko-KR" altLang="en-US" sz="2500" b="0" i="0" u="none" strike="noStrike" kern="1200" cap="none" spc="0" normalizeH="0" baseline="0">
                <a:solidFill>
                  <a:schemeClr val="accent4"/>
                </a:solidFill>
                <a:latin typeface="안동엄마까투리OTF"/>
                <a:ea typeface="안동엄마까투리OTF"/>
              </a:rPr>
              <a:t>보통과</a:t>
            </a:r>
            <a:r>
              <a:rPr kumimoji="0" lang="en-US" altLang="ko-KR" sz="2500" b="0" i="0" u="none" strike="noStrike" kern="1200" cap="none" spc="0" normalizeH="0" baseline="0">
                <a:solidFill>
                  <a:schemeClr val="accent4"/>
                </a:solidFill>
                <a:latin typeface="안동엄마까투리OTF"/>
                <a:ea typeface="안동엄마까투리OTF"/>
              </a:rPr>
              <a:t>)</a:t>
            </a:r>
            <a:endParaRPr kumimoji="0" lang="en-US" altLang="ko-KR" sz="2500" b="0" i="0" u="none" strike="noStrike" kern="1200" cap="none" spc="0" normalizeH="0" baseline="0">
              <a:solidFill>
                <a:schemeClr val="accent4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500" b="0" i="0" u="none" strike="noStrike" kern="1200" cap="none" spc="0" normalizeH="0" baseline="0">
              <a:solidFill>
                <a:schemeClr val="accent4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500" b="0" i="0" u="none" strike="noStrike" kern="1200" cap="none" spc="0" normalizeH="0" baseline="0">
              <a:solidFill>
                <a:schemeClr val="accent4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5" name="내용 개체 틀 2"/>
          <p:cNvSpPr/>
          <p:nvPr/>
        </p:nvSpPr>
        <p:spPr>
          <a:xfrm>
            <a:off x="959428" y="1795758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ㄴ국민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6" name="내용 개체 틀 2"/>
          <p:cNvSpPr/>
          <p:nvPr/>
        </p:nvSpPr>
        <p:spPr>
          <a:xfrm>
            <a:off x="609599" y="2983090"/>
            <a:ext cx="8296939" cy="699090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kumimoji="0" lang="ko-KR" altLang="en-US" sz="2500" b="0" i="0" u="none" strike="noStrike" kern="1200" cap="none" spc="0" normalizeH="0" baseline="0">
                <a:solidFill>
                  <a:schemeClr val="accent4"/>
                </a:solidFill>
                <a:latin typeface="안동엄마까투리OTF"/>
                <a:ea typeface="안동엄마까투리OTF"/>
              </a:rPr>
              <a:t>전문교육</a:t>
            </a:r>
            <a:r>
              <a:rPr kumimoji="0" lang="en-US" altLang="ko-KR" sz="2500" b="0" i="0" u="none" strike="noStrike" kern="1200" cap="none" spc="0" normalizeH="0" baseline="0">
                <a:solidFill>
                  <a:schemeClr val="accent4"/>
                </a:solidFill>
                <a:latin typeface="안동엄마까투리OTF"/>
                <a:ea typeface="안동엄마까투리OTF"/>
              </a:rPr>
              <a:t>(</a:t>
            </a:r>
            <a:r>
              <a:rPr kumimoji="0" lang="ko-KR" altLang="en-US" sz="2500" b="0" i="0" u="none" strike="noStrike" kern="1200" cap="none" spc="0" normalizeH="0" baseline="0">
                <a:solidFill>
                  <a:schemeClr val="accent4"/>
                </a:solidFill>
                <a:latin typeface="안동엄마까투리OTF"/>
                <a:ea typeface="안동엄마까투리OTF"/>
              </a:rPr>
              <a:t>전문학과</a:t>
            </a:r>
            <a:r>
              <a:rPr kumimoji="0" lang="en-US" altLang="ko-KR" sz="2500" b="0" i="0" u="none" strike="noStrike" kern="1200" cap="none" spc="0" normalizeH="0" baseline="0">
                <a:solidFill>
                  <a:schemeClr val="accent4"/>
                </a:solidFill>
                <a:latin typeface="안동엄마까투리OTF"/>
                <a:ea typeface="안동엄마까투리OTF"/>
              </a:rPr>
              <a:t>)</a:t>
            </a:r>
            <a:endParaRPr kumimoji="0" lang="en-US" altLang="ko-KR" sz="2500" b="0" i="0" u="none" strike="noStrike" kern="1200" cap="none" spc="0" normalizeH="0" baseline="0">
              <a:solidFill>
                <a:schemeClr val="accent4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500" b="0" i="0" u="none" strike="noStrike" kern="1200" cap="none" spc="0" normalizeH="0" baseline="0">
              <a:solidFill>
                <a:schemeClr val="accent4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500" b="0" i="0" u="none" strike="noStrike" kern="1200" cap="none" spc="0" normalizeH="0" baseline="0">
              <a:solidFill>
                <a:schemeClr val="accent4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7" name="내용 개체 틀 2"/>
          <p:cNvSpPr/>
          <p:nvPr/>
        </p:nvSpPr>
        <p:spPr>
          <a:xfrm>
            <a:off x="959427" y="3453653"/>
            <a:ext cx="8296939" cy="699090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ㄴ농업</a:t>
            </a: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,</a:t>
            </a: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 공업</a:t>
            </a: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,</a:t>
            </a: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 이수</a:t>
            </a: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,</a:t>
            </a: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 체육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8" name="내용 개체 틀 2"/>
          <p:cNvSpPr/>
          <p:nvPr/>
        </p:nvSpPr>
        <p:spPr>
          <a:xfrm>
            <a:off x="959427" y="3812163"/>
            <a:ext cx="1398291" cy="578776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ㄴ직업학과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9" name="내용 개체 틀 2"/>
          <p:cNvSpPr/>
          <p:nvPr/>
        </p:nvSpPr>
        <p:spPr>
          <a:xfrm>
            <a:off x="640215" y="4587123"/>
            <a:ext cx="8296939" cy="69909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kumimoji="0" lang="ko-KR" altLang="en-US" sz="2500" b="0" i="0" u="none" strike="noStrike" kern="1200" cap="none" spc="0" normalizeH="0" baseline="0">
                <a:solidFill>
                  <a:schemeClr val="accent4"/>
                </a:solidFill>
                <a:latin typeface="안동엄마까투리OTF"/>
                <a:ea typeface="안동엄마까투리OTF"/>
              </a:rPr>
              <a:t>종합학과</a:t>
            </a:r>
            <a:endParaRPr kumimoji="0" lang="ko-KR" altLang="en-US" sz="2500" b="0" i="0" u="none" strike="noStrike" kern="1200" cap="none" spc="0" normalizeH="0" baseline="0">
              <a:solidFill>
                <a:schemeClr val="accent4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500" b="0" i="0" u="none" strike="noStrike" kern="1200" cap="none" spc="0" normalizeH="0" baseline="0">
              <a:solidFill>
                <a:schemeClr val="accent4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500" b="0" i="0" u="none" strike="noStrike" kern="1200" cap="none" spc="0" normalizeH="0" baseline="0">
              <a:solidFill>
                <a:schemeClr val="accent4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0" name="내용 개체 틀 2"/>
          <p:cNvSpPr/>
          <p:nvPr/>
        </p:nvSpPr>
        <p:spPr>
          <a:xfrm>
            <a:off x="997527" y="5038723"/>
            <a:ext cx="2718656" cy="69909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ㄴ보통 교육 및 전문 교육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4" name="내용 개체 틀 2"/>
          <p:cNvSpPr/>
          <p:nvPr/>
        </p:nvSpPr>
        <p:spPr>
          <a:xfrm>
            <a:off x="1775320" y="1789206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필요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5" name="내용 개체 틀 2"/>
          <p:cNvSpPr/>
          <p:nvPr/>
        </p:nvSpPr>
        <p:spPr>
          <a:xfrm>
            <a:off x="955046" y="2224897"/>
            <a:ext cx="1160623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ㄴ직업적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6" name="내용 개체 틀 2"/>
          <p:cNvSpPr/>
          <p:nvPr/>
        </p:nvSpPr>
        <p:spPr>
          <a:xfrm>
            <a:off x="1963783" y="2207564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altLang="ko-KR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,</a:t>
            </a:r>
            <a:r>
              <a:rPr lang="ko-KR" altLang="en-US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전문적</a:t>
            </a:r>
            <a:endParaRPr lang="ko-KR" altLang="en-US" sz="200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7" name="내용 개체 틀 2"/>
          <p:cNvSpPr/>
          <p:nvPr/>
        </p:nvSpPr>
        <p:spPr>
          <a:xfrm>
            <a:off x="3124406" y="1696462"/>
            <a:ext cx="852682" cy="916734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7200" b="0" i="0" u="none" strike="noStrike" kern="1200" cap="none" spc="0" normalizeH="0" baseline="0">
                <a:solidFill>
                  <a:srgbClr val="ff0000"/>
                </a:solidFill>
                <a:latin typeface="안동엄마까투리OTF"/>
                <a:ea typeface="안동엄마까투리OTF"/>
              </a:rPr>
              <a:t>x</a:t>
            </a:r>
            <a:endParaRPr kumimoji="0" lang="ko-KR" altLang="en-US" sz="7200" b="0" i="0" u="none" strike="noStrike" kern="1200" cap="none" spc="0" normalizeH="0" baseline="0">
              <a:solidFill>
                <a:srgbClr val="ff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9" name="내용 개체 틀 2"/>
          <p:cNvSpPr/>
          <p:nvPr/>
        </p:nvSpPr>
        <p:spPr>
          <a:xfrm>
            <a:off x="2784057" y="2207564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-&gt;</a:t>
            </a:r>
            <a:endParaRPr kumimoji="0" lang="en-US" altLang="ko-KR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40" name="내용 개체 틀 2"/>
          <p:cNvSpPr/>
          <p:nvPr/>
        </p:nvSpPr>
        <p:spPr>
          <a:xfrm>
            <a:off x="2160227" y="3821587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call</a:t>
            </a:r>
            <a:endParaRPr kumimoji="0" lang="en-US" altLang="ko-KR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41" name="내용 개체 틀 2"/>
          <p:cNvSpPr/>
          <p:nvPr/>
        </p:nvSpPr>
        <p:spPr>
          <a:xfrm>
            <a:off x="2704647" y="3815752"/>
            <a:ext cx="1398291" cy="427495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altLang="ko-KR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,</a:t>
            </a:r>
            <a:r>
              <a:rPr lang="ko-KR" altLang="en-US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직업</a:t>
            </a:r>
            <a:endParaRPr lang="ko-KR" altLang="en-US" sz="200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42" name="내용 개체 틀 2"/>
          <p:cNvSpPr/>
          <p:nvPr/>
        </p:nvSpPr>
        <p:spPr>
          <a:xfrm>
            <a:off x="3404987" y="3847801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-&gt;</a:t>
            </a:r>
            <a:endParaRPr kumimoji="0" lang="en-US" altLang="ko-KR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43" name="내용 개체 틀 2"/>
          <p:cNvSpPr/>
          <p:nvPr/>
        </p:nvSpPr>
        <p:spPr>
          <a:xfrm>
            <a:off x="3871049" y="3823540"/>
            <a:ext cx="2080571" cy="391063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전문적 교육 실시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44" name="내용 개체 틀 2"/>
          <p:cNvSpPr/>
          <p:nvPr/>
        </p:nvSpPr>
        <p:spPr>
          <a:xfrm>
            <a:off x="3550747" y="5057881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-&gt;</a:t>
            </a:r>
            <a:endParaRPr kumimoji="0" lang="en-US" altLang="ko-KR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45" name="내용 개체 틀 2"/>
          <p:cNvSpPr/>
          <p:nvPr/>
        </p:nvSpPr>
        <p:spPr>
          <a:xfrm>
            <a:off x="3886429" y="5040536"/>
            <a:ext cx="1566800" cy="399826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선택 이수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46" name="내용 개체 틀 2"/>
          <p:cNvSpPr/>
          <p:nvPr/>
        </p:nvSpPr>
        <p:spPr>
          <a:xfrm>
            <a:off x="5005751" y="5043445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altLang="ko-KR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-&gt;</a:t>
            </a:r>
            <a:endParaRPr lang="en-US" altLang="ko-KR" sz="200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47" name="내용 개체 틀 2"/>
          <p:cNvSpPr/>
          <p:nvPr/>
        </p:nvSpPr>
        <p:spPr>
          <a:xfrm>
            <a:off x="5399090" y="5058121"/>
            <a:ext cx="1740626" cy="399826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종합적 실시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ntr" presetSubtype="10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1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" presetClass="entr" presetSubtype="10" fill="hold" grpId="1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" presetClass="entr" presetSubtype="10" fill="hold" grpId="1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" presetClass="entr" presetSubtype="10" fill="hold" grpId="1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" presetClass="entr" presetSubtype="10" fill="hold" grpId="1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1" animBg="1"/>
      <p:bldP spid="29" grpId="2" animBg="1"/>
      <p:bldP spid="25" grpId="3" animBg="1"/>
      <p:bldP spid="34" grpId="4" animBg="1"/>
      <p:bldP spid="35" grpId="5" animBg="1"/>
      <p:bldP spid="36" grpId="6" animBg="1"/>
      <p:bldP spid="39" grpId="7" animBg="1"/>
      <p:bldP spid="37" grpId="8"/>
      <p:bldP spid="27" grpId="9" animBg="1"/>
      <p:bldP spid="28" grpId="10" animBg="1"/>
      <p:bldP spid="40" grpId="11" animBg="1"/>
      <p:bldP spid="41" grpId="12" animBg="1"/>
      <p:bldP spid="42" grpId="13" animBg="1"/>
      <p:bldP spid="43" grpId="14" animBg="1"/>
      <p:bldP spid="30" grpId="15" animBg="1"/>
      <p:bldP spid="44" grpId="16" animBg="1"/>
      <p:bldP spid="45" grpId="17" animBg="1"/>
      <p:bldP spid="46" grpId="18" animBg="1"/>
      <p:bldP spid="47" grpId="19" animBg="1"/>
    </p:bldLst>
  </p:timing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rgbClr val="fff2c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534237" y="648378"/>
            <a:ext cx="11123526" cy="6209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9776537" y="3747683"/>
            <a:ext cx="2575130" cy="3250994"/>
          </a:xfrm>
          <a:prstGeom prst="rect">
            <a:avLst/>
          </a:prstGeom>
        </p:spPr>
      </p:pic>
      <p:cxnSp>
        <p:nvCxnSpPr>
          <p:cNvPr id="19" name="직선 연결선 18"/>
          <p:cNvCxnSpPr/>
          <p:nvPr/>
        </p:nvCxnSpPr>
        <p:spPr>
          <a:xfrm>
            <a:off x="783762" y="1306286"/>
            <a:ext cx="10590962" cy="0"/>
          </a:xfrm>
          <a:prstGeom prst="line">
            <a:avLst/>
          </a:prstGeom>
          <a:ln w="38100">
            <a:solidFill>
              <a:srgbClr val="fff2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13426" y="708670"/>
            <a:ext cx="4559135" cy="641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600">
                <a:solidFill>
                  <a:schemeClr val="tx1">
                    <a:lumMod val="65000"/>
                    <a:lumOff val="35000"/>
                  </a:schemeClr>
                </a:solidFill>
                <a:latin typeface="안동엄마까투리OTF"/>
                <a:ea typeface="안동엄마까투리OTF"/>
              </a:rPr>
              <a:t>4. </a:t>
            </a:r>
            <a:r>
              <a:rPr lang="ko-KR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안동엄마까투리OTF"/>
                <a:ea typeface="안동엄마까투리OTF"/>
              </a:rPr>
              <a:t>학년제와 단위제</a:t>
            </a:r>
            <a:endParaRPr lang="ko-KR" altLang="en-US" sz="3600">
              <a:solidFill>
                <a:schemeClr val="tx1">
                  <a:lumMod val="65000"/>
                  <a:lumOff val="35000"/>
                </a:schemeClr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1" name="내용 개체 틀 2"/>
          <p:cNvSpPr/>
          <p:nvPr/>
        </p:nvSpPr>
        <p:spPr>
          <a:xfrm>
            <a:off x="609600" y="1465264"/>
            <a:ext cx="1748590" cy="43864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각 한년 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2" name="내용 개체 틀 2"/>
          <p:cNvSpPr/>
          <p:nvPr/>
        </p:nvSpPr>
        <p:spPr>
          <a:xfrm>
            <a:off x="574385" y="2674311"/>
            <a:ext cx="1783806" cy="448665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연도말</a:t>
            </a:r>
            <a:r>
              <a:rPr kumimoji="0" lang="ko-KR" altLang="en-US" sz="2000" b="0" i="0" u="none" strike="noStrike" kern="1200" cap="none" spc="0" normalizeH="0">
                <a:solidFill>
                  <a:srgbClr val="000000"/>
                </a:solidFill>
                <a:latin typeface="안동엄마까투리OTF"/>
                <a:ea typeface="안동엄마까투리OTF"/>
              </a:rPr>
              <a:t> 학교</a:t>
            </a:r>
            <a:endParaRPr kumimoji="0" lang="ko-KR" altLang="en-US" sz="2000" b="0" i="0" u="none" strike="noStrike" kern="1200" cap="none" spc="0" normalizeH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3" name="내용 개체 틀 2"/>
          <p:cNvSpPr/>
          <p:nvPr/>
        </p:nvSpPr>
        <p:spPr>
          <a:xfrm>
            <a:off x="965429" y="3356291"/>
            <a:ext cx="807587" cy="391392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인정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4" name="내용 개체 틀 2"/>
          <p:cNvSpPr/>
          <p:nvPr/>
        </p:nvSpPr>
        <p:spPr>
          <a:xfrm>
            <a:off x="596458" y="4130551"/>
            <a:ext cx="2510579" cy="54601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최종 학년의 과정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5" name="내용 개체 틀 2"/>
          <p:cNvSpPr/>
          <p:nvPr/>
        </p:nvSpPr>
        <p:spPr>
          <a:xfrm>
            <a:off x="614434" y="5051152"/>
            <a:ext cx="1663546" cy="69909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사립학교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6" name="내용 개체 틀 2"/>
          <p:cNvSpPr/>
          <p:nvPr/>
        </p:nvSpPr>
        <p:spPr>
          <a:xfrm>
            <a:off x="2060866" y="1463544"/>
            <a:ext cx="1612775" cy="285045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교육과정 수료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7" name="내용 개체 틀 2"/>
          <p:cNvSpPr/>
          <p:nvPr/>
        </p:nvSpPr>
        <p:spPr>
          <a:xfrm>
            <a:off x="1773016" y="1461075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-&gt;</a:t>
            </a:r>
            <a:endParaRPr kumimoji="0" lang="en-US" altLang="ko-KR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8" name="내용 개체 틀 2"/>
          <p:cNvSpPr/>
          <p:nvPr/>
        </p:nvSpPr>
        <p:spPr>
          <a:xfrm>
            <a:off x="3632650" y="1350645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altLang="ko-KR" sz="3200">
                <a:solidFill>
                  <a:srgbClr val="ff0000"/>
                </a:solidFill>
                <a:latin typeface="안동엄마까투리OTF"/>
                <a:ea typeface="안동엄마까투리OTF"/>
              </a:rPr>
              <a:t>OK</a:t>
            </a:r>
            <a:endParaRPr lang="en-US" altLang="ko-KR" sz="3200">
              <a:solidFill>
                <a:srgbClr val="ff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3200" b="0" i="0" u="none" strike="noStrike" kern="1200" cap="none" spc="0" normalizeH="0" baseline="0">
              <a:solidFill>
                <a:srgbClr val="ff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3200" b="0" i="0" u="none" strike="noStrike" kern="1200" cap="none" spc="0" normalizeH="0" baseline="0">
              <a:solidFill>
                <a:srgbClr val="ff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9" name="내용 개체 틀 2"/>
          <p:cNvSpPr/>
          <p:nvPr/>
        </p:nvSpPr>
        <p:spPr>
          <a:xfrm>
            <a:off x="1027339" y="1895606"/>
            <a:ext cx="2374232" cy="532092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ko-KR" altLang="en-US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ㄴ차 학년 과정</a:t>
            </a:r>
            <a:endParaRPr lang="ko-KR" altLang="en-US" sz="200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0" name="내용 개체 틀 2"/>
          <p:cNvSpPr/>
          <p:nvPr/>
        </p:nvSpPr>
        <p:spPr>
          <a:xfrm>
            <a:off x="2599054" y="1910238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-&gt;</a:t>
            </a:r>
            <a:endParaRPr kumimoji="0" lang="en-US" altLang="ko-KR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1" name="내용 개체 틀 2"/>
          <p:cNvSpPr/>
          <p:nvPr/>
        </p:nvSpPr>
        <p:spPr>
          <a:xfrm>
            <a:off x="3011795" y="1885088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진행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2" name="내용 개체 틀 2"/>
          <p:cNvSpPr/>
          <p:nvPr/>
        </p:nvSpPr>
        <p:spPr>
          <a:xfrm>
            <a:off x="2239079" y="2679218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-&gt;</a:t>
            </a:r>
            <a:endParaRPr kumimoji="0" lang="en-US" altLang="ko-KR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3" name="내용 개체 틀 2"/>
          <p:cNvSpPr/>
          <p:nvPr/>
        </p:nvSpPr>
        <p:spPr>
          <a:xfrm>
            <a:off x="2686539" y="2684727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학생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4" name="내용 개체 틀 2"/>
          <p:cNvSpPr/>
          <p:nvPr/>
        </p:nvSpPr>
        <p:spPr>
          <a:xfrm>
            <a:off x="3410834" y="2598632"/>
            <a:ext cx="2027439" cy="447676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800" b="0" i="0" u="none" strike="noStrike" kern="1200" cap="none" spc="0" normalizeH="0" baseline="0">
                <a:solidFill>
                  <a:srgbClr val="ff0000"/>
                </a:solidFill>
                <a:latin typeface="안동엄마까투리OTF"/>
                <a:ea typeface="안동엄마까투리OTF"/>
              </a:rPr>
              <a:t>&lt;-</a:t>
            </a:r>
            <a:r>
              <a:rPr kumimoji="0" lang="ko-KR" altLang="en-US" sz="2800" b="0" i="0" u="none" strike="noStrike" kern="1200" cap="none" spc="0" normalizeH="0" baseline="0">
                <a:solidFill>
                  <a:srgbClr val="ff0000"/>
                </a:solidFill>
                <a:latin typeface="안동엄마까투리OTF"/>
                <a:ea typeface="안동엄마까투리OTF"/>
              </a:rPr>
              <a:t>진급 인정</a:t>
            </a:r>
            <a:endParaRPr kumimoji="0" lang="ko-KR" altLang="en-US" sz="2800" b="0" i="0" u="none" strike="noStrike" kern="1200" cap="none" spc="0" normalizeH="0" baseline="0">
              <a:solidFill>
                <a:srgbClr val="ff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800" b="0" i="0" u="none" strike="noStrike" kern="1200" cap="none" spc="0" normalizeH="0" baseline="0">
              <a:solidFill>
                <a:srgbClr val="ff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5" name="내용 개체 틀 2"/>
          <p:cNvSpPr/>
          <p:nvPr/>
        </p:nvSpPr>
        <p:spPr>
          <a:xfrm>
            <a:off x="4543055" y="4573268"/>
            <a:ext cx="852682" cy="916734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7200" b="0" i="0" u="none" strike="noStrike" kern="1200" cap="none" spc="0" normalizeH="0" baseline="0">
                <a:solidFill>
                  <a:srgbClr val="ff0000"/>
                </a:solidFill>
                <a:latin typeface="안동엄마까투리OTF"/>
                <a:ea typeface="안동엄마까투리OTF"/>
              </a:rPr>
              <a:t>x</a:t>
            </a:r>
            <a:endParaRPr kumimoji="0" lang="ko-KR" altLang="en-US" sz="7200" b="0" i="0" u="none" strike="noStrike" kern="1200" cap="none" spc="0" normalizeH="0" baseline="0">
              <a:solidFill>
                <a:srgbClr val="ff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7" name="내용 개체 틀 2"/>
          <p:cNvSpPr/>
          <p:nvPr/>
        </p:nvSpPr>
        <p:spPr>
          <a:xfrm>
            <a:off x="2060720" y="3338906"/>
            <a:ext cx="2008794" cy="434879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같은학년 반복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8" name="내용 개체 틀 2"/>
          <p:cNvSpPr/>
          <p:nvPr/>
        </p:nvSpPr>
        <p:spPr>
          <a:xfrm>
            <a:off x="1645370" y="3341982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-&gt;</a:t>
            </a:r>
            <a:endParaRPr kumimoji="0" lang="en-US" altLang="ko-KR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39" name="내용 개체 틀 2"/>
          <p:cNvSpPr/>
          <p:nvPr/>
        </p:nvSpPr>
        <p:spPr>
          <a:xfrm>
            <a:off x="2821209" y="4137476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-&gt;</a:t>
            </a:r>
            <a:endParaRPr kumimoji="0" lang="en-US" altLang="ko-KR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40" name="내용 개체 틀 2"/>
          <p:cNvSpPr/>
          <p:nvPr/>
        </p:nvSpPr>
        <p:spPr>
          <a:xfrm>
            <a:off x="3427136" y="4129990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수료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41" name="내용 개체 틀 2"/>
          <p:cNvSpPr/>
          <p:nvPr/>
        </p:nvSpPr>
        <p:spPr>
          <a:xfrm>
            <a:off x="4076992" y="4157061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-&gt;</a:t>
            </a:r>
            <a:endParaRPr kumimoji="0" lang="en-US" altLang="ko-KR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42" name="내용 개체 틀 2"/>
          <p:cNvSpPr/>
          <p:nvPr/>
        </p:nvSpPr>
        <p:spPr>
          <a:xfrm>
            <a:off x="4568327" y="4151714"/>
            <a:ext cx="1697148" cy="395402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전과정 수료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43" name="내용 개체 틀 2"/>
          <p:cNvSpPr/>
          <p:nvPr/>
        </p:nvSpPr>
        <p:spPr>
          <a:xfrm>
            <a:off x="4715812" y="3620356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ko-KR" altLang="en-US" sz="3200">
                <a:solidFill>
                  <a:srgbClr val="ff0000"/>
                </a:solidFill>
                <a:latin typeface="안동엄마까투리OTF"/>
                <a:ea typeface="안동엄마까투리OTF"/>
              </a:rPr>
              <a:t>인정</a:t>
            </a:r>
            <a:endParaRPr lang="ko-KR" altLang="en-US" sz="3200">
              <a:solidFill>
                <a:srgbClr val="ff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3200" b="0" i="0" u="none" strike="noStrike" kern="1200" cap="none" spc="0" normalizeH="0" baseline="0">
              <a:solidFill>
                <a:srgbClr val="ff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3200" b="0" i="0" u="none" strike="noStrike" kern="1200" cap="none" spc="0" normalizeH="0" baseline="0">
              <a:solidFill>
                <a:srgbClr val="ff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44" name="내용 개체 틀 2"/>
          <p:cNvSpPr/>
          <p:nvPr/>
        </p:nvSpPr>
        <p:spPr>
          <a:xfrm>
            <a:off x="6029553" y="4178604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-&gt;</a:t>
            </a:r>
            <a:endParaRPr kumimoji="0" lang="en-US" altLang="ko-KR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45" name="내용 개체 틀 2"/>
          <p:cNvSpPr/>
          <p:nvPr/>
        </p:nvSpPr>
        <p:spPr>
          <a:xfrm>
            <a:off x="6566823" y="3954665"/>
            <a:ext cx="1203590" cy="421821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4400" b="0" i="0" u="none" strike="noStrike" kern="1200" cap="none" spc="0" normalizeH="0" baseline="0">
                <a:solidFill>
                  <a:schemeClr val="accent4">
                    <a:lumMod val="60000"/>
                    <a:lumOff val="40000"/>
                  </a:schemeClr>
                </a:solidFill>
                <a:latin typeface="안동엄마까투리OTF"/>
                <a:ea typeface="안동엄마까투리OTF"/>
              </a:rPr>
              <a:t>졸업</a:t>
            </a:r>
            <a:endParaRPr kumimoji="0" lang="ko-KR" altLang="en-US" sz="4400" b="0" i="0" u="none" strike="noStrike" kern="1200" cap="none" spc="0" normalizeH="0" baseline="0">
              <a:solidFill>
                <a:schemeClr val="accent4">
                  <a:lumMod val="60000"/>
                  <a:lumOff val="40000"/>
                </a:schemeClr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4400" b="0" i="0" u="none" strike="noStrike" kern="1200" cap="none" spc="0" normalizeH="0" baseline="0">
              <a:solidFill>
                <a:schemeClr val="accent4">
                  <a:lumMod val="60000"/>
                  <a:lumOff val="40000"/>
                </a:schemeClr>
              </a:solidFill>
              <a:latin typeface="안동엄마까투리OTF"/>
              <a:ea typeface="안동엄마까투리OTF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 rot="1654556">
            <a:off x="7346971" y="3620852"/>
            <a:ext cx="701556" cy="701556"/>
          </a:xfrm>
          <a:prstGeom prst="rect">
            <a:avLst/>
          </a:prstGeom>
        </p:spPr>
      </p:pic>
      <p:sp>
        <p:nvSpPr>
          <p:cNvPr id="46" name="내용 개체 틀 2"/>
          <p:cNvSpPr/>
          <p:nvPr/>
        </p:nvSpPr>
        <p:spPr>
          <a:xfrm>
            <a:off x="2216248" y="5059619"/>
            <a:ext cx="2008794" cy="434879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같은학년 반복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47" name="내용 개체 틀 2"/>
          <p:cNvSpPr/>
          <p:nvPr/>
        </p:nvSpPr>
        <p:spPr>
          <a:xfrm>
            <a:off x="1861590" y="5051152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-&gt;</a:t>
            </a:r>
            <a:endParaRPr kumimoji="0" lang="en-US" altLang="ko-KR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49" name="내용 개체 틀 2"/>
          <p:cNvSpPr/>
          <p:nvPr/>
        </p:nvSpPr>
        <p:spPr>
          <a:xfrm>
            <a:off x="3771900" y="4951898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ko-KR" altLang="en-US" sz="3200">
                <a:solidFill>
                  <a:srgbClr val="ff0000"/>
                </a:solidFill>
                <a:latin typeface="안동엄마까투리OTF"/>
                <a:ea typeface="안동엄마까투리OTF"/>
              </a:rPr>
              <a:t>인정</a:t>
            </a:r>
            <a:endParaRPr lang="ko-KR" altLang="en-US" sz="3200">
              <a:solidFill>
                <a:srgbClr val="ff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3200" b="0" i="0" u="none" strike="noStrike" kern="1200" cap="none" spc="0" normalizeH="0" baseline="0">
              <a:solidFill>
                <a:srgbClr val="ff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3200" b="0" i="0" u="none" strike="noStrike" kern="1200" cap="none" spc="0" normalizeH="0" baseline="0">
              <a:solidFill>
                <a:srgbClr val="ff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50" name="내용 개체 틀 2"/>
          <p:cNvSpPr/>
          <p:nvPr/>
        </p:nvSpPr>
        <p:spPr>
          <a:xfrm>
            <a:off x="984308" y="2880539"/>
            <a:ext cx="852682" cy="916734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7200" b="0" i="0" u="none" strike="noStrike" kern="1200" cap="none" spc="0" normalizeH="0" baseline="0">
                <a:solidFill>
                  <a:srgbClr val="ff0000"/>
                </a:solidFill>
                <a:latin typeface="안동엄마까투리OTF"/>
                <a:ea typeface="안동엄마까투리OTF"/>
              </a:rPr>
              <a:t>x</a:t>
            </a:r>
            <a:endParaRPr kumimoji="0" lang="ko-KR" altLang="en-US" sz="7200" b="0" i="0" u="none" strike="noStrike" kern="1200" cap="none" spc="0" normalizeH="0" baseline="0">
              <a:solidFill>
                <a:srgbClr val="ff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51" name="내용 개체 틀 2"/>
          <p:cNvSpPr/>
          <p:nvPr/>
        </p:nvSpPr>
        <p:spPr>
          <a:xfrm>
            <a:off x="1362204" y="5583311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ㄴ퇴학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52" name="내용 개체 틀 2"/>
          <p:cNvSpPr/>
          <p:nvPr/>
        </p:nvSpPr>
        <p:spPr>
          <a:xfrm>
            <a:off x="2097220" y="5575321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,</a:t>
            </a: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진학</a:t>
            </a: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53" name="내용 개체 틀 2"/>
          <p:cNvSpPr/>
          <p:nvPr/>
        </p:nvSpPr>
        <p:spPr>
          <a:xfrm>
            <a:off x="2701771" y="5567331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ko-KR" altLang="en-US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요구</a:t>
            </a: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?</a:t>
            </a:r>
            <a:endParaRPr kumimoji="0" lang="en-US" altLang="ko-KR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54" name="내용 개체 틀 2"/>
          <p:cNvSpPr/>
          <p:nvPr/>
        </p:nvSpPr>
        <p:spPr>
          <a:xfrm>
            <a:off x="3381799" y="5562594"/>
            <a:ext cx="932126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kumimoji="0" lang="en-US" altLang="ko-KR" sz="2000" b="0" i="0" u="none" strike="noStrike" kern="1200" cap="none" spc="0" normalizeH="0" baseline="0">
                <a:solidFill>
                  <a:srgbClr val="000000"/>
                </a:solidFill>
                <a:latin typeface="안동엄마까투리OTF"/>
                <a:ea typeface="안동엄마까투리OTF"/>
              </a:rPr>
              <a:t>-&gt;</a:t>
            </a:r>
            <a:endParaRPr kumimoji="0" lang="en-US" altLang="ko-KR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56" name="내용 개체 틀 2"/>
          <p:cNvSpPr/>
          <p:nvPr/>
        </p:nvSpPr>
        <p:spPr>
          <a:xfrm>
            <a:off x="3754010" y="5134639"/>
            <a:ext cx="852682" cy="43885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altLang="ko-KR" sz="7200">
                <a:solidFill>
                  <a:srgbClr val="ff0000"/>
                </a:solidFill>
                <a:latin typeface="안동엄마까투리OTF"/>
                <a:ea typeface="안동엄마까투리OTF"/>
              </a:rPr>
              <a:t>o</a:t>
            </a:r>
            <a:endParaRPr kumimoji="0" lang="ko-KR" altLang="en-US" sz="7200" b="0" i="0" u="none" strike="noStrike" kern="1200" cap="none" spc="0" normalizeH="0" baseline="0">
              <a:solidFill>
                <a:srgbClr val="ff0000"/>
              </a:solidFill>
              <a:latin typeface="안동엄마까투리OTF"/>
              <a:ea typeface="안동엄마까투리OTF"/>
            </a:endParaRPr>
          </a:p>
        </p:txBody>
      </p:sp>
      <p:grpSp>
        <p:nvGrpSpPr>
          <p:cNvPr id="9" name="그룹 8"/>
          <p:cNvGrpSpPr/>
          <p:nvPr/>
        </p:nvGrpSpPr>
        <p:grpSpPr>
          <a:xfrm rot="0">
            <a:off x="-221650" y="5787925"/>
            <a:ext cx="12688373" cy="1140413"/>
            <a:chOff x="-352276" y="6019142"/>
            <a:chExt cx="12688373" cy="1140413"/>
          </a:xfrm>
        </p:grpSpPr>
        <p:pic>
          <p:nvPicPr>
            <p:cNvPr id="10" name="그림 9"/>
            <p:cNvPicPr>
              <a:picLocks noChangeAspect="1"/>
            </p:cNvPicPr>
            <p:nvPr/>
          </p:nvPicPr>
          <p:blipFill rotWithShape="1">
            <a:blip r:embed="rId4"/>
            <a:srcRect b="12600"/>
            <a:stretch>
              <a:fillRect/>
            </a:stretch>
          </p:blipFill>
          <p:spPr>
            <a:xfrm>
              <a:off x="-352276" y="6041232"/>
              <a:ext cx="3139453" cy="1062617"/>
            </a:xfrm>
            <a:prstGeom prst="rect">
              <a:avLst/>
            </a:prstGeom>
          </p:spPr>
        </p:pic>
        <p:pic>
          <p:nvPicPr>
            <p:cNvPr id="11" name="그림 10"/>
            <p:cNvPicPr>
              <a:picLocks noChangeAspect="1"/>
            </p:cNvPicPr>
            <p:nvPr/>
          </p:nvPicPr>
          <p:blipFill rotWithShape="1">
            <a:blip r:embed="rId5"/>
            <a:srcRect r="18160" b="12600"/>
            <a:stretch>
              <a:fillRect/>
            </a:stretch>
          </p:blipFill>
          <p:spPr>
            <a:xfrm>
              <a:off x="2322560" y="6019142"/>
              <a:ext cx="2569272" cy="1062617"/>
            </a:xfrm>
            <a:prstGeom prst="rect">
              <a:avLst/>
            </a:prstGeom>
          </p:spPr>
        </p:pic>
        <p:pic>
          <p:nvPicPr>
            <p:cNvPr id="12" name="그림 11"/>
            <p:cNvPicPr>
              <a:picLocks noChangeAspect="1"/>
            </p:cNvPicPr>
            <p:nvPr/>
          </p:nvPicPr>
          <p:blipFill rotWithShape="1">
            <a:blip r:embed="rId6"/>
            <a:srcRect b="12600"/>
            <a:stretch>
              <a:fillRect/>
            </a:stretch>
          </p:blipFill>
          <p:spPr>
            <a:xfrm flipH="1">
              <a:off x="4848019" y="6060828"/>
              <a:ext cx="2804780" cy="1062617"/>
            </a:xfrm>
            <a:prstGeom prst="rect">
              <a:avLst/>
            </a:prstGeom>
          </p:spPr>
        </p:pic>
        <p:pic>
          <p:nvPicPr>
            <p:cNvPr id="13" name="그림 12"/>
            <p:cNvPicPr>
              <a:picLocks noChangeAspect="1"/>
            </p:cNvPicPr>
            <p:nvPr/>
          </p:nvPicPr>
          <p:blipFill rotWithShape="1">
            <a:blip r:embed="rId7"/>
            <a:srcRect b="12600"/>
            <a:stretch>
              <a:fillRect/>
            </a:stretch>
          </p:blipFill>
          <p:spPr>
            <a:xfrm flipH="1">
              <a:off x="7220077" y="6029855"/>
              <a:ext cx="2804780" cy="1062617"/>
            </a:xfrm>
            <a:prstGeom prst="rect">
              <a:avLst/>
            </a:prstGeom>
          </p:spPr>
        </p:pic>
        <p:pic>
          <p:nvPicPr>
            <p:cNvPr id="14" name="그림 13"/>
            <p:cNvPicPr>
              <a:picLocks noChangeAspect="1"/>
            </p:cNvPicPr>
            <p:nvPr/>
          </p:nvPicPr>
          <p:blipFill rotWithShape="1">
            <a:blip r:embed="rId8"/>
            <a:srcRect b="12600"/>
            <a:stretch>
              <a:fillRect/>
            </a:stretch>
          </p:blipFill>
          <p:spPr>
            <a:xfrm flipH="1">
              <a:off x="9531317" y="6096938"/>
              <a:ext cx="2804780" cy="106261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4" presetClass="entr" presetSubtype="10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4" presetClass="entr" presetSubtype="10" fill="hold" grpId="1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1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1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4" presetClass="entr" presetSubtype="10" fill="hold" grpId="1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1" presetClass="entr" presetSubtype="1" fill="hold" grpId="1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2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2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grpId="2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grpId="2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4" presetClass="entr" presetSubtype="10" fill="hold" grpId="2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2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4" fill="hold" grpId="2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" presetClass="entr" presetSubtype="4" fill="hold" grpId="2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4" presetClass="entr" presetSubtype="10" fill="hold" grpId="2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4" presetClass="entr" presetSubtype="10" fill="hold" grpId="2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4" presetClass="entr" presetSubtype="10" fill="hold" grpId="3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1"/>
      <p:bldP spid="29" grpId="2"/>
      <p:bldP spid="30" grpId="3"/>
      <p:bldP spid="31" grpId="4"/>
      <p:bldP spid="22" grpId="5"/>
      <p:bldP spid="32" grpId="6"/>
      <p:bldP spid="33" grpId="7"/>
      <p:bldP spid="34" grpId="8"/>
      <p:bldP spid="23" grpId="9"/>
      <p:bldP spid="38" grpId="10"/>
      <p:bldP spid="37" grpId="11"/>
      <p:bldP spid="24" grpId="12"/>
      <p:bldP spid="39" grpId="13"/>
      <p:bldP spid="40" grpId="14"/>
      <p:bldP spid="41" grpId="15"/>
      <p:bldP spid="42" grpId="16"/>
      <p:bldP spid="43" grpId="17"/>
      <p:bldP spid="44" grpId="18"/>
      <p:bldP spid="45" grpId="19"/>
      <p:bldP spid="25" grpId="20"/>
      <p:bldP spid="47" grpId="21"/>
      <p:bldP spid="46" grpId="22"/>
      <p:bldP spid="49" grpId="23"/>
      <p:bldP spid="35" grpId="24"/>
      <p:bldP spid="51" grpId="25"/>
      <p:bldP spid="52" grpId="26"/>
      <p:bldP spid="53" grpId="27"/>
      <p:bldP spid="54" grpId="28"/>
      <p:bldP spid="56" grpId="29"/>
      <p:bldP spid="50" grpId="30"/>
    </p:bldLst>
  </p:timing>
</p:sld>
</file>

<file path=ppt/slides/slide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rgbClr val="e6d5f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직사각형 19"/>
          <p:cNvSpPr/>
          <p:nvPr/>
        </p:nvSpPr>
        <p:spPr>
          <a:xfrm>
            <a:off x="534237" y="648378"/>
            <a:ext cx="11123526" cy="62096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cxnSp>
        <p:nvCxnSpPr>
          <p:cNvPr id="21" name="직선 연결선 20"/>
          <p:cNvCxnSpPr/>
          <p:nvPr/>
        </p:nvCxnSpPr>
        <p:spPr>
          <a:xfrm>
            <a:off x="783762" y="1306286"/>
            <a:ext cx="10590962" cy="0"/>
          </a:xfrm>
          <a:prstGeom prst="line">
            <a:avLst/>
          </a:prstGeom>
          <a:ln w="38100">
            <a:solidFill>
              <a:srgbClr val="e6d5f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13426" y="708670"/>
            <a:ext cx="34365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600">
                <a:solidFill>
                  <a:schemeClr val="tx1">
                    <a:lumMod val="65000"/>
                    <a:lumOff val="35000"/>
                  </a:schemeClr>
                </a:solidFill>
                <a:latin typeface="안동엄마까투리OTF"/>
                <a:ea typeface="안동엄마까투리OTF"/>
              </a:rPr>
              <a:t>5. </a:t>
            </a:r>
            <a:r>
              <a:rPr lang="ko-KR" altLang="en-US" sz="3600">
                <a:solidFill>
                  <a:schemeClr val="tx1">
                    <a:lumMod val="65000"/>
                    <a:lumOff val="35000"/>
                  </a:schemeClr>
                </a:solidFill>
                <a:latin typeface="안동엄마까투리OTF"/>
                <a:ea typeface="안동엄마까투리OTF"/>
              </a:rPr>
              <a:t>유행어</a:t>
            </a:r>
            <a:endParaRPr lang="ko-KR" altLang="en-US" sz="3600">
              <a:solidFill>
                <a:schemeClr val="tx1">
                  <a:lumMod val="65000"/>
                  <a:lumOff val="35000"/>
                </a:schemeClr>
              </a:solidFill>
              <a:latin typeface="안동엄마까투리OTF"/>
              <a:ea typeface="안동엄마까투리OTF"/>
            </a:endParaRPr>
          </a:p>
        </p:txBody>
      </p:sp>
      <p:sp>
        <p:nvSpPr>
          <p:cNvPr id="23" name="내용 개체 틀 2"/>
          <p:cNvSpPr/>
          <p:nvPr/>
        </p:nvSpPr>
        <p:spPr>
          <a:xfrm>
            <a:off x="1233514" y="1834679"/>
            <a:ext cx="1664075" cy="699090"/>
          </a:xfrm>
          <a:prstGeom prst="rect">
            <a:avLst/>
          </a:prstGeom>
        </p:spPr>
        <p:txBody>
          <a:bodyPr vert="horz" lIns="91440" tIns="45720" rIns="91440" bIns="45720">
            <a:normAutofit lnSpcReduction="10000"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sz="2500" b="0" i="0" u="none" strike="noStrike">
                <a:solidFill>
                  <a:srgbClr val="000000"/>
                </a:solidFill>
                <a:latin typeface="안동엄마까투리OTF"/>
                <a:ea typeface="안동엄마까투리OTF"/>
                <a:cs typeface="함초롬바탕"/>
              </a:rPr>
              <a:t>きま</a:t>
            </a:r>
            <a:r>
              <a:rPr lang="EN-US" sz="2500" b="0" i="0" u="none" strike="noStrike">
                <a:solidFill>
                  <a:srgbClr val="000000"/>
                </a:solidFill>
                <a:latin typeface="안동엄마까투리OTF"/>
                <a:ea typeface="안동엄마까투리OTF"/>
              </a:rPr>
              <a:t>Z</a:t>
            </a:r>
            <a:endParaRPr lang="EN-US" sz="2500" b="0" i="0" u="none" strike="noStrike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0" indent="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kumimoji="0" lang="ko-KR" altLang="en-US" sz="25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5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pic>
        <p:nvPicPr>
          <p:cNvPr id="25" name="그림 24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6246208" y="3055148"/>
            <a:ext cx="3661085" cy="2598189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10091627" y="3856417"/>
            <a:ext cx="1959965" cy="2850858"/>
          </a:xfrm>
          <a:prstGeom prst="rect">
            <a:avLst/>
          </a:prstGeom>
        </p:spPr>
      </p:pic>
      <p:sp>
        <p:nvSpPr>
          <p:cNvPr id="17" name="내용 개체 틀 2"/>
          <p:cNvSpPr/>
          <p:nvPr/>
        </p:nvSpPr>
        <p:spPr>
          <a:xfrm>
            <a:off x="6109891" y="2055851"/>
            <a:ext cx="2374232" cy="532092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20000"/>
              </a:spcBef>
              <a:defRPr/>
            </a:pPr>
            <a:r>
              <a:rPr lang="ko-KR" altLang="en-US" sz="2000">
                <a:solidFill>
                  <a:srgbClr val="000000"/>
                </a:solidFill>
                <a:latin typeface="안동엄마까투리OTF"/>
                <a:ea typeface="안동엄마까투리OTF"/>
              </a:rPr>
              <a:t> </a:t>
            </a:r>
            <a:r>
              <a:rPr lang="ja-JP" altLang="en-US" sz="2000">
                <a:solidFill>
                  <a:srgbClr val="000000"/>
                </a:solidFill>
                <a:latin typeface="안동엄마까투리OTF"/>
                <a:ea typeface="안동엄마까투리OTF"/>
                <a:cs typeface="함초롬바탕"/>
              </a:rPr>
              <a:t>ノリ</a:t>
            </a:r>
            <a:r>
              <a:rPr lang="en-US" altLang="ja-JP" sz="2000">
                <a:solidFill>
                  <a:srgbClr val="000000"/>
                </a:solidFill>
                <a:latin typeface="안동엄마까투리OTF"/>
                <a:ea typeface="안동엄마까투리OTF"/>
                <a:cs typeface="함초롬바탕"/>
              </a:rPr>
              <a:t>(</a:t>
            </a:r>
            <a:r>
              <a:rPr lang="ko-KR" altLang="en-US" sz="2000">
                <a:solidFill>
                  <a:srgbClr val="000000"/>
                </a:solidFill>
                <a:latin typeface="안동엄마까투리OTF"/>
                <a:ea typeface="안동엄마까투리OTF"/>
                <a:cs typeface="함초롬바탕"/>
              </a:rPr>
              <a:t>노리</a:t>
            </a:r>
            <a:r>
              <a:rPr lang="en-US" altLang="ko-KR" sz="2000">
                <a:solidFill>
                  <a:srgbClr val="000000"/>
                </a:solidFill>
                <a:latin typeface="안동엄마까투리OTF"/>
                <a:ea typeface="안동엄마까투리OTF"/>
                <a:cs typeface="함초롬바탕"/>
              </a:rPr>
              <a:t>)</a:t>
            </a:r>
            <a:endParaRPr lang="en-US" altLang="ko-KR" sz="2000">
              <a:solidFill>
                <a:srgbClr val="000000"/>
              </a:solidFill>
              <a:latin typeface="안동엄마까투리OTF"/>
              <a:ea typeface="안동엄마까투리OTF"/>
              <a:cs typeface="함초롬바탕"/>
            </a:endParaRPr>
          </a:p>
          <a:p>
            <a:pPr marL="342900" indent="-342900" algn="l" defTabSz="914400" rtl="0" eaLnBrk="1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kumimoji="0" lang="ko-KR" altLang="en-US" sz="2000" b="0" i="0" u="none" strike="noStrike" kern="1200" cap="none" spc="0" normalizeH="0" baseline="0">
              <a:solidFill>
                <a:srgbClr val="000000"/>
              </a:solidFill>
              <a:latin typeface="안동엄마까투리OTF"/>
              <a:ea typeface="안동엄마까투리OTF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>
            <a:off x="1362562" y="2683657"/>
            <a:ext cx="1973006" cy="3594571"/>
          </a:xfrm>
          <a:prstGeom prst="rect">
            <a:avLst/>
          </a:prstGeom>
        </p:spPr>
      </p:pic>
      <p:grpSp>
        <p:nvGrpSpPr>
          <p:cNvPr id="8" name="그룹 7"/>
          <p:cNvGrpSpPr/>
          <p:nvPr/>
        </p:nvGrpSpPr>
        <p:grpSpPr>
          <a:xfrm rot="0">
            <a:off x="-130626" y="5900889"/>
            <a:ext cx="13027033" cy="1097787"/>
            <a:chOff x="-130626" y="5900889"/>
            <a:chExt cx="13027033" cy="1097787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5"/>
            <a:srcRect b="12600"/>
            <a:stretch>
              <a:fillRect/>
            </a:stretch>
          </p:blipFill>
          <p:spPr>
            <a:xfrm>
              <a:off x="-130626" y="5900890"/>
              <a:ext cx="3139453" cy="1062617"/>
            </a:xfrm>
            <a:prstGeom prst="rect">
              <a:avLst/>
            </a:prstGeom>
          </p:spPr>
        </p:pic>
        <p:pic>
          <p:nvPicPr>
            <p:cNvPr id="10" name="그림 9"/>
            <p:cNvPicPr>
              <a:picLocks noChangeAspect="1"/>
            </p:cNvPicPr>
            <p:nvPr/>
          </p:nvPicPr>
          <p:blipFill rotWithShape="1">
            <a:blip r:embed="rId6"/>
            <a:srcRect r="18160" b="12600"/>
            <a:stretch>
              <a:fillRect/>
            </a:stretch>
          </p:blipFill>
          <p:spPr>
            <a:xfrm>
              <a:off x="2599054" y="5900890"/>
              <a:ext cx="2569272" cy="1062617"/>
            </a:xfrm>
            <a:prstGeom prst="rect">
              <a:avLst/>
            </a:prstGeom>
          </p:spPr>
        </p:pic>
        <p:pic>
          <p:nvPicPr>
            <p:cNvPr id="11" name="그림 10"/>
            <p:cNvPicPr>
              <a:picLocks noChangeAspect="1"/>
            </p:cNvPicPr>
            <p:nvPr/>
          </p:nvPicPr>
          <p:blipFill rotWithShape="1">
            <a:blip r:embed="rId7"/>
            <a:srcRect b="12600"/>
            <a:stretch>
              <a:fillRect/>
            </a:stretch>
          </p:blipFill>
          <p:spPr>
            <a:xfrm flipH="1">
              <a:off x="5093226" y="5900890"/>
              <a:ext cx="2804780" cy="1062617"/>
            </a:xfrm>
            <a:prstGeom prst="rect">
              <a:avLst/>
            </a:prstGeom>
          </p:spPr>
        </p:pic>
        <p:pic>
          <p:nvPicPr>
            <p:cNvPr id="12" name="그림 11"/>
            <p:cNvPicPr>
              <a:picLocks noChangeAspect="1"/>
            </p:cNvPicPr>
            <p:nvPr/>
          </p:nvPicPr>
          <p:blipFill rotWithShape="1">
            <a:blip r:embed="rId8"/>
            <a:srcRect b="12600"/>
            <a:stretch>
              <a:fillRect/>
            </a:stretch>
          </p:blipFill>
          <p:spPr>
            <a:xfrm flipH="1">
              <a:off x="7617037" y="5936059"/>
              <a:ext cx="2804780" cy="1062617"/>
            </a:xfrm>
            <a:prstGeom prst="rect">
              <a:avLst/>
            </a:prstGeom>
          </p:spPr>
        </p:pic>
        <p:pic>
          <p:nvPicPr>
            <p:cNvPr id="13" name="그림 12"/>
            <p:cNvPicPr>
              <a:picLocks noChangeAspect="1"/>
            </p:cNvPicPr>
            <p:nvPr/>
          </p:nvPicPr>
          <p:blipFill rotWithShape="1">
            <a:blip r:embed="rId9"/>
            <a:srcRect b="12600"/>
            <a:stretch>
              <a:fillRect/>
            </a:stretch>
          </p:blipFill>
          <p:spPr>
            <a:xfrm flipH="1">
              <a:off x="10091627" y="5900889"/>
              <a:ext cx="2804780" cy="106261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7" grpId="1"/>
    </p:bldLst>
  </p:timing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246</ep:Words>
  <ep:PresentationFormat>와이드스크린</ep:PresentationFormat>
  <ep:Paragraphs>155</ep:Paragraphs>
  <ep:Slides>13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ep:HeadingPairs>
  <ep:TitlesOfParts>
    <vt:vector size="14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2018-06-03T12:22:25.000</dcterms:created>
  <dc:creator>user</dc:creator>
  <cp:lastModifiedBy>USER</cp:lastModifiedBy>
  <dcterms:modified xsi:type="dcterms:W3CDTF">2022-03-30T16:19:21.265</dcterms:modified>
  <cp:revision>25</cp:revision>
  <dc:title>PowerPoint 프레젠테이션</dc:title>
  <cp:version/>
</cp:coreProperties>
</file>