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270" r:id="rId2"/>
    <p:sldId id="302" r:id="rId3"/>
    <p:sldId id="309" r:id="rId4"/>
    <p:sldId id="275" r:id="rId5"/>
    <p:sldId id="291" r:id="rId6"/>
    <p:sldId id="303" r:id="rId7"/>
    <p:sldId id="304" r:id="rId8"/>
    <p:sldId id="290" r:id="rId9"/>
    <p:sldId id="289" r:id="rId10"/>
    <p:sldId id="288" r:id="rId11"/>
    <p:sldId id="287" r:id="rId12"/>
    <p:sldId id="293" r:id="rId13"/>
    <p:sldId id="294" r:id="rId14"/>
    <p:sldId id="295" r:id="rId15"/>
    <p:sldId id="296" r:id="rId16"/>
    <p:sldId id="297" r:id="rId17"/>
    <p:sldId id="308" r:id="rId18"/>
    <p:sldId id="307" r:id="rId19"/>
    <p:sldId id="298" r:id="rId20"/>
    <p:sldId id="305" r:id="rId2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2021-09-20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2021-09-20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2021-09-20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2021-09-20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2021-09-20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2021-09-20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2021-09-20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MUnr1Uq38Q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89" y="4810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815" y="2449585"/>
            <a:ext cx="8789234" cy="719182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4800" dirty="0"/>
              <a:t>일본의 주거문화</a:t>
            </a:r>
            <a:endParaRPr lang="ko" sz="4800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1" y="4914900"/>
            <a:ext cx="4699416" cy="867320"/>
          </a:xfrm>
        </p:spPr>
        <p:txBody>
          <a:bodyPr rtlCol="0"/>
          <a:lstStyle/>
          <a:p>
            <a:pPr rtl="0"/>
            <a:r>
              <a:rPr lang="ko-KR" altLang="en-US" dirty="0" err="1"/>
              <a:t>일본어일본학과</a:t>
            </a:r>
            <a:endParaRPr lang="en-US" altLang="ko-KR" dirty="0"/>
          </a:p>
          <a:p>
            <a:pPr rtl="0"/>
            <a:r>
              <a:rPr lang="en-US" altLang="ko" dirty="0"/>
              <a:t>22101371</a:t>
            </a:r>
            <a:r>
              <a:rPr lang="ko-KR" altLang="en-US" dirty="0" err="1"/>
              <a:t>김도민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BBAB4-50EE-4D61-9849-77DFB810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다다미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844416-AC7F-4547-A593-603EB81086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706561"/>
          </a:xfrm>
        </p:spPr>
        <p:txBody>
          <a:bodyPr/>
          <a:lstStyle/>
          <a:p>
            <a:r>
              <a:rPr lang="ko-KR" altLang="en-US" sz="2400" dirty="0"/>
              <a:t>습기</a:t>
            </a:r>
            <a:r>
              <a:rPr lang="ko-KR" altLang="en-US" dirty="0"/>
              <a:t> </a:t>
            </a:r>
            <a:r>
              <a:rPr lang="ko-KR" altLang="en-US" sz="2400" dirty="0"/>
              <a:t>냉기조절에 뛰어남</a:t>
            </a:r>
            <a:endParaRPr lang="en-US" altLang="ko-KR" sz="2400" dirty="0"/>
          </a:p>
          <a:p>
            <a:r>
              <a:rPr lang="ko-KR" altLang="en-US" sz="2400" dirty="0" err="1"/>
              <a:t>향균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효과있음</a:t>
            </a:r>
            <a:endParaRPr lang="ko-KR" altLang="en-US" dirty="0"/>
          </a:p>
        </p:txBody>
      </p:sp>
      <p:pic>
        <p:nvPicPr>
          <p:cNvPr id="6146" name="Picture 2" descr="일본인들이 좋아한다는 다다미방의 실체에 경악하다! : 네이버 블로그">
            <a:extLst>
              <a:ext uri="{FF2B5EF4-FFF2-40B4-BE49-F238E27FC236}">
                <a16:creationId xmlns:a16="http://schemas.microsoft.com/office/drawing/2014/main" id="{D9DD81CC-03FD-405B-A7D2-AAB5F562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298700"/>
            <a:ext cx="599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38A392-BC99-4A2B-866C-F10135D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코타츠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34B676-BF9C-40F6-86A1-131E1B068D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8556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이불로 덮게 된 난방기구</a:t>
            </a:r>
          </a:p>
        </p:txBody>
      </p:sp>
      <p:pic>
        <p:nvPicPr>
          <p:cNvPr id="7170" name="Picture 2" descr="일본 코타츠 소파 세트 가격/직구 알아볼게요!! : 네이버 블로그">
            <a:extLst>
              <a:ext uri="{FF2B5EF4-FFF2-40B4-BE49-F238E27FC236}">
                <a16:creationId xmlns:a16="http://schemas.microsoft.com/office/drawing/2014/main" id="{090C00C2-92A8-4FE0-A0A2-166C5871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3000"/>
            <a:ext cx="60960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19AB33-D39F-44FA-96D2-60E31115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토코노마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720A5E-49A5-47D2-9949-05FC21443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944562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장식물을놓기위해</a:t>
            </a:r>
            <a:r>
              <a:rPr lang="ko-KR" altLang="en-US" sz="2400" dirty="0"/>
              <a:t> 좌식형</a:t>
            </a:r>
          </a:p>
        </p:txBody>
      </p:sp>
      <p:pic>
        <p:nvPicPr>
          <p:cNvPr id="8194" name="Picture 2" descr="토코노마 스톡 사진 및 일러스트 - iStock">
            <a:extLst>
              <a:ext uri="{FF2B5EF4-FFF2-40B4-BE49-F238E27FC236}">
                <a16:creationId xmlns:a16="http://schemas.microsoft.com/office/drawing/2014/main" id="{641C2B7B-3C44-4EDC-873F-66B1A4B6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209801"/>
            <a:ext cx="5829300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5A93F-C16C-49CD-A708-A99A037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이로리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1F2118-B689-436D-BA26-71EF54E86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113" y="1185457"/>
            <a:ext cx="8750300" cy="2772586"/>
          </a:xfrm>
        </p:spPr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4D5156"/>
                </a:solidFill>
                <a:effectLst/>
                <a:latin typeface="Apple SD Gothic Neo"/>
              </a:rPr>
              <a:t>일본의 전통적인 불구덩이다</a:t>
            </a:r>
            <a:endParaRPr lang="en-US" altLang="ko-KR" sz="2400" b="0" i="0" dirty="0">
              <a:solidFill>
                <a:srgbClr val="4D5156"/>
              </a:solidFill>
              <a:effectLst/>
              <a:latin typeface="Apple SD Gothic Neo"/>
            </a:endParaRPr>
          </a:p>
          <a:p>
            <a:r>
              <a:rPr lang="ko-KR" altLang="en-US" sz="2400" dirty="0" err="1">
                <a:solidFill>
                  <a:srgbClr val="4D5156"/>
                </a:solidFill>
                <a:latin typeface="Apple SD Gothic Neo"/>
              </a:rPr>
              <a:t>난방과요리에</a:t>
            </a:r>
            <a:r>
              <a:rPr lang="ko-KR" altLang="en-US" sz="2400" dirty="0">
                <a:solidFill>
                  <a:srgbClr val="4D5156"/>
                </a:solidFill>
                <a:latin typeface="Apple SD Gothic Neo"/>
              </a:rPr>
              <a:t> 사용됨</a:t>
            </a:r>
            <a:endParaRPr lang="en-US" altLang="ko-KR" sz="2400" dirty="0">
              <a:solidFill>
                <a:srgbClr val="4D5156"/>
              </a:solidFill>
              <a:latin typeface="Apple SD Gothic Neo"/>
            </a:endParaRPr>
          </a:p>
          <a:p>
            <a:endParaRPr lang="ko-KR" altLang="en-US" sz="2400" dirty="0"/>
          </a:p>
        </p:txBody>
      </p:sp>
      <p:pic>
        <p:nvPicPr>
          <p:cNvPr id="9218" name="Picture 2" descr="이로리 - 위키백과, 우리 모두의 백과사전">
            <a:extLst>
              <a:ext uri="{FF2B5EF4-FFF2-40B4-BE49-F238E27FC236}">
                <a16:creationId xmlns:a16="http://schemas.microsoft.com/office/drawing/2014/main" id="{46A090DE-2AA7-4DE8-AE7E-B0789686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334436"/>
            <a:ext cx="3957637" cy="3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55CB2-B538-4B2C-8F11-5FF71A3D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부쯔단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D33449-7DDE-4F03-AD31-554F21F1D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8683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불상이나 위패를 </a:t>
            </a:r>
            <a:r>
              <a:rPr lang="ko-KR" altLang="en-US" sz="2400" dirty="0" err="1"/>
              <a:t>모시는곳</a:t>
            </a:r>
            <a:endParaRPr lang="ko-KR" altLang="en-US" sz="2400" dirty="0"/>
          </a:p>
        </p:txBody>
      </p:sp>
      <p:pic>
        <p:nvPicPr>
          <p:cNvPr id="10242" name="Picture 2" descr="사후 이혼하는 사람이 늘고 있다... 일본인의 영혼관 - 오마이뉴스 모바일">
            <a:extLst>
              <a:ext uri="{FF2B5EF4-FFF2-40B4-BE49-F238E27FC236}">
                <a16:creationId xmlns:a16="http://schemas.microsoft.com/office/drawing/2014/main" id="{02739AE4-3AFB-4418-B66F-672DBE11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312988"/>
            <a:ext cx="6394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CD198-8C88-43F9-8CE6-6A4AED78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아마도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4CD364-CE41-4008-ACCF-C9D5CCC6A6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338262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비바람을대비하기위한</a:t>
            </a:r>
            <a:r>
              <a:rPr lang="ko-KR" altLang="en-US" sz="2400" dirty="0"/>
              <a:t> 덧문</a:t>
            </a:r>
            <a:endParaRPr lang="en-US" altLang="ko-KR" sz="2400" dirty="0"/>
          </a:p>
          <a:p>
            <a:r>
              <a:rPr lang="ko-KR" altLang="en-US" sz="2400" dirty="0"/>
              <a:t>실내 보온을 위하기도 함</a:t>
            </a:r>
          </a:p>
        </p:txBody>
      </p:sp>
      <p:pic>
        <p:nvPicPr>
          <p:cNvPr id="11266" name="Picture 2" descr="雨戸・シャッターはつける意味がある？基本の使い方と意外な効果とは | 住まいのお役立ち記事">
            <a:extLst>
              <a:ext uri="{FF2B5EF4-FFF2-40B4-BE49-F238E27FC236}">
                <a16:creationId xmlns:a16="http://schemas.microsoft.com/office/drawing/2014/main" id="{02F6DC47-DBB8-435B-B50B-30315FE8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81300"/>
            <a:ext cx="7912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023CC-C5E9-42BA-A560-03CC0E6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후스마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E29AF2-8019-49D5-A4C4-85BEA50CA0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1604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좌우로 </a:t>
            </a:r>
            <a:r>
              <a:rPr lang="ko-KR" altLang="en-US" sz="2400" dirty="0" err="1"/>
              <a:t>미끄러지게하여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여닫는문</a:t>
            </a:r>
            <a:endParaRPr lang="ko-KR" altLang="en-US" sz="2400" dirty="0"/>
          </a:p>
        </p:txBody>
      </p:sp>
      <p:pic>
        <p:nvPicPr>
          <p:cNvPr id="12290" name="Picture 2" descr="일본 전통가옥 특징] 일본 다다미방에 대해서 알아봅시다 : ) : 네이버 블로그">
            <a:extLst>
              <a:ext uri="{FF2B5EF4-FFF2-40B4-BE49-F238E27FC236}">
                <a16:creationId xmlns:a16="http://schemas.microsoft.com/office/drawing/2014/main" id="{C7388164-D6C2-4314-AB39-FB986A79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120900"/>
            <a:ext cx="7077075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7781AA-EF7C-4C60-B62E-5C086F27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병풍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4A51F4-D89F-4175-9697-7B34D0B18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6778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장식용으로 방 안에 </a:t>
            </a:r>
            <a:r>
              <a:rPr lang="ko-KR" altLang="en-US" sz="2400" dirty="0" err="1"/>
              <a:t>치는물건</a:t>
            </a:r>
            <a:endParaRPr lang="ko-KR" altLang="en-US" sz="2400" dirty="0"/>
          </a:p>
        </p:txBody>
      </p:sp>
      <p:pic>
        <p:nvPicPr>
          <p:cNvPr id="1026" name="Picture 2" descr="屛風松羽目 | はんなり">
            <a:extLst>
              <a:ext uri="{FF2B5EF4-FFF2-40B4-BE49-F238E27FC236}">
                <a16:creationId xmlns:a16="http://schemas.microsoft.com/office/drawing/2014/main" id="{48010E09-FF1C-4EA9-A79F-793F9B10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557463"/>
            <a:ext cx="5068887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53F65-E81D-45E7-9B9E-3EA01C8B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AA9BC-2395-45B9-A6B4-3C23A1A5C5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8556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일본주택의 현관</a:t>
            </a:r>
          </a:p>
        </p:txBody>
      </p:sp>
      <p:pic>
        <p:nvPicPr>
          <p:cNvPr id="2050" name="Picture 2" descr="겐칸 - 입구 홀 어디 그들의 신발 꺼짐 일본 테이크 - 수키 데스">
            <a:extLst>
              <a:ext uri="{FF2B5EF4-FFF2-40B4-BE49-F238E27FC236}">
                <a16:creationId xmlns:a16="http://schemas.microsoft.com/office/drawing/2014/main" id="{948D098F-CCB5-4849-BC67-0FBEC3F8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71725"/>
            <a:ext cx="714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224C5-2EA3-4ECE-815B-DF6EEB32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동영상</a:t>
            </a:r>
          </a:p>
        </p:txBody>
      </p:sp>
      <p:pic>
        <p:nvPicPr>
          <p:cNvPr id="4" name="온라인 미디어 3" title="【ルームツアー】約100坪、日本の美しさを感じる圧巻の注文住宅">
            <a:hlinkClick r:id="" action="ppaction://media"/>
            <a:extLst>
              <a:ext uri="{FF2B5EF4-FFF2-40B4-BE49-F238E27FC236}">
                <a16:creationId xmlns:a16="http://schemas.microsoft.com/office/drawing/2014/main" id="{84FBE09E-B488-4AE1-A561-6F210E990271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4188" y="1265238"/>
            <a:ext cx="8693150" cy="49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6F5AD2-A12F-4997-A5C1-78766E13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8D919A-D3D3-4EF8-AC88-05D1E78AF5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7356894" cy="4911725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일본의 아파트</a:t>
            </a:r>
            <a:endParaRPr lang="en-US" altLang="ko-KR" sz="2800" dirty="0"/>
          </a:p>
          <a:p>
            <a:r>
              <a:rPr lang="ko-KR" altLang="en-US" sz="2800" dirty="0"/>
              <a:t>맨션</a:t>
            </a:r>
            <a:r>
              <a:rPr lang="en-US" altLang="ko-KR" sz="2800" dirty="0"/>
              <a:t> </a:t>
            </a:r>
          </a:p>
          <a:p>
            <a:r>
              <a:rPr lang="ko-KR" altLang="en-US" sz="2800" dirty="0"/>
              <a:t>주택</a:t>
            </a:r>
            <a:endParaRPr lang="en-US" altLang="ko-KR" sz="2800" dirty="0"/>
          </a:p>
          <a:p>
            <a:r>
              <a:rPr lang="ko-KR" altLang="en-US" sz="2800" dirty="0"/>
              <a:t>다다미</a:t>
            </a:r>
            <a:endParaRPr lang="en-US" altLang="ko-KR" sz="2800" dirty="0"/>
          </a:p>
          <a:p>
            <a:r>
              <a:rPr lang="ko-KR" altLang="en-US" sz="2800" dirty="0" err="1"/>
              <a:t>코타츠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9724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AEA29-AE8F-42A5-B760-8E8B94DB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4" y="2624136"/>
            <a:ext cx="10515600" cy="931863"/>
          </a:xfrm>
        </p:spPr>
        <p:txBody>
          <a:bodyPr/>
          <a:lstStyle/>
          <a:p>
            <a:r>
              <a:rPr lang="ko-KR" altLang="en-US" dirty="0"/>
              <a:t>                      </a:t>
            </a:r>
            <a:r>
              <a:rPr lang="ko-KR" altLang="en-US" sz="7200" dirty="0"/>
              <a:t>감사합니다</a:t>
            </a:r>
            <a:r>
              <a:rPr lang="en-US" altLang="ko-KR" sz="7200" dirty="0"/>
              <a:t>.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CFE1D0-00C5-43E4-A547-D2A61A6F1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V="1">
            <a:off x="838200" y="6176963"/>
            <a:ext cx="10524344" cy="2230437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34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23129-B129-4332-BEFF-D7745EB4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주거문화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075C9-2AFD-4BAE-86A9-0503803A44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/>
              <a:t>토코노마</a:t>
            </a:r>
            <a:endParaRPr lang="en-US" altLang="ko-KR" sz="2800" dirty="0"/>
          </a:p>
          <a:p>
            <a:r>
              <a:rPr lang="ko-KR" altLang="en-US" sz="2800" dirty="0" err="1"/>
              <a:t>이로리</a:t>
            </a:r>
            <a:endParaRPr lang="en-US" altLang="ko-KR" sz="2800" dirty="0"/>
          </a:p>
          <a:p>
            <a:r>
              <a:rPr lang="ko-KR" altLang="en-US" sz="2800" dirty="0" err="1"/>
              <a:t>부쯔단</a:t>
            </a:r>
            <a:endParaRPr lang="en-US" altLang="ko-KR" sz="2800" dirty="0"/>
          </a:p>
          <a:p>
            <a:r>
              <a:rPr lang="ko-KR" altLang="en-US" sz="2800" dirty="0"/>
              <a:t>아마도 </a:t>
            </a:r>
            <a:r>
              <a:rPr lang="ko-KR" altLang="en-US" sz="2800" dirty="0" err="1"/>
              <a:t>후스마</a:t>
            </a:r>
            <a:endParaRPr lang="en-US" altLang="ko-KR" sz="2800" dirty="0"/>
          </a:p>
          <a:p>
            <a:r>
              <a:rPr lang="ko-KR" altLang="en-US" sz="2800" dirty="0"/>
              <a:t>병풍 </a:t>
            </a:r>
            <a:r>
              <a:rPr lang="ko-KR" altLang="en-US" sz="2800" dirty="0" err="1"/>
              <a:t>겐칸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1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 아파트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アパート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ko" dirty="0"/>
          </a:p>
        </p:txBody>
      </p:sp>
      <p:sp>
        <p:nvSpPr>
          <p:cNvPr id="5" name="내용 개체 틀 17">
            <a:extLst>
              <a:ext uri="{FF2B5EF4-FFF2-40B4-BE49-F238E27FC236}">
                <a16:creationId xmlns:a16="http://schemas.microsoft.com/office/drawing/2014/main" id="{BF973344-E000-44E4-B679-65CA350798DF}"/>
              </a:ext>
            </a:extLst>
          </p:cNvPr>
          <p:cNvSpPr txBox="1">
            <a:spLocks/>
          </p:cNvSpPr>
          <p:nvPr/>
        </p:nvSpPr>
        <p:spPr>
          <a:xfrm>
            <a:off x="838200" y="1179379"/>
            <a:ext cx="23141364" cy="920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일본에서의 아파트는 원룸형태</a:t>
            </a:r>
            <a:endParaRPr lang="en-US" altLang="ko-KR" sz="2400" dirty="0"/>
          </a:p>
          <a:p>
            <a:r>
              <a:rPr lang="ko-KR" altLang="en-US" sz="2400" dirty="0"/>
              <a:t>주로 사회초년생들이 주거</a:t>
            </a:r>
            <a:endParaRPr lang="en-US" altLang="ko-KR" sz="2400" dirty="0"/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6" name="Picture 2" descr="아파트와 맨션? 한국과는 다른 일본의 주거 문화 : 네이버 블로그">
            <a:extLst>
              <a:ext uri="{FF2B5EF4-FFF2-40B4-BE49-F238E27FC236}">
                <a16:creationId xmlns:a16="http://schemas.microsoft.com/office/drawing/2014/main" id="{D764D43B-D69D-40FE-AC2E-6A5BF8D8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505074"/>
            <a:ext cx="5424487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0180C-DD7A-42EC-996C-7211FA6A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맨션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マンション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2A365-EC71-499A-8150-9401FFA2CD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5795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일본의 맨션은 우리나라의 아파트개념</a:t>
            </a:r>
            <a:endParaRPr lang="en-US" altLang="ko-KR" sz="2400" dirty="0"/>
          </a:p>
          <a:p>
            <a:r>
              <a:rPr lang="ko-KR" altLang="en-US" sz="2400" dirty="0"/>
              <a:t>일본의 맨션은 한 동으로 이루어짐</a:t>
            </a:r>
          </a:p>
        </p:txBody>
      </p:sp>
      <p:pic>
        <p:nvPicPr>
          <p:cNvPr id="2050" name="Picture 2" descr="기고] 일본 아파트, 관리조합 구성 운영···최상위에 '단지총회' - 아파트관리신문">
            <a:extLst>
              <a:ext uri="{FF2B5EF4-FFF2-40B4-BE49-F238E27FC236}">
                <a16:creationId xmlns:a16="http://schemas.microsoft.com/office/drawing/2014/main" id="{E9268E76-5988-4EF4-BA33-61F30C36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202862"/>
            <a:ext cx="76176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3F32B7-441A-4230-A907-542249C3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공동주택 베란다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EFDC52-DC91-446E-AB84-7C6FDDC9A2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643061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재난발생시 대피가능한 </a:t>
            </a:r>
            <a:r>
              <a:rPr lang="ko-KR" altLang="en-US" sz="2400" dirty="0" err="1"/>
              <a:t>통로있음</a:t>
            </a:r>
            <a:endParaRPr lang="en-US" altLang="ko-KR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FA7210-8EBD-42D0-AB99-6FBA508B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811461"/>
            <a:ext cx="7077075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4FABC-3BDA-4B1E-95DF-33A71675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공동주택 베란다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A3870F-86E1-4814-A2D5-3E1B24993D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477961"/>
          </a:xfrm>
        </p:spPr>
        <p:txBody>
          <a:bodyPr/>
          <a:lstStyle/>
          <a:p>
            <a:r>
              <a:rPr lang="ko-KR" altLang="en-US" sz="2400" dirty="0"/>
              <a:t>옆집으로 </a:t>
            </a:r>
            <a:r>
              <a:rPr lang="ko-KR" altLang="en-US" sz="2400" dirty="0" err="1"/>
              <a:t>대피가능하게</a:t>
            </a:r>
            <a:r>
              <a:rPr lang="ko-KR" altLang="en-US" sz="2400" dirty="0"/>
              <a:t> 벽이 부술 수 있는 재질임</a:t>
            </a:r>
          </a:p>
          <a:p>
            <a:endParaRPr lang="ko-KR" altLang="en-US" dirty="0"/>
          </a:p>
        </p:txBody>
      </p:sp>
      <p:pic>
        <p:nvPicPr>
          <p:cNvPr id="4098" name="Picture 2" descr="태풍 마이삭 강풍에 피해 본 일본 오키나와 아파트 | 연합뉴스">
            <a:extLst>
              <a:ext uri="{FF2B5EF4-FFF2-40B4-BE49-F238E27FC236}">
                <a16:creationId xmlns:a16="http://schemas.microsoft.com/office/drawing/2014/main" id="{42142690-24AB-4FF5-B014-DED1E511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4" y="2273301"/>
            <a:ext cx="5381625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67D0D-27E3-4AD2-81A3-F55A8CF0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주택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7608A6-6843-4376-BAAA-7837395F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6176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크기가 아담함</a:t>
            </a:r>
            <a:endParaRPr lang="en-US" altLang="ko-KR" sz="2400" dirty="0"/>
          </a:p>
          <a:p>
            <a:r>
              <a:rPr lang="ko-KR" altLang="en-US" sz="2400" dirty="0"/>
              <a:t>집끼리 다닥다닥 붙어있음</a:t>
            </a:r>
          </a:p>
        </p:txBody>
      </p:sp>
      <p:pic>
        <p:nvPicPr>
          <p:cNvPr id="5122" name="Picture 2" descr="개방적인 독특한 구조의 일본주택">
            <a:extLst>
              <a:ext uri="{FF2B5EF4-FFF2-40B4-BE49-F238E27FC236}">
                <a16:creationId xmlns:a16="http://schemas.microsoft.com/office/drawing/2014/main" id="{142CA96E-8EE9-4A93-9B5C-226BB45F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882901"/>
            <a:ext cx="6540500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A1B94-92E3-43BF-BD79-F97C738F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9A7683-EC20-4BBB-8392-A94AE2A0E1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443" y="695723"/>
            <a:ext cx="10524344" cy="1274763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일본의 전통 주거 문화</a:t>
            </a:r>
          </a:p>
        </p:txBody>
      </p:sp>
      <p:pic>
        <p:nvPicPr>
          <p:cNvPr id="1026" name="Picture 2" descr="일본 전통 분위기 그대로, 오사카에서 꼭 가야하는 카페 BEST 3 | 1boon">
            <a:extLst>
              <a:ext uri="{FF2B5EF4-FFF2-40B4-BE49-F238E27FC236}">
                <a16:creationId xmlns:a16="http://schemas.microsoft.com/office/drawing/2014/main" id="{BDC6B4BE-8A2F-4A67-BDB1-BEE72DE3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0" y="2441275"/>
            <a:ext cx="7454660" cy="33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{4091C02B-20C2-4CDE-9E0E-EAF42C67EAF7}tf11176810_win32</Template>
  <TotalTime>390</TotalTime>
  <Words>131</Words>
  <Application>Microsoft Office PowerPoint</Application>
  <PresentationFormat>와이드스크린</PresentationFormat>
  <Paragraphs>56</Paragraphs>
  <Slides>20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Apple SD Gothic Neo</vt:lpstr>
      <vt:lpstr>Meiryo UI</vt:lpstr>
      <vt:lpstr>Malgun Gothic</vt:lpstr>
      <vt:lpstr>Arial</vt:lpstr>
      <vt:lpstr>Calibri</vt:lpstr>
      <vt:lpstr>창의적 그라데이션 </vt:lpstr>
      <vt:lpstr>일본의 주거문화</vt:lpstr>
      <vt:lpstr>목차</vt:lpstr>
      <vt:lpstr>일본의 전통 주거문화</vt:lpstr>
      <vt:lpstr>일본 아파트(アパート)</vt:lpstr>
      <vt:lpstr>맨션(マンション)</vt:lpstr>
      <vt:lpstr>일본의 공동주택 베란다</vt:lpstr>
      <vt:lpstr>일본의 공동주택 베란다</vt:lpstr>
      <vt:lpstr>일본 주택</vt:lpstr>
      <vt:lpstr>PowerPoint 프레젠테이션</vt:lpstr>
      <vt:lpstr>다다미</vt:lpstr>
      <vt:lpstr>코타츠</vt:lpstr>
      <vt:lpstr>토코노마</vt:lpstr>
      <vt:lpstr>이로리</vt:lpstr>
      <vt:lpstr>부쯔단</vt:lpstr>
      <vt:lpstr>아마도</vt:lpstr>
      <vt:lpstr>후스마</vt:lpstr>
      <vt:lpstr>병풍</vt:lpstr>
      <vt:lpstr>겐칸</vt:lpstr>
      <vt:lpstr>동영상</vt:lpstr>
      <vt:lpstr>                      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주거문화</dc:title>
  <dc:creator>82106</dc:creator>
  <cp:lastModifiedBy>82106</cp:lastModifiedBy>
  <cp:revision>7</cp:revision>
  <dcterms:created xsi:type="dcterms:W3CDTF">2021-09-18T06:52:17Z</dcterms:created>
  <dcterms:modified xsi:type="dcterms:W3CDTF">2021-09-20T07:39:39Z</dcterms:modified>
</cp:coreProperties>
</file>