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3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사용자 지정</PresentationFormat>
  <Paragraphs>12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김 윤지</cp:lastModifiedBy>
  <cp:revision>1</cp:revision>
  <dcterms:created xsi:type="dcterms:W3CDTF">2021-03-31T14:27:20Z</dcterms:created>
  <dcterms:modified xsi:type="dcterms:W3CDTF">2021-04-13T01:40:12Z</dcterms:modified>
</cp:coreProperties>
</file>