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08" r:id="rId2"/>
    <p:sldId id="307" r:id="rId3"/>
    <p:sldId id="309" r:id="rId4"/>
    <p:sldId id="310" r:id="rId5"/>
    <p:sldId id="314" r:id="rId6"/>
    <p:sldId id="315" r:id="rId7"/>
    <p:sldId id="316" r:id="rId8"/>
    <p:sldId id="318" r:id="rId9"/>
    <p:sldId id="317" r:id="rId10"/>
    <p:sldId id="319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ja.wikipedia.org/wiki/%E4%BB%AE%E5%90%8D%E5%9E%A3%E9%AD%AF%E6%96%87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ja.wikipedia.org/wiki/%E4%BB%AE%E5%90%8D%E5%9E%A3%E9%AD%AF%E6%96%87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outline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outline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0B14E-AEA6-48D3-A387-ED4A3A3BF840}" type="doc">
      <dgm:prSet loTypeId="urn:microsoft.com/office/officeart/2016/7/layout/AccentHomeChevronProcess" loCatId="process" qsTypeId="urn:microsoft.com/office/officeart/2005/8/quickstyle/simple1" qsCatId="simple" csTypeId="urn:microsoft.com/office/officeart/2018/5/colors/Iconchunking_coloredoutline_colorful1" csCatId="colorful" phldr="1"/>
      <dgm:spPr/>
      <dgm:t>
        <a:bodyPr rtlCol="0"/>
        <a:lstStyle/>
        <a:p>
          <a:pPr rtl="0"/>
          <a:endParaRPr lang="en-US"/>
        </a:p>
      </dgm:t>
    </dgm:pt>
    <dgm:pt modelId="{AACEAFD5-63CF-4AFC-B46F-BE086C5D447C}">
      <dgm:prSet phldrT="[Text]"/>
      <dgm:spPr>
        <a:solidFill>
          <a:schemeClr val="accent2"/>
        </a:solidFill>
        <a:ln>
          <a:solidFill>
            <a:schemeClr val="accent2"/>
          </a:solidFill>
        </a:ln>
      </dgm:spPr>
      <dgm:t>
        <a:bodyPr rtlCol="0"/>
        <a:lstStyle/>
        <a:p>
          <a:pPr rtl="0"/>
          <a:r>
            <a:rPr lang="en-US" altLang="ko-KR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1862</a:t>
          </a:r>
          <a:r>
            <a: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년</a:t>
          </a:r>
        </a:p>
      </dgm:t>
    </dgm:pt>
    <dgm:pt modelId="{7A0BD8EC-BB4A-4912-A54E-6F39B681264E}" type="parTrans" cxnId="{AE101ABC-7EA3-4444-A576-8AB15A371C84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7A8D4B4D-06E9-4958-810D-A6226B6AC588}" type="sibTrans" cxnId="{AE101ABC-7EA3-4444-A576-8AB15A371C84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349299C9-846E-4827-813A-349CCCE20782}">
      <dgm:prSet phldrT="[Text]"/>
      <dgm:spPr/>
      <dgm:t>
        <a:bodyPr rtlCol="0"/>
        <a:lstStyle/>
        <a:p>
          <a:pPr rtl="0"/>
          <a:r>
            <a: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찰스 </a:t>
          </a:r>
          <a:r>
            <a:rPr lang="ko-KR" altLang="en-US" noProof="0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와쿠만의</a:t>
          </a:r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AEA27547-B9ED-4994-BD27-04EC297EF367}" type="parTrans" cxnId="{0EFA3039-6828-403C-9445-4359BA6645E6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9D819F52-ACA0-4B08-8256-DF6BD8FA3A0B}" type="sibTrans" cxnId="{0EFA3039-6828-403C-9445-4359BA6645E6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D07AD3FD-84FF-467E-9693-752776549C61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 rtlCol="0"/>
        <a:lstStyle/>
        <a:p>
          <a:pPr rtl="0"/>
          <a:r>
            <a:rPr lang="en-US" altLang="ko-KR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1874</a:t>
          </a:r>
          <a:r>
            <a: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년</a:t>
          </a:r>
        </a:p>
      </dgm:t>
    </dgm:pt>
    <dgm:pt modelId="{7B691773-F524-4FAD-A272-BDF0B0C4370A}" type="parTrans" cxnId="{55492768-9A5E-4F74-AC7C-959C5C24EFD3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A8C9B7A9-BC2A-4753-B7F0-F2E361D95520}" type="sibTrans" cxnId="{55492768-9A5E-4F74-AC7C-959C5C24EFD3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5D70EFF5-8B31-4A1F-AE44-51E4CF0013EB}">
      <dgm:prSet phldrT="[Text]"/>
      <dgm:spPr/>
      <dgm:t>
        <a:bodyPr/>
        <a:lstStyle/>
        <a:p>
          <a:pPr latinLnBrk="1"/>
          <a:r>
            <a:rPr lang="ko-KR" dirty="0" err="1"/>
            <a:t>카나가키로분</a:t>
          </a:r>
          <a:r>
            <a:rPr lang="en-US" dirty="0"/>
            <a:t>(</a:t>
          </a:r>
          <a:r>
            <a:rPr lang="ko-KR" altLang="en-US" b="0" i="0" dirty="0">
              <a:hlinkClick xmlns:r="http://schemas.openxmlformats.org/officeDocument/2006/relationships" r:id="rId1" tooltip="仮名垣魯文"/>
            </a:rPr>
            <a:t>仮名垣魯文</a:t>
          </a:r>
          <a:r>
            <a:rPr lang="en-US" dirty="0"/>
            <a:t>)</a:t>
          </a:r>
          <a:endParaRPr lang="en-US" altLang="ko-KR" dirty="0"/>
        </a:p>
        <a:p>
          <a:pPr latinLnBrk="1"/>
          <a:r>
            <a:rPr lang="en-US" dirty="0"/>
            <a:t> </a:t>
          </a:r>
          <a:r>
            <a:rPr lang="ko-KR" dirty="0" err="1"/>
            <a:t>카와나베</a:t>
          </a:r>
          <a:r>
            <a:rPr lang="ko-KR" dirty="0"/>
            <a:t> </a:t>
          </a:r>
          <a:r>
            <a:rPr lang="ko-KR" dirty="0" err="1"/>
            <a:t>키요사이</a:t>
          </a:r>
          <a:r>
            <a:rPr lang="en-US" altLang="ko-KR" dirty="0"/>
            <a:t> </a:t>
          </a:r>
          <a:r>
            <a:rPr lang="en-US" dirty="0"/>
            <a:t>(</a:t>
          </a:r>
          <a:r>
            <a:rPr lang="ko-KR" dirty="0"/>
            <a:t>河鍋曉齊</a:t>
          </a:r>
          <a:r>
            <a:rPr lang="en-US" dirty="0"/>
            <a:t>)</a:t>
          </a:r>
          <a:r>
            <a:rPr lang="ko-KR" altLang="en-US" dirty="0"/>
            <a:t>의</a:t>
          </a:r>
          <a:endParaRPr lang="en-US" altLang="ko-KR" dirty="0"/>
        </a:p>
        <a:p>
          <a:pPr latinLnBrk="1"/>
          <a:r>
            <a:rPr lang="en-US" altLang="ko-KR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[</a:t>
          </a:r>
          <a:r>
            <a:rPr lang="ko-KR" dirty="0"/>
            <a:t>그림신문일본</a:t>
          </a:r>
          <a:r>
            <a:rPr lang="en-US" dirty="0"/>
            <a:t>(</a:t>
          </a:r>
          <a:r>
            <a:rPr lang="ko-KR" dirty="0"/>
            <a:t>繪新聞日本地</a:t>
          </a:r>
          <a:r>
            <a:rPr lang="en-US" altLang="ko-KR" dirty="0"/>
            <a:t>]</a:t>
          </a:r>
          <a:endParaRPr lang="en-US" altLang="ko-KR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96C720A0-FEEF-48D1-8DF6-ABA03C304822}" type="parTrans" cxnId="{E97FF64F-8020-497E-AE7D-2395DDA4560D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6A59CDE-18AD-4553-B6C5-FF001A8E8510}" type="sibTrans" cxnId="{E97FF64F-8020-497E-AE7D-2395DDA4560D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D71FC021-6A65-44D1-95B9-0E6C89079866}">
      <dgm:prSet phldrT="[Text]"/>
      <dgm:spPr>
        <a:solidFill>
          <a:schemeClr val="accent5"/>
        </a:solidFill>
        <a:ln>
          <a:solidFill>
            <a:schemeClr val="accent5"/>
          </a:solidFill>
        </a:ln>
      </dgm:spPr>
      <dgm:t>
        <a:bodyPr rtlCol="0"/>
        <a:lstStyle/>
        <a:p>
          <a:pPr rtl="0"/>
          <a:r>
            <a:rPr lang="en-US" altLang="ko-KR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1877</a:t>
          </a:r>
          <a:r>
            <a: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년</a:t>
          </a:r>
        </a:p>
      </dgm:t>
    </dgm:pt>
    <dgm:pt modelId="{862AAE39-3AAD-40E3-BA20-90187BD73242}" type="parTrans" cxnId="{53239C96-427C-420B-95DC-546F3B30ED65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9B090D9D-470E-46E2-AABB-0368A52481AA}" type="sibTrans" cxnId="{53239C96-427C-420B-95DC-546F3B30ED65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4A6BB192-9983-4F48-BBC5-6E384EED7EC5}">
      <dgm:prSet phldrT="[Text]"/>
      <dgm:spPr/>
      <dgm:t>
        <a:bodyPr/>
        <a:lstStyle/>
        <a:p>
          <a:pPr latinLnBrk="1"/>
          <a:r>
            <a:rPr lang="ko-KR" dirty="0"/>
            <a:t>시사풍자 주간지</a:t>
          </a:r>
          <a:endParaRPr lang="en-US" altLang="ko-KR" dirty="0"/>
        </a:p>
        <a:p>
          <a:pPr latinLnBrk="1"/>
          <a:r>
            <a:rPr lang="ko-KR" dirty="0"/>
            <a:t> </a:t>
          </a:r>
          <a:r>
            <a:rPr lang="en-US" altLang="ko-KR" dirty="0"/>
            <a:t>[</a:t>
          </a:r>
          <a:r>
            <a:rPr lang="ko-KR" dirty="0" err="1"/>
            <a:t>마루마루친분</a:t>
          </a:r>
          <a:r>
            <a:rPr lang="en-US" dirty="0"/>
            <a:t>(</a:t>
          </a:r>
          <a:r>
            <a:rPr lang="ko-KR" dirty="0"/>
            <a:t>團團珍聞</a:t>
          </a:r>
          <a:r>
            <a:rPr lang="en-US" altLang="ko-KR" dirty="0"/>
            <a:t>)]</a:t>
          </a:r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230A6E4A-6CED-4DC0-AEFE-6859FE07B658}" type="parTrans" cxnId="{E3115EEA-DE9C-4F06-B8B3-BEB263D5F2B1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0B568EC2-5D2A-4B00-8047-B7832F245B44}" type="sibTrans" cxnId="{E3115EEA-DE9C-4F06-B8B3-BEB263D5F2B1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5EDA317F-AB2E-47DE-BA46-16FA60C3C561}">
      <dgm:prSet phldrT="[Text]"/>
      <dgm:spPr>
        <a:solidFill>
          <a:schemeClr val="accent3"/>
        </a:solidFill>
        <a:ln>
          <a:solidFill>
            <a:schemeClr val="accent3"/>
          </a:solidFill>
        </a:ln>
      </dgm:spPr>
      <dgm:t>
        <a:bodyPr rtlCol="0"/>
        <a:lstStyle/>
        <a:p>
          <a:pPr rtl="0"/>
          <a:r>
            <a:rPr lang="ko-KR" altLang="en-US" noProof="0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다이쇼시대</a:t>
          </a:r>
          <a:endParaRPr lang="en-US" altLang="ko-KR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rtl="0"/>
          <a:r>
            <a:rPr lang="en-US" altLang="ko-KR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(1912~1926)</a:t>
          </a:r>
        </a:p>
      </dgm:t>
    </dgm:pt>
    <dgm:pt modelId="{775EBB35-E8CF-4A14-B0A8-45A53D65E711}" type="parTrans" cxnId="{7B8F902E-4BA3-41AA-9991-54805A6B93DE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A75B061E-69EA-487C-8330-1430DA0F139D}" type="sibTrans" cxnId="{7B8F902E-4BA3-41AA-9991-54805A6B93DE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F757DBC8-3670-4122-937A-47DB91C0F3FE}">
      <dgm:prSet phldrT="[Text]"/>
      <dgm:spPr/>
      <dgm:t>
        <a:bodyPr rtlCol="0"/>
        <a:lstStyle/>
        <a:p>
          <a:pPr rtl="0"/>
          <a:r>
            <a: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일본 만화 출판이 신문을 중심으로 발전</a:t>
          </a:r>
          <a:r>
            <a:rPr lang="en-US" altLang="ko-KR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.</a:t>
          </a:r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F483F27-8D97-48E5-9210-1B448F1CE277}" type="parTrans" cxnId="{8A3D4B73-3658-4A4C-9DFE-F59E22A79482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A46A41DD-2CA4-4800-8F85-546ABB24ED07}" type="sibTrans" cxnId="{8A3D4B73-3658-4A4C-9DFE-F59E22A79482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7B2FF309-5120-45E2-ACC8-F8FAA9DBDA55}">
      <dgm:prSet phldrT="[Text]"/>
      <dgm:spPr>
        <a:solidFill>
          <a:schemeClr val="accent4"/>
        </a:solidFill>
        <a:ln>
          <a:solidFill>
            <a:schemeClr val="accent4"/>
          </a:solidFill>
        </a:ln>
      </dgm:spPr>
      <dgm:t>
        <a:bodyPr rtlCol="0"/>
        <a:lstStyle/>
        <a:p>
          <a:pPr rtl="0"/>
          <a:r>
            <a:rPr lang="en-US" altLang="ko-KR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1915</a:t>
          </a:r>
          <a:r>
            <a: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년</a:t>
          </a:r>
        </a:p>
      </dgm:t>
    </dgm:pt>
    <dgm:pt modelId="{2CF5AF8A-5687-489A-9838-EDDBB760D421}" type="parTrans" cxnId="{D35DB9DA-961B-46CD-BB14-44CD766D8CB7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D5CAA101-B828-45D7-965B-F77CD6FBA109}" type="sibTrans" cxnId="{D35DB9DA-961B-46CD-BB14-44CD766D8CB7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EE155DB2-6788-4019-961C-F8B89C275CE8}">
      <dgm:prSet phldrT="[Text]"/>
      <dgm:spPr/>
      <dgm:t>
        <a:bodyPr rtlCol="0"/>
        <a:lstStyle/>
        <a:p>
          <a:pPr rtl="0"/>
          <a:r>
            <a: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도쿄 </a:t>
          </a:r>
          <a:r>
            <a:rPr lang="ko-KR" altLang="en-US" noProof="0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만화회</a:t>
          </a:r>
          <a:r>
            <a: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 설립</a:t>
          </a:r>
          <a:endParaRPr lang="en-US" altLang="ko-KR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rtl="0"/>
          <a:r>
            <a:rPr lang="en-US" altLang="ko-KR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이후 일본 </a:t>
          </a:r>
          <a:r>
            <a:rPr lang="ko-KR" altLang="en-US" noProof="0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만화회</a:t>
          </a:r>
          <a:r>
            <a:rPr lang="en-US" altLang="ko-KR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395B9D5-FF39-4045-8569-9C13F11FB1E5}" type="parTrans" cxnId="{E3D274C7-DB39-45B8-B18F-742495FE5026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F94C628D-62C1-4AF5-B102-2A2AA7FD22DE}" type="sibTrans" cxnId="{E3D274C7-DB39-45B8-B18F-742495FE5026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9E2C66DC-847A-4916-AAC1-2DE47EE8905A}">
      <dgm:prSet phldrT="[Text]"/>
      <dgm:spPr/>
      <dgm:t>
        <a:bodyPr rtlCol="0"/>
        <a:lstStyle/>
        <a:p>
          <a:pPr rtl="0"/>
          <a:r>
            <a:rPr lang="en-US" altLang="ko-KR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[</a:t>
          </a:r>
          <a:r>
            <a: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재팬 펀치</a:t>
          </a:r>
          <a:r>
            <a:rPr lang="en-US" altLang="ko-KR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]</a:t>
          </a:r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D09A9C16-1765-475E-A774-6FCAB6094AD2}" type="parTrans" cxnId="{3B395402-34DA-4134-AC59-199EA3440033}">
      <dgm:prSet/>
      <dgm:spPr/>
      <dgm:t>
        <a:bodyPr/>
        <a:lstStyle/>
        <a:p>
          <a:pPr latinLnBrk="1"/>
          <a:endParaRPr lang="ko-KR" altLang="en-US"/>
        </a:p>
      </dgm:t>
    </dgm:pt>
    <dgm:pt modelId="{68065812-5CE4-4ED6-9069-8653336FC6F0}" type="sibTrans" cxnId="{3B395402-34DA-4134-AC59-199EA3440033}">
      <dgm:prSet/>
      <dgm:spPr/>
      <dgm:t>
        <a:bodyPr/>
        <a:lstStyle/>
        <a:p>
          <a:pPr latinLnBrk="1"/>
          <a:endParaRPr lang="ko-KR" altLang="en-US"/>
        </a:p>
      </dgm:t>
    </dgm:pt>
    <dgm:pt modelId="{594BF422-752C-42F3-A230-3D0E6AE9A886}" type="pres">
      <dgm:prSet presAssocID="{55C0B14E-AEA6-48D3-A387-ED4A3A3BF840}" presName="Name0" presStyleCnt="0">
        <dgm:presLayoutVars>
          <dgm:animLvl val="lvl"/>
          <dgm:resizeHandles val="exact"/>
        </dgm:presLayoutVars>
      </dgm:prSet>
      <dgm:spPr/>
    </dgm:pt>
    <dgm:pt modelId="{F6A1B9E0-4B4A-47A4-A011-67526CEEA770}" type="pres">
      <dgm:prSet presAssocID="{AACEAFD5-63CF-4AFC-B46F-BE086C5D447C}" presName="composite" presStyleCnt="0"/>
      <dgm:spPr/>
    </dgm:pt>
    <dgm:pt modelId="{FA4E6E73-A3C8-4495-927B-8AADA5A74297}" type="pres">
      <dgm:prSet presAssocID="{AACEAFD5-63CF-4AFC-B46F-BE086C5D447C}" presName="L" presStyleLbl="solidFgAcc1" presStyleIdx="0" presStyleCnt="5">
        <dgm:presLayoutVars>
          <dgm:chMax val="0"/>
          <dgm:chPref val="0"/>
        </dgm:presLayoutVars>
      </dgm:prSet>
      <dgm:spPr>
        <a:ln>
          <a:solidFill>
            <a:schemeClr val="accent2"/>
          </a:solidFill>
        </a:ln>
      </dgm:spPr>
    </dgm:pt>
    <dgm:pt modelId="{CA3A6A4E-2D39-41D2-A6B1-B590D0C452D2}" type="pres">
      <dgm:prSet presAssocID="{AACEAFD5-63CF-4AFC-B46F-BE086C5D447C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810D7AA7-A541-4507-BE7F-36CCF210089F}" type="pres">
      <dgm:prSet presAssocID="{AACEAFD5-63CF-4AFC-B46F-BE086C5D447C}" presName="desTx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F7CDD44-32F1-4759-861F-8DABEBBA8D89}" type="pres">
      <dgm:prSet presAssocID="{AACEAFD5-63CF-4AFC-B46F-BE086C5D447C}" presName="EmptyPlaceHolder" presStyleCnt="0"/>
      <dgm:spPr/>
    </dgm:pt>
    <dgm:pt modelId="{C9A9B9EA-6A1D-4A13-9C7F-C112F25D2888}" type="pres">
      <dgm:prSet presAssocID="{7A8D4B4D-06E9-4958-810D-A6226B6AC588}" presName="space" presStyleCnt="0"/>
      <dgm:spPr/>
    </dgm:pt>
    <dgm:pt modelId="{EC37843F-14A6-4E20-B7AE-2B086A8F5F45}" type="pres">
      <dgm:prSet presAssocID="{D07AD3FD-84FF-467E-9693-752776549C61}" presName="composite" presStyleCnt="0"/>
      <dgm:spPr/>
    </dgm:pt>
    <dgm:pt modelId="{E41E7729-FD3F-426D-804C-45BD60BD762D}" type="pres">
      <dgm:prSet presAssocID="{D07AD3FD-84FF-467E-9693-752776549C61}" presName="L" presStyleLbl="solidFgAcc1" presStyleIdx="1" presStyleCnt="5">
        <dgm:presLayoutVars>
          <dgm:chMax val="0"/>
          <dgm:chPref val="0"/>
        </dgm:presLayoutVars>
      </dgm:prSet>
      <dgm:spPr>
        <a:ln>
          <a:solidFill>
            <a:schemeClr val="accent1"/>
          </a:solidFill>
        </a:ln>
      </dgm:spPr>
    </dgm:pt>
    <dgm:pt modelId="{6C46E586-0364-4C52-98F9-74A7ACD803D1}" type="pres">
      <dgm:prSet presAssocID="{D07AD3FD-84FF-467E-9693-752776549C61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5E07F9E4-149C-4A89-848F-4ABDD305F0C5}" type="pres">
      <dgm:prSet presAssocID="{D07AD3FD-84FF-467E-9693-752776549C61}" presName="desTx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2928FCAD-BE3F-45AC-93A5-FD98F8A50E00}" type="pres">
      <dgm:prSet presAssocID="{D07AD3FD-84FF-467E-9693-752776549C61}" presName="EmptyPlaceHolder" presStyleCnt="0"/>
      <dgm:spPr/>
    </dgm:pt>
    <dgm:pt modelId="{C2DF8D93-19C7-4E07-BCAF-9FAAB62C8CF2}" type="pres">
      <dgm:prSet presAssocID="{A8C9B7A9-BC2A-4753-B7F0-F2E361D95520}" presName="space" presStyleCnt="0"/>
      <dgm:spPr/>
    </dgm:pt>
    <dgm:pt modelId="{86E313B1-36D3-44D7-907E-22A08CB8E9CC}" type="pres">
      <dgm:prSet presAssocID="{D71FC021-6A65-44D1-95B9-0E6C89079866}" presName="composite" presStyleCnt="0"/>
      <dgm:spPr/>
    </dgm:pt>
    <dgm:pt modelId="{473F2067-7126-4D56-A328-5A8CFD3D8D52}" type="pres">
      <dgm:prSet presAssocID="{D71FC021-6A65-44D1-95B9-0E6C89079866}" presName="L" presStyleLbl="solidFgAcc1" presStyleIdx="2" presStyleCnt="5">
        <dgm:presLayoutVars>
          <dgm:chMax val="0"/>
          <dgm:chPref val="0"/>
        </dgm:presLayoutVars>
      </dgm:prSet>
      <dgm:spPr>
        <a:ln>
          <a:solidFill>
            <a:schemeClr val="accent5"/>
          </a:solidFill>
        </a:ln>
      </dgm:spPr>
    </dgm:pt>
    <dgm:pt modelId="{7A0B5EFC-88FB-4ED5-994F-D5F6584C2293}" type="pres">
      <dgm:prSet presAssocID="{D71FC021-6A65-44D1-95B9-0E6C89079866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FD7B29F2-0D66-4B4B-BC8A-82DA23575305}" type="pres">
      <dgm:prSet presAssocID="{D71FC021-6A65-44D1-95B9-0E6C89079866}" presName="desTx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ABAA172-7B81-4C6B-BCF2-4572322515C5}" type="pres">
      <dgm:prSet presAssocID="{D71FC021-6A65-44D1-95B9-0E6C89079866}" presName="EmptyPlaceHolder" presStyleCnt="0"/>
      <dgm:spPr/>
    </dgm:pt>
    <dgm:pt modelId="{0B65942F-B336-42B6-A72B-DA6B6B07B79B}" type="pres">
      <dgm:prSet presAssocID="{9B090D9D-470E-46E2-AABB-0368A52481AA}" presName="space" presStyleCnt="0"/>
      <dgm:spPr/>
    </dgm:pt>
    <dgm:pt modelId="{1D5539F6-8B97-4801-8139-D49EE44FFF3E}" type="pres">
      <dgm:prSet presAssocID="{5EDA317F-AB2E-47DE-BA46-16FA60C3C561}" presName="composite" presStyleCnt="0"/>
      <dgm:spPr/>
    </dgm:pt>
    <dgm:pt modelId="{2377F551-4CF6-4656-B644-60A7FC1B0F64}" type="pres">
      <dgm:prSet presAssocID="{5EDA317F-AB2E-47DE-BA46-16FA60C3C561}" presName="L" presStyleLbl="solidFgAcc1" presStyleIdx="3" presStyleCnt="5">
        <dgm:presLayoutVars>
          <dgm:chMax val="0"/>
          <dgm:chPref val="0"/>
        </dgm:presLayoutVars>
      </dgm:prSet>
      <dgm:spPr>
        <a:ln>
          <a:solidFill>
            <a:schemeClr val="accent3"/>
          </a:solidFill>
        </a:ln>
      </dgm:spPr>
    </dgm:pt>
    <dgm:pt modelId="{69ED255C-64AC-4764-BC2C-7679ECCC9FE9}" type="pres">
      <dgm:prSet presAssocID="{5EDA317F-AB2E-47DE-BA46-16FA60C3C561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1F1B09A6-DA7E-41D1-B8A6-E3B6E775E5C1}" type="pres">
      <dgm:prSet presAssocID="{5EDA317F-AB2E-47DE-BA46-16FA60C3C561}" presName="desTx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89DACDC6-8676-47A4-A430-164754F46172}" type="pres">
      <dgm:prSet presAssocID="{5EDA317F-AB2E-47DE-BA46-16FA60C3C561}" presName="EmptyPlaceHolder" presStyleCnt="0"/>
      <dgm:spPr/>
    </dgm:pt>
    <dgm:pt modelId="{38A6C30B-D5BF-4A1A-A273-D265DC00F2EC}" type="pres">
      <dgm:prSet presAssocID="{A75B061E-69EA-487C-8330-1430DA0F139D}" presName="space" presStyleCnt="0"/>
      <dgm:spPr/>
    </dgm:pt>
    <dgm:pt modelId="{761684DA-3DB5-4618-9A30-6E2731CDFCA3}" type="pres">
      <dgm:prSet presAssocID="{7B2FF309-5120-45E2-ACC8-F8FAA9DBDA55}" presName="composite" presStyleCnt="0"/>
      <dgm:spPr/>
    </dgm:pt>
    <dgm:pt modelId="{E2C584B7-5B6E-4F6E-A7B8-E679FEF7BC4D}" type="pres">
      <dgm:prSet presAssocID="{7B2FF309-5120-45E2-ACC8-F8FAA9DBDA55}" presName="L" presStyleLbl="solidFgAcc1" presStyleIdx="4" presStyleCnt="5">
        <dgm:presLayoutVars>
          <dgm:chMax val="0"/>
          <dgm:chPref val="0"/>
        </dgm:presLayoutVars>
      </dgm:prSet>
      <dgm:spPr>
        <a:ln>
          <a:solidFill>
            <a:schemeClr val="accent4"/>
          </a:solidFill>
        </a:ln>
      </dgm:spPr>
    </dgm:pt>
    <dgm:pt modelId="{B89F8758-DA9D-4018-859A-710084D7ABF3}" type="pres">
      <dgm:prSet presAssocID="{7B2FF309-5120-45E2-ACC8-F8FAA9DBDA55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B73D2BBA-574C-491E-A31C-8B6EA5CC871A}" type="pres">
      <dgm:prSet presAssocID="{7B2FF309-5120-45E2-ACC8-F8FAA9DBDA55}" presName="desTx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DC9D8E0A-674F-4E74-BF10-5C0EF64E638E}" type="pres">
      <dgm:prSet presAssocID="{7B2FF309-5120-45E2-ACC8-F8FAA9DBDA55}" presName="EmptyPlaceHolder" presStyleCnt="0"/>
      <dgm:spPr/>
    </dgm:pt>
  </dgm:ptLst>
  <dgm:cxnLst>
    <dgm:cxn modelId="{3B395402-34DA-4134-AC59-199EA3440033}" srcId="{AACEAFD5-63CF-4AFC-B46F-BE086C5D447C}" destId="{9E2C66DC-847A-4916-AAC1-2DE47EE8905A}" srcOrd="1" destOrd="0" parTransId="{D09A9C16-1765-475E-A774-6FCAB6094AD2}" sibTransId="{68065812-5CE4-4ED6-9069-8653336FC6F0}"/>
    <dgm:cxn modelId="{A903DE1B-AC8A-4C77-850B-32A9F4D87BCB}" type="presOf" srcId="{5EDA317F-AB2E-47DE-BA46-16FA60C3C561}" destId="{69ED255C-64AC-4764-BC2C-7679ECCC9FE9}" srcOrd="0" destOrd="0" presId="urn:microsoft.com/office/officeart/2016/7/layout/AccentHomeChevronProcess"/>
    <dgm:cxn modelId="{F23BFC27-EEA1-48DD-A68B-3C9BF1AE455D}" type="presOf" srcId="{349299C9-846E-4827-813A-349CCCE20782}" destId="{810D7AA7-A541-4507-BE7F-36CCF210089F}" srcOrd="0" destOrd="0" presId="urn:microsoft.com/office/officeart/2016/7/layout/AccentHomeChevronProcess"/>
    <dgm:cxn modelId="{7B8F902E-4BA3-41AA-9991-54805A6B93DE}" srcId="{55C0B14E-AEA6-48D3-A387-ED4A3A3BF840}" destId="{5EDA317F-AB2E-47DE-BA46-16FA60C3C561}" srcOrd="3" destOrd="0" parTransId="{775EBB35-E8CF-4A14-B0A8-45A53D65E711}" sibTransId="{A75B061E-69EA-487C-8330-1430DA0F139D}"/>
    <dgm:cxn modelId="{0EFA3039-6828-403C-9445-4359BA6645E6}" srcId="{AACEAFD5-63CF-4AFC-B46F-BE086C5D447C}" destId="{349299C9-846E-4827-813A-349CCCE20782}" srcOrd="0" destOrd="0" parTransId="{AEA27547-B9ED-4994-BD27-04EC297EF367}" sibTransId="{9D819F52-ACA0-4B08-8256-DF6BD8FA3A0B}"/>
    <dgm:cxn modelId="{6CDEA839-6538-453E-9113-58ECC65280CB}" type="presOf" srcId="{AACEAFD5-63CF-4AFC-B46F-BE086C5D447C}" destId="{CA3A6A4E-2D39-41D2-A6B1-B590D0C452D2}" srcOrd="0" destOrd="0" presId="urn:microsoft.com/office/officeart/2016/7/layout/AccentHomeChevronProcess"/>
    <dgm:cxn modelId="{F5A7A062-FA53-4976-B49E-235CE658F38A}" type="presOf" srcId="{EE155DB2-6788-4019-961C-F8B89C275CE8}" destId="{B73D2BBA-574C-491E-A31C-8B6EA5CC871A}" srcOrd="0" destOrd="0" presId="urn:microsoft.com/office/officeart/2016/7/layout/AccentHomeChevronProcess"/>
    <dgm:cxn modelId="{55492768-9A5E-4F74-AC7C-959C5C24EFD3}" srcId="{55C0B14E-AEA6-48D3-A387-ED4A3A3BF840}" destId="{D07AD3FD-84FF-467E-9693-752776549C61}" srcOrd="1" destOrd="0" parTransId="{7B691773-F524-4FAD-A272-BDF0B0C4370A}" sibTransId="{A8C9B7A9-BC2A-4753-B7F0-F2E361D95520}"/>
    <dgm:cxn modelId="{E97FF64F-8020-497E-AE7D-2395DDA4560D}" srcId="{D07AD3FD-84FF-467E-9693-752776549C61}" destId="{5D70EFF5-8B31-4A1F-AE44-51E4CF0013EB}" srcOrd="0" destOrd="0" parTransId="{96C720A0-FEEF-48D1-8DF6-ABA03C304822}" sibTransId="{B6A59CDE-18AD-4553-B6C5-FF001A8E8510}"/>
    <dgm:cxn modelId="{8A3D4B73-3658-4A4C-9DFE-F59E22A79482}" srcId="{5EDA317F-AB2E-47DE-BA46-16FA60C3C561}" destId="{F757DBC8-3670-4122-937A-47DB91C0F3FE}" srcOrd="0" destOrd="0" parTransId="{8F483F27-8D97-48E5-9210-1B448F1CE277}" sibTransId="{A46A41DD-2CA4-4800-8F85-546ABB24ED07}"/>
    <dgm:cxn modelId="{00A52954-B4C4-4ECD-B0D0-AE5EF5CDC4E1}" type="presOf" srcId="{7B2FF309-5120-45E2-ACC8-F8FAA9DBDA55}" destId="{B89F8758-DA9D-4018-859A-710084D7ABF3}" srcOrd="0" destOrd="0" presId="urn:microsoft.com/office/officeart/2016/7/layout/AccentHomeChevronProcess"/>
    <dgm:cxn modelId="{219EA357-E48B-4A91-91A7-8282DFF10601}" type="presOf" srcId="{55C0B14E-AEA6-48D3-A387-ED4A3A3BF840}" destId="{594BF422-752C-42F3-A230-3D0E6AE9A886}" srcOrd="0" destOrd="0" presId="urn:microsoft.com/office/officeart/2016/7/layout/AccentHomeChevronProcess"/>
    <dgm:cxn modelId="{D8B51958-63B3-49F6-A150-9B1A638B15CE}" type="presOf" srcId="{F757DBC8-3670-4122-937A-47DB91C0F3FE}" destId="{1F1B09A6-DA7E-41D1-B8A6-E3B6E775E5C1}" srcOrd="0" destOrd="0" presId="urn:microsoft.com/office/officeart/2016/7/layout/AccentHomeChevronProcess"/>
    <dgm:cxn modelId="{61E56288-5A92-4019-989A-398C8EA8A844}" type="presOf" srcId="{4A6BB192-9983-4F48-BBC5-6E384EED7EC5}" destId="{FD7B29F2-0D66-4B4B-BC8A-82DA23575305}" srcOrd="0" destOrd="0" presId="urn:microsoft.com/office/officeart/2016/7/layout/AccentHomeChevronProcess"/>
    <dgm:cxn modelId="{60399491-EC61-4ACD-870E-1A66600F3D26}" type="presOf" srcId="{D71FC021-6A65-44D1-95B9-0E6C89079866}" destId="{7A0B5EFC-88FB-4ED5-994F-D5F6584C2293}" srcOrd="0" destOrd="0" presId="urn:microsoft.com/office/officeart/2016/7/layout/AccentHomeChevronProcess"/>
    <dgm:cxn modelId="{53239C96-427C-420B-95DC-546F3B30ED65}" srcId="{55C0B14E-AEA6-48D3-A387-ED4A3A3BF840}" destId="{D71FC021-6A65-44D1-95B9-0E6C89079866}" srcOrd="2" destOrd="0" parTransId="{862AAE39-3AAD-40E3-BA20-90187BD73242}" sibTransId="{9B090D9D-470E-46E2-AABB-0368A52481AA}"/>
    <dgm:cxn modelId="{2F6485B4-0735-4D01-8060-5A89B7562619}" type="presOf" srcId="{5D70EFF5-8B31-4A1F-AE44-51E4CF0013EB}" destId="{5E07F9E4-149C-4A89-848F-4ABDD305F0C5}" srcOrd="0" destOrd="0" presId="urn:microsoft.com/office/officeart/2016/7/layout/AccentHomeChevronProcess"/>
    <dgm:cxn modelId="{AE101ABC-7EA3-4444-A576-8AB15A371C84}" srcId="{55C0B14E-AEA6-48D3-A387-ED4A3A3BF840}" destId="{AACEAFD5-63CF-4AFC-B46F-BE086C5D447C}" srcOrd="0" destOrd="0" parTransId="{7A0BD8EC-BB4A-4912-A54E-6F39B681264E}" sibTransId="{7A8D4B4D-06E9-4958-810D-A6226B6AC588}"/>
    <dgm:cxn modelId="{0A30BFBF-0585-4CA9-81F7-3AF22946ED2D}" type="presOf" srcId="{9E2C66DC-847A-4916-AAC1-2DE47EE8905A}" destId="{810D7AA7-A541-4507-BE7F-36CCF210089F}" srcOrd="0" destOrd="1" presId="urn:microsoft.com/office/officeart/2016/7/layout/AccentHomeChevronProcess"/>
    <dgm:cxn modelId="{665C05C7-3CB0-428C-B457-E59A0AF60DA1}" type="presOf" srcId="{D07AD3FD-84FF-467E-9693-752776549C61}" destId="{6C46E586-0364-4C52-98F9-74A7ACD803D1}" srcOrd="0" destOrd="0" presId="urn:microsoft.com/office/officeart/2016/7/layout/AccentHomeChevronProcess"/>
    <dgm:cxn modelId="{E3D274C7-DB39-45B8-B18F-742495FE5026}" srcId="{7B2FF309-5120-45E2-ACC8-F8FAA9DBDA55}" destId="{EE155DB2-6788-4019-961C-F8B89C275CE8}" srcOrd="0" destOrd="0" parTransId="{8395B9D5-FF39-4045-8569-9C13F11FB1E5}" sibTransId="{F94C628D-62C1-4AF5-B102-2A2AA7FD22DE}"/>
    <dgm:cxn modelId="{D35DB9DA-961B-46CD-BB14-44CD766D8CB7}" srcId="{55C0B14E-AEA6-48D3-A387-ED4A3A3BF840}" destId="{7B2FF309-5120-45E2-ACC8-F8FAA9DBDA55}" srcOrd="4" destOrd="0" parTransId="{2CF5AF8A-5687-489A-9838-EDDBB760D421}" sibTransId="{D5CAA101-B828-45D7-965B-F77CD6FBA109}"/>
    <dgm:cxn modelId="{E3115EEA-DE9C-4F06-B8B3-BEB263D5F2B1}" srcId="{D71FC021-6A65-44D1-95B9-0E6C89079866}" destId="{4A6BB192-9983-4F48-BBC5-6E384EED7EC5}" srcOrd="0" destOrd="0" parTransId="{230A6E4A-6CED-4DC0-AEFE-6859FE07B658}" sibTransId="{0B568EC2-5D2A-4B00-8047-B7832F245B44}"/>
    <dgm:cxn modelId="{C93892E1-28C0-4B75-A464-293C00708672}" type="presParOf" srcId="{594BF422-752C-42F3-A230-3D0E6AE9A886}" destId="{F6A1B9E0-4B4A-47A4-A011-67526CEEA770}" srcOrd="0" destOrd="0" presId="urn:microsoft.com/office/officeart/2016/7/layout/AccentHomeChevronProcess"/>
    <dgm:cxn modelId="{D5413575-9692-46A2-A045-9ED8482318DF}" type="presParOf" srcId="{F6A1B9E0-4B4A-47A4-A011-67526CEEA770}" destId="{FA4E6E73-A3C8-4495-927B-8AADA5A74297}" srcOrd="0" destOrd="0" presId="urn:microsoft.com/office/officeart/2016/7/layout/AccentHomeChevronProcess"/>
    <dgm:cxn modelId="{3303BDD6-668D-45F1-9491-4125E782D67C}" type="presParOf" srcId="{F6A1B9E0-4B4A-47A4-A011-67526CEEA770}" destId="{CA3A6A4E-2D39-41D2-A6B1-B590D0C452D2}" srcOrd="1" destOrd="0" presId="urn:microsoft.com/office/officeart/2016/7/layout/AccentHomeChevronProcess"/>
    <dgm:cxn modelId="{3BAD5A1C-162E-4722-B818-968C4083BECD}" type="presParOf" srcId="{F6A1B9E0-4B4A-47A4-A011-67526CEEA770}" destId="{810D7AA7-A541-4507-BE7F-36CCF210089F}" srcOrd="2" destOrd="0" presId="urn:microsoft.com/office/officeart/2016/7/layout/AccentHomeChevronProcess"/>
    <dgm:cxn modelId="{A3B267C1-BAFC-42F0-A63A-6491CFDC1ED2}" type="presParOf" srcId="{F6A1B9E0-4B4A-47A4-A011-67526CEEA770}" destId="{4F7CDD44-32F1-4759-861F-8DABEBBA8D89}" srcOrd="3" destOrd="0" presId="urn:microsoft.com/office/officeart/2016/7/layout/AccentHomeChevronProcess"/>
    <dgm:cxn modelId="{80CC9289-BA8F-4ED7-A4ED-9FA5EF71D964}" type="presParOf" srcId="{594BF422-752C-42F3-A230-3D0E6AE9A886}" destId="{C9A9B9EA-6A1D-4A13-9C7F-C112F25D2888}" srcOrd="1" destOrd="0" presId="urn:microsoft.com/office/officeart/2016/7/layout/AccentHomeChevronProcess"/>
    <dgm:cxn modelId="{5B7985CA-BC92-461D-A77E-E2320D4992D0}" type="presParOf" srcId="{594BF422-752C-42F3-A230-3D0E6AE9A886}" destId="{EC37843F-14A6-4E20-B7AE-2B086A8F5F45}" srcOrd="2" destOrd="0" presId="urn:microsoft.com/office/officeart/2016/7/layout/AccentHomeChevronProcess"/>
    <dgm:cxn modelId="{1996E4D7-D809-45CA-9DF0-561A93BDAFB1}" type="presParOf" srcId="{EC37843F-14A6-4E20-B7AE-2B086A8F5F45}" destId="{E41E7729-FD3F-426D-804C-45BD60BD762D}" srcOrd="0" destOrd="0" presId="urn:microsoft.com/office/officeart/2016/7/layout/AccentHomeChevronProcess"/>
    <dgm:cxn modelId="{16E53752-1AB8-4CD2-BFD6-85C0CDA26E1B}" type="presParOf" srcId="{EC37843F-14A6-4E20-B7AE-2B086A8F5F45}" destId="{6C46E586-0364-4C52-98F9-74A7ACD803D1}" srcOrd="1" destOrd="0" presId="urn:microsoft.com/office/officeart/2016/7/layout/AccentHomeChevronProcess"/>
    <dgm:cxn modelId="{FAC2F23D-E510-4342-91C3-FCAB11B207C0}" type="presParOf" srcId="{EC37843F-14A6-4E20-B7AE-2B086A8F5F45}" destId="{5E07F9E4-149C-4A89-848F-4ABDD305F0C5}" srcOrd="2" destOrd="0" presId="urn:microsoft.com/office/officeart/2016/7/layout/AccentHomeChevronProcess"/>
    <dgm:cxn modelId="{3843A525-0A63-4743-B0E8-0F795D54B4E4}" type="presParOf" srcId="{EC37843F-14A6-4E20-B7AE-2B086A8F5F45}" destId="{2928FCAD-BE3F-45AC-93A5-FD98F8A50E00}" srcOrd="3" destOrd="0" presId="urn:microsoft.com/office/officeart/2016/7/layout/AccentHomeChevronProcess"/>
    <dgm:cxn modelId="{D179D84E-BE2C-46EF-8594-412D3A7F9213}" type="presParOf" srcId="{594BF422-752C-42F3-A230-3D0E6AE9A886}" destId="{C2DF8D93-19C7-4E07-BCAF-9FAAB62C8CF2}" srcOrd="3" destOrd="0" presId="urn:microsoft.com/office/officeart/2016/7/layout/AccentHomeChevronProcess"/>
    <dgm:cxn modelId="{D8554B98-FAA7-4800-BB76-916BA7A2B10E}" type="presParOf" srcId="{594BF422-752C-42F3-A230-3D0E6AE9A886}" destId="{86E313B1-36D3-44D7-907E-22A08CB8E9CC}" srcOrd="4" destOrd="0" presId="urn:microsoft.com/office/officeart/2016/7/layout/AccentHomeChevronProcess"/>
    <dgm:cxn modelId="{19D10FBF-8E65-4EB5-9B54-54A271982B0D}" type="presParOf" srcId="{86E313B1-36D3-44D7-907E-22A08CB8E9CC}" destId="{473F2067-7126-4D56-A328-5A8CFD3D8D52}" srcOrd="0" destOrd="0" presId="urn:microsoft.com/office/officeart/2016/7/layout/AccentHomeChevronProcess"/>
    <dgm:cxn modelId="{11A73768-8587-4E2B-BDDA-6254211FDF2D}" type="presParOf" srcId="{86E313B1-36D3-44D7-907E-22A08CB8E9CC}" destId="{7A0B5EFC-88FB-4ED5-994F-D5F6584C2293}" srcOrd="1" destOrd="0" presId="urn:microsoft.com/office/officeart/2016/7/layout/AccentHomeChevronProcess"/>
    <dgm:cxn modelId="{522D3FED-6E8C-40DF-8BA8-A80510ACC48F}" type="presParOf" srcId="{86E313B1-36D3-44D7-907E-22A08CB8E9CC}" destId="{FD7B29F2-0D66-4B4B-BC8A-82DA23575305}" srcOrd="2" destOrd="0" presId="urn:microsoft.com/office/officeart/2016/7/layout/AccentHomeChevronProcess"/>
    <dgm:cxn modelId="{8075A955-4651-4DD2-B114-EB147BF378DF}" type="presParOf" srcId="{86E313B1-36D3-44D7-907E-22A08CB8E9CC}" destId="{BABAA172-7B81-4C6B-BCF2-4572322515C5}" srcOrd="3" destOrd="0" presId="urn:microsoft.com/office/officeart/2016/7/layout/AccentHomeChevronProcess"/>
    <dgm:cxn modelId="{505D5263-214F-48F5-9678-AA87C7C04F54}" type="presParOf" srcId="{594BF422-752C-42F3-A230-3D0E6AE9A886}" destId="{0B65942F-B336-42B6-A72B-DA6B6B07B79B}" srcOrd="5" destOrd="0" presId="urn:microsoft.com/office/officeart/2016/7/layout/AccentHomeChevronProcess"/>
    <dgm:cxn modelId="{F0861DFD-F2E8-400C-9B5C-4AA4849B2BE4}" type="presParOf" srcId="{594BF422-752C-42F3-A230-3D0E6AE9A886}" destId="{1D5539F6-8B97-4801-8139-D49EE44FFF3E}" srcOrd="6" destOrd="0" presId="urn:microsoft.com/office/officeart/2016/7/layout/AccentHomeChevronProcess"/>
    <dgm:cxn modelId="{D22CB840-CF4F-404F-97C0-0629311A5E51}" type="presParOf" srcId="{1D5539F6-8B97-4801-8139-D49EE44FFF3E}" destId="{2377F551-4CF6-4656-B644-60A7FC1B0F64}" srcOrd="0" destOrd="0" presId="urn:microsoft.com/office/officeart/2016/7/layout/AccentHomeChevronProcess"/>
    <dgm:cxn modelId="{6FFE5C0B-250C-4EEB-9BDD-E47B6B414225}" type="presParOf" srcId="{1D5539F6-8B97-4801-8139-D49EE44FFF3E}" destId="{69ED255C-64AC-4764-BC2C-7679ECCC9FE9}" srcOrd="1" destOrd="0" presId="urn:microsoft.com/office/officeart/2016/7/layout/AccentHomeChevronProcess"/>
    <dgm:cxn modelId="{EB2B0AEE-0679-4C51-B5D9-13C0989C2DC6}" type="presParOf" srcId="{1D5539F6-8B97-4801-8139-D49EE44FFF3E}" destId="{1F1B09A6-DA7E-41D1-B8A6-E3B6E775E5C1}" srcOrd="2" destOrd="0" presId="urn:microsoft.com/office/officeart/2016/7/layout/AccentHomeChevronProcess"/>
    <dgm:cxn modelId="{21A6189F-60BA-4472-B858-99323388D0B0}" type="presParOf" srcId="{1D5539F6-8B97-4801-8139-D49EE44FFF3E}" destId="{89DACDC6-8676-47A4-A430-164754F46172}" srcOrd="3" destOrd="0" presId="urn:microsoft.com/office/officeart/2016/7/layout/AccentHomeChevronProcess"/>
    <dgm:cxn modelId="{7D7FFE7B-0A37-4D36-9728-C99051BA3C40}" type="presParOf" srcId="{594BF422-752C-42F3-A230-3D0E6AE9A886}" destId="{38A6C30B-D5BF-4A1A-A273-D265DC00F2EC}" srcOrd="7" destOrd="0" presId="urn:microsoft.com/office/officeart/2016/7/layout/AccentHomeChevronProcess"/>
    <dgm:cxn modelId="{626D4800-17BB-462C-BE7D-935B963B6EC7}" type="presParOf" srcId="{594BF422-752C-42F3-A230-3D0E6AE9A886}" destId="{761684DA-3DB5-4618-9A30-6E2731CDFCA3}" srcOrd="8" destOrd="0" presId="urn:microsoft.com/office/officeart/2016/7/layout/AccentHomeChevronProcess"/>
    <dgm:cxn modelId="{2B2ED8B7-5577-4410-8D8A-61A1D71B9F15}" type="presParOf" srcId="{761684DA-3DB5-4618-9A30-6E2731CDFCA3}" destId="{E2C584B7-5B6E-4F6E-A7B8-E679FEF7BC4D}" srcOrd="0" destOrd="0" presId="urn:microsoft.com/office/officeart/2016/7/layout/AccentHomeChevronProcess"/>
    <dgm:cxn modelId="{CFB7BBCC-4189-422A-9163-265E17C16D21}" type="presParOf" srcId="{761684DA-3DB5-4618-9A30-6E2731CDFCA3}" destId="{B89F8758-DA9D-4018-859A-710084D7ABF3}" srcOrd="1" destOrd="0" presId="urn:microsoft.com/office/officeart/2016/7/layout/AccentHomeChevronProcess"/>
    <dgm:cxn modelId="{72C8C8DD-71B0-4E2B-BE4F-7AF4AF3DD218}" type="presParOf" srcId="{761684DA-3DB5-4618-9A30-6E2731CDFCA3}" destId="{B73D2BBA-574C-491E-A31C-8B6EA5CC871A}" srcOrd="2" destOrd="0" presId="urn:microsoft.com/office/officeart/2016/7/layout/AccentHomeChevronProcess"/>
    <dgm:cxn modelId="{34912DD7-C0FC-4C18-ABAB-DA8DF69C4254}" type="presParOf" srcId="{761684DA-3DB5-4618-9A30-6E2731CDFCA3}" destId="{DC9D8E0A-674F-4E74-BF10-5C0EF64E638E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C0B14E-AEA6-48D3-A387-ED4A3A3BF840}" type="doc">
      <dgm:prSet loTypeId="urn:microsoft.com/office/officeart/2016/7/layout/AccentHomeChevronProcess" loCatId="process" qsTypeId="urn:microsoft.com/office/officeart/2005/8/quickstyle/simple1" qsCatId="simple" csTypeId="urn:microsoft.com/office/officeart/2018/5/colors/Iconchunking_coloredoutline_colorful1" csCatId="colorful" phldr="1"/>
      <dgm:spPr/>
      <dgm:t>
        <a:bodyPr rtlCol="0"/>
        <a:lstStyle/>
        <a:p>
          <a:pPr rtl="0"/>
          <a:endParaRPr lang="en-US"/>
        </a:p>
      </dgm:t>
    </dgm:pt>
    <dgm:pt modelId="{AACEAFD5-63CF-4AFC-B46F-BE086C5D447C}">
      <dgm:prSet phldrT="[Text]"/>
      <dgm:spPr>
        <a:solidFill>
          <a:schemeClr val="accent2"/>
        </a:solidFill>
        <a:ln>
          <a:solidFill>
            <a:schemeClr val="accent2"/>
          </a:solidFill>
        </a:ln>
      </dgm:spPr>
      <dgm:t>
        <a:bodyPr rtlCol="0"/>
        <a:lstStyle/>
        <a:p>
          <a:pPr rtl="0"/>
          <a:r>
            <a:rPr lang="en-US" altLang="ko-KR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1930</a:t>
          </a:r>
          <a:r>
            <a: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년</a:t>
          </a:r>
        </a:p>
      </dgm:t>
    </dgm:pt>
    <dgm:pt modelId="{7A0BD8EC-BB4A-4912-A54E-6F39B681264E}" type="parTrans" cxnId="{AE101ABC-7EA3-4444-A576-8AB15A371C84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7A8D4B4D-06E9-4958-810D-A6226B6AC588}" type="sibTrans" cxnId="{AE101ABC-7EA3-4444-A576-8AB15A371C84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349299C9-846E-4827-813A-349CCCE20782}">
      <dgm:prSet phldrT="[Text]"/>
      <dgm:spPr/>
      <dgm:t>
        <a:bodyPr rtlCol="0"/>
        <a:lstStyle/>
        <a:p>
          <a:pPr rtl="0"/>
          <a:r>
            <a:rPr lang="en-US" altLang="ko-KR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[</a:t>
          </a:r>
          <a:r>
            <a:rPr lang="ko-KR" altLang="en-US" noProof="0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요리우미신문</a:t>
          </a:r>
          <a:r>
            <a:rPr lang="en-US" altLang="ko-KR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] </a:t>
          </a:r>
          <a:r>
            <a: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시요리키 사장이 </a:t>
          </a:r>
          <a:r>
            <a:rPr lang="ko-KR" altLang="en-US" noProof="0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만화부</a:t>
          </a:r>
          <a:r>
            <a: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 신설</a:t>
          </a:r>
        </a:p>
      </dgm:t>
    </dgm:pt>
    <dgm:pt modelId="{AEA27547-B9ED-4994-BD27-04EC297EF367}" type="parTrans" cxnId="{0EFA3039-6828-403C-9445-4359BA6645E6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9D819F52-ACA0-4B08-8256-DF6BD8FA3A0B}" type="sibTrans" cxnId="{0EFA3039-6828-403C-9445-4359BA6645E6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D07AD3FD-84FF-467E-9693-752776549C61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 rtlCol="0"/>
        <a:lstStyle/>
        <a:p>
          <a:pPr rtl="0"/>
          <a:r>
            <a:rPr lang="en-US" altLang="ko-KR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2</a:t>
          </a:r>
          <a:r>
            <a: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차 세계대전 후</a:t>
          </a:r>
        </a:p>
      </dgm:t>
    </dgm:pt>
    <dgm:pt modelId="{7B691773-F524-4FAD-A272-BDF0B0C4370A}" type="parTrans" cxnId="{55492768-9A5E-4F74-AC7C-959C5C24EFD3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A8C9B7A9-BC2A-4753-B7F0-F2E361D95520}" type="sibTrans" cxnId="{55492768-9A5E-4F74-AC7C-959C5C24EFD3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5D70EFF5-8B31-4A1F-AE44-51E4CF0013EB}">
      <dgm:prSet phldrT="[Text]"/>
      <dgm:spPr/>
      <dgm:t>
        <a:bodyPr rtlCol="0"/>
        <a:lstStyle/>
        <a:p>
          <a:pPr rtl="0"/>
          <a:r>
            <a:rPr lang="ko-KR" dirty="0"/>
            <a:t>비선전적</a:t>
          </a:r>
          <a:r>
            <a:rPr lang="en-US" dirty="0"/>
            <a:t>(non-propaganda) </a:t>
          </a:r>
          <a:r>
            <a:rPr lang="ko-KR" dirty="0"/>
            <a:t>작품들에 대한 규제</a:t>
          </a:r>
          <a:r>
            <a:rPr lang="en-US" altLang="ko-KR" dirty="0"/>
            <a:t> </a:t>
          </a:r>
          <a:r>
            <a:rPr lang="ko-KR" altLang="en-US" dirty="0"/>
            <a:t>완화 </a:t>
          </a:r>
          <a:endParaRPr lang="en-US" altLang="ko-KR" dirty="0"/>
        </a:p>
        <a:p>
          <a:pPr rtl="0"/>
          <a:r>
            <a:rPr lang="en-US" altLang="ko-KR" b="0" i="0" u="none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= </a:t>
          </a:r>
          <a:r>
            <a:rPr lang="ko-KR" altLang="en-US" b="0" i="0" u="none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다양한 만화 출판사 등장</a:t>
          </a:r>
          <a:r>
            <a:rPr lang="en-US" altLang="ko-KR" b="0" i="0" u="none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 </a:t>
          </a:r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96C720A0-FEEF-48D1-8DF6-ABA03C304822}" type="parTrans" cxnId="{E97FF64F-8020-497E-AE7D-2395DDA4560D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6A59CDE-18AD-4553-B6C5-FF001A8E8510}" type="sibTrans" cxnId="{E97FF64F-8020-497E-AE7D-2395DDA4560D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D71FC021-6A65-44D1-95B9-0E6C89079866}">
      <dgm:prSet phldrT="[Text]"/>
      <dgm:spPr>
        <a:solidFill>
          <a:schemeClr val="accent5"/>
        </a:solidFill>
        <a:ln>
          <a:solidFill>
            <a:schemeClr val="accent5"/>
          </a:solidFill>
        </a:ln>
      </dgm:spPr>
      <dgm:t>
        <a:bodyPr rtlCol="0"/>
        <a:lstStyle/>
        <a:p>
          <a:pPr rtl="0"/>
          <a:r>
            <a:rPr lang="en-US" altLang="ko-KR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1959</a:t>
          </a:r>
          <a:r>
            <a: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년</a:t>
          </a:r>
        </a:p>
      </dgm:t>
    </dgm:pt>
    <dgm:pt modelId="{862AAE39-3AAD-40E3-BA20-90187BD73242}" type="parTrans" cxnId="{53239C96-427C-420B-95DC-546F3B30ED65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9B090D9D-470E-46E2-AABB-0368A52481AA}" type="sibTrans" cxnId="{53239C96-427C-420B-95DC-546F3B30ED65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4A6BB192-9983-4F48-BBC5-6E384EED7EC5}">
      <dgm:prSet phldrT="[Text]" custT="1"/>
      <dgm:spPr/>
      <dgm:t>
        <a:bodyPr/>
        <a:lstStyle/>
        <a:p>
          <a:pPr latinLnBrk="1"/>
          <a:r>
            <a:rPr lang="en-US" altLang="ko-KR" sz="1100" dirty="0"/>
            <a:t>[</a:t>
          </a:r>
          <a:r>
            <a:rPr lang="ko-KR" sz="1100" dirty="0"/>
            <a:t>소년 선데이</a:t>
          </a:r>
          <a:r>
            <a:rPr lang="en-US" altLang="ko-KR" sz="1100" dirty="0"/>
            <a:t>]</a:t>
          </a:r>
          <a:r>
            <a:rPr lang="en-US" sz="1100" dirty="0"/>
            <a:t>, [</a:t>
          </a:r>
          <a:r>
            <a:rPr lang="ko-KR" sz="1100" dirty="0"/>
            <a:t>소년 매거진</a:t>
          </a:r>
          <a:r>
            <a:rPr lang="en-US" altLang="ko-KR" sz="1100" dirty="0"/>
            <a:t>]</a:t>
          </a:r>
          <a:r>
            <a:rPr lang="ko-KR" sz="1100" dirty="0"/>
            <a:t> 등의 만화 주간지 창간</a:t>
          </a:r>
          <a:endParaRPr lang="en-US" altLang="ko-KR" sz="1100" dirty="0"/>
        </a:p>
        <a:p>
          <a:pPr latinLnBrk="1"/>
          <a:r>
            <a:rPr lang="en-US" altLang="ko-KR" sz="11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=&gt; </a:t>
          </a:r>
          <a:r>
            <a:rPr lang="ko-KR" altLang="en-US" sz="1100" noProof="0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대본소</a:t>
          </a:r>
          <a:r>
            <a:rPr lang="ko-KR" altLang="en-US" sz="11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 중심에서 </a:t>
          </a:r>
          <a:r>
            <a:rPr lang="ko-KR" altLang="en-US" sz="1600" b="1" u="sng" noProof="0" dirty="0">
              <a:solidFill>
                <a:schemeClr val="accent3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잡지 중심</a:t>
          </a:r>
          <a:r>
            <a:rPr lang="ko-KR" altLang="en-US" sz="11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으로 재판</a:t>
          </a:r>
        </a:p>
      </dgm:t>
    </dgm:pt>
    <dgm:pt modelId="{230A6E4A-6CED-4DC0-AEFE-6859FE07B658}" type="parTrans" cxnId="{E3115EEA-DE9C-4F06-B8B3-BEB263D5F2B1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0B568EC2-5D2A-4B00-8047-B7832F245B44}" type="sibTrans" cxnId="{E3115EEA-DE9C-4F06-B8B3-BEB263D5F2B1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5EDA317F-AB2E-47DE-BA46-16FA60C3C561}">
      <dgm:prSet phldrT="[Text]"/>
      <dgm:spPr>
        <a:solidFill>
          <a:schemeClr val="accent3"/>
        </a:solidFill>
        <a:ln>
          <a:solidFill>
            <a:schemeClr val="accent3"/>
          </a:solidFill>
        </a:ln>
      </dgm:spPr>
      <dgm:t>
        <a:bodyPr rtlCol="0"/>
        <a:lstStyle/>
        <a:p>
          <a:pPr rtl="0"/>
          <a:r>
            <a:rPr lang="en-US" altLang="ko-KR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1963</a:t>
          </a:r>
          <a:r>
            <a: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년</a:t>
          </a:r>
        </a:p>
      </dgm:t>
    </dgm:pt>
    <dgm:pt modelId="{775EBB35-E8CF-4A14-B0A8-45A53D65E711}" type="parTrans" cxnId="{7B8F902E-4BA3-41AA-9991-54805A6B93DE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A75B061E-69EA-487C-8330-1430DA0F139D}" type="sibTrans" cxnId="{7B8F902E-4BA3-41AA-9991-54805A6B93DE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F757DBC8-3670-4122-937A-47DB91C0F3FE}">
      <dgm:prSet phldrT="[Text]" custT="1"/>
      <dgm:spPr/>
      <dgm:t>
        <a:bodyPr rtlCol="0"/>
        <a:lstStyle/>
        <a:p>
          <a:pPr rtl="0"/>
          <a:r>
            <a:rPr lang="ko-KR" altLang="en-US" sz="1100" dirty="0" err="1"/>
            <a:t>데즈카</a:t>
          </a:r>
          <a:r>
            <a:rPr lang="ko-KR" altLang="en-US" sz="1100" dirty="0"/>
            <a:t> </a:t>
          </a:r>
          <a:r>
            <a:rPr lang="ko-KR" altLang="en-US" sz="1100" dirty="0" err="1"/>
            <a:t>오사무가</a:t>
          </a:r>
          <a:r>
            <a:rPr lang="ko-KR" altLang="en-US" sz="1100" dirty="0"/>
            <a:t> </a:t>
          </a:r>
          <a:r>
            <a:rPr lang="ko-KR" sz="1100" dirty="0"/>
            <a:t>해외 수출을 전제로 한 </a:t>
          </a:r>
          <a:r>
            <a:rPr lang="ko-KR" sz="1100" b="1" dirty="0"/>
            <a:t>텔레비전 애니메이션 작품</a:t>
          </a:r>
          <a:r>
            <a:rPr lang="ko-KR" altLang="en-US" sz="1100" dirty="0"/>
            <a:t>을</a:t>
          </a:r>
          <a:r>
            <a:rPr lang="ko-KR" sz="1100" dirty="0"/>
            <a:t> 제작</a:t>
          </a:r>
          <a:r>
            <a:rPr lang="en-US" altLang="ko-KR" sz="1100" b="0" i="0" u="none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. </a:t>
          </a:r>
        </a:p>
        <a:p>
          <a:pPr rtl="0"/>
          <a:r>
            <a:rPr lang="en-US" altLang="ko-KR" sz="1100" b="0" i="0" u="none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=&gt;</a:t>
          </a:r>
          <a:r>
            <a:rPr lang="ko-KR" sz="1100" b="1" dirty="0"/>
            <a:t>잡지의 원작 만화와</a:t>
          </a:r>
          <a:r>
            <a:rPr lang="en-US" sz="1100" b="1" dirty="0"/>
            <a:t> TV </a:t>
          </a:r>
          <a:r>
            <a:rPr lang="ko-KR" sz="1100" b="1" dirty="0"/>
            <a:t>애니메이션 방송과의 연계</a:t>
          </a:r>
          <a:r>
            <a:rPr lang="en-US" sz="1100" b="1" dirty="0"/>
            <a:t> </a:t>
          </a:r>
          <a:r>
            <a:rPr lang="en-US" sz="1600" b="1" u="sng" dirty="0">
              <a:solidFill>
                <a:schemeClr val="accent5">
                  <a:lumMod val="40000"/>
                  <a:lumOff val="60000"/>
                </a:schemeClr>
              </a:solidFill>
            </a:rPr>
            <a:t>( </a:t>
          </a:r>
          <a:r>
            <a:rPr lang="ko-KR" sz="1600" b="1" u="sng" dirty="0">
              <a:solidFill>
                <a:schemeClr val="accent5">
                  <a:lumMod val="40000"/>
                  <a:lumOff val="60000"/>
                </a:schemeClr>
              </a:solidFill>
            </a:rPr>
            <a:t>미디어 믹스</a:t>
          </a:r>
          <a:r>
            <a:rPr lang="en-US" sz="1600" b="1" u="sng" dirty="0">
              <a:solidFill>
                <a:schemeClr val="accent5">
                  <a:lumMod val="40000"/>
                  <a:lumOff val="60000"/>
                </a:schemeClr>
              </a:solidFill>
            </a:rPr>
            <a:t> ) </a:t>
          </a:r>
          <a:r>
            <a:rPr lang="ko-KR" altLang="en-US" sz="1600" b="1" u="sng" dirty="0">
              <a:solidFill>
                <a:schemeClr val="accent5">
                  <a:lumMod val="40000"/>
                  <a:lumOff val="60000"/>
                </a:schemeClr>
              </a:solidFill>
            </a:rPr>
            <a:t>증가</a:t>
          </a:r>
          <a:endParaRPr lang="ko-KR" altLang="en-US" sz="1600" u="sng" noProof="0" dirty="0">
            <a:solidFill>
              <a:schemeClr val="accent5">
                <a:lumMod val="40000"/>
                <a:lumOff val="60000"/>
              </a:schemeClr>
            </a:solidFill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F483F27-8D97-48E5-9210-1B448F1CE277}" type="parTrans" cxnId="{8A3D4B73-3658-4A4C-9DFE-F59E22A79482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A46A41DD-2CA4-4800-8F85-546ABB24ED07}" type="sibTrans" cxnId="{8A3D4B73-3658-4A4C-9DFE-F59E22A79482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7B2FF309-5120-45E2-ACC8-F8FAA9DBDA55}">
      <dgm:prSet phldrT="[Text]"/>
      <dgm:spPr>
        <a:solidFill>
          <a:schemeClr val="accent4"/>
        </a:solidFill>
        <a:ln>
          <a:solidFill>
            <a:schemeClr val="accent4"/>
          </a:solidFill>
        </a:ln>
      </dgm:spPr>
      <dgm:t>
        <a:bodyPr rtlCol="0"/>
        <a:lstStyle/>
        <a:p>
          <a:pPr rtl="0"/>
          <a:r>
            <a:rPr lang="en-US" altLang="ko-KR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1975</a:t>
          </a:r>
          <a:r>
            <a: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년</a:t>
          </a:r>
        </a:p>
      </dgm:t>
    </dgm:pt>
    <dgm:pt modelId="{2CF5AF8A-5687-489A-9838-EDDBB760D421}" type="parTrans" cxnId="{D35DB9DA-961B-46CD-BB14-44CD766D8CB7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D5CAA101-B828-45D7-965B-F77CD6FBA109}" type="sibTrans" cxnId="{D35DB9DA-961B-46CD-BB14-44CD766D8CB7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EE155DB2-6788-4019-961C-F8B89C275CE8}">
      <dgm:prSet phldrT="[Text]" custT="1"/>
      <dgm:spPr/>
      <dgm:t>
        <a:bodyPr rtlCol="0"/>
        <a:lstStyle/>
        <a:p>
          <a:pPr rtl="0"/>
          <a:r>
            <a:rPr lang="ko-KR" altLang="en-US" sz="11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아마추어 시장에서의 동인 그룹 증가</a:t>
          </a:r>
          <a:endParaRPr lang="en-US" altLang="ko-KR" sz="1100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rtl="0"/>
          <a:r>
            <a:rPr lang="en-US" altLang="ko-KR" sz="11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=&gt; </a:t>
          </a:r>
          <a:r>
            <a:rPr lang="en-US" altLang="ko-KR" sz="1400" b="1" noProof="0" dirty="0">
              <a:solidFill>
                <a:schemeClr val="accent4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[</a:t>
          </a:r>
          <a:r>
            <a:rPr lang="ko-KR" sz="1400" b="1" dirty="0">
              <a:solidFill>
                <a:schemeClr val="accent4">
                  <a:lumMod val="75000"/>
                </a:schemeClr>
              </a:solidFill>
            </a:rPr>
            <a:t>일본 만화 대회</a:t>
          </a:r>
          <a:r>
            <a:rPr lang="en-US" altLang="ko-KR" sz="1400" b="1" dirty="0">
              <a:solidFill>
                <a:schemeClr val="accent4">
                  <a:lumMod val="75000"/>
                </a:schemeClr>
              </a:solidFill>
            </a:rPr>
            <a:t>]</a:t>
          </a:r>
          <a:r>
            <a:rPr lang="en-US" sz="1400" b="1" dirty="0">
              <a:solidFill>
                <a:schemeClr val="accent4">
                  <a:lumMod val="75000"/>
                </a:schemeClr>
              </a:solidFill>
            </a:rPr>
            <a:t> (1972 </a:t>
          </a:r>
          <a:r>
            <a:rPr lang="ko-KR" sz="1400" b="1" dirty="0">
              <a:solidFill>
                <a:schemeClr val="accent4">
                  <a:lumMod val="75000"/>
                </a:schemeClr>
              </a:solidFill>
            </a:rPr>
            <a:t>년</a:t>
          </a:r>
          <a:r>
            <a:rPr lang="en-US" sz="1400" b="1" dirty="0">
              <a:solidFill>
                <a:schemeClr val="accent4">
                  <a:lumMod val="75000"/>
                </a:schemeClr>
              </a:solidFill>
            </a:rPr>
            <a:t>), [</a:t>
          </a:r>
          <a:r>
            <a:rPr lang="ko-KR" sz="1400" b="1" dirty="0">
              <a:solidFill>
                <a:schemeClr val="accent4">
                  <a:lumMod val="75000"/>
                </a:schemeClr>
              </a:solidFill>
            </a:rPr>
            <a:t>코믹 마켓</a:t>
          </a:r>
          <a:r>
            <a:rPr lang="en-US" altLang="ko-KR" sz="1400" b="1" dirty="0">
              <a:solidFill>
                <a:schemeClr val="accent4">
                  <a:lumMod val="75000"/>
                </a:schemeClr>
              </a:solidFill>
            </a:rPr>
            <a:t>] </a:t>
          </a:r>
          <a:r>
            <a:rPr lang="en-US" sz="1400" b="1" dirty="0">
              <a:solidFill>
                <a:schemeClr val="accent4">
                  <a:lumMod val="75000"/>
                </a:schemeClr>
              </a:solidFill>
            </a:rPr>
            <a:t>(</a:t>
          </a:r>
          <a:r>
            <a:rPr lang="ko-KR" sz="1400" b="1" dirty="0" err="1">
              <a:solidFill>
                <a:schemeClr val="accent4">
                  <a:lumMod val="75000"/>
                </a:schemeClr>
              </a:solidFill>
            </a:rPr>
            <a:t>코미케</a:t>
          </a:r>
          <a:r>
            <a:rPr lang="en-US" sz="1400" b="1" dirty="0">
              <a:solidFill>
                <a:schemeClr val="accent4">
                  <a:lumMod val="75000"/>
                </a:schemeClr>
              </a:solidFill>
            </a:rPr>
            <a:t> 1975 </a:t>
          </a:r>
          <a:r>
            <a:rPr lang="ko-KR" sz="1400" b="1" dirty="0">
              <a:solidFill>
                <a:schemeClr val="accent4">
                  <a:lumMod val="75000"/>
                </a:schemeClr>
              </a:solidFill>
            </a:rPr>
            <a:t>년</a:t>
          </a:r>
          <a:r>
            <a:rPr lang="en-US" altLang="ko-KR" sz="1400" b="1" dirty="0">
              <a:solidFill>
                <a:schemeClr val="accent4">
                  <a:lumMod val="75000"/>
                </a:schemeClr>
              </a:solidFill>
            </a:rPr>
            <a:t>) </a:t>
          </a:r>
          <a:r>
            <a:rPr lang="ko-KR" altLang="en-US" sz="1400" b="1" dirty="0">
              <a:solidFill>
                <a:schemeClr val="accent4">
                  <a:lumMod val="75000"/>
                </a:schemeClr>
              </a:solidFill>
            </a:rPr>
            <a:t>개최</a:t>
          </a:r>
          <a:endParaRPr lang="en-US" altLang="ko-KR" sz="1400" b="1" noProof="0" dirty="0">
            <a:solidFill>
              <a:schemeClr val="accent4">
                <a:lumMod val="75000"/>
              </a:schemeClr>
            </a:solidFill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395B9D5-FF39-4045-8569-9C13F11FB1E5}" type="parTrans" cxnId="{E3D274C7-DB39-45B8-B18F-742495FE5026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F94C628D-62C1-4AF5-B102-2A2AA7FD22DE}" type="sibTrans" cxnId="{E3D274C7-DB39-45B8-B18F-742495FE5026}">
      <dgm:prSet/>
      <dgm:spPr/>
      <dgm:t>
        <a:bodyPr rtlCol="0"/>
        <a:lstStyle/>
        <a:p>
          <a:pPr rtl="0"/>
          <a:endParaRPr lang="ko-KR" altLang="en-US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594BF422-752C-42F3-A230-3D0E6AE9A886}" type="pres">
      <dgm:prSet presAssocID="{55C0B14E-AEA6-48D3-A387-ED4A3A3BF840}" presName="Name0" presStyleCnt="0">
        <dgm:presLayoutVars>
          <dgm:animLvl val="lvl"/>
          <dgm:resizeHandles val="exact"/>
        </dgm:presLayoutVars>
      </dgm:prSet>
      <dgm:spPr/>
    </dgm:pt>
    <dgm:pt modelId="{F6A1B9E0-4B4A-47A4-A011-67526CEEA770}" type="pres">
      <dgm:prSet presAssocID="{AACEAFD5-63CF-4AFC-B46F-BE086C5D447C}" presName="composite" presStyleCnt="0"/>
      <dgm:spPr/>
    </dgm:pt>
    <dgm:pt modelId="{FA4E6E73-A3C8-4495-927B-8AADA5A74297}" type="pres">
      <dgm:prSet presAssocID="{AACEAFD5-63CF-4AFC-B46F-BE086C5D447C}" presName="L" presStyleLbl="solidFgAcc1" presStyleIdx="0" presStyleCnt="5">
        <dgm:presLayoutVars>
          <dgm:chMax val="0"/>
          <dgm:chPref val="0"/>
        </dgm:presLayoutVars>
      </dgm:prSet>
      <dgm:spPr>
        <a:ln>
          <a:solidFill>
            <a:schemeClr val="accent2"/>
          </a:solidFill>
        </a:ln>
      </dgm:spPr>
    </dgm:pt>
    <dgm:pt modelId="{CA3A6A4E-2D39-41D2-A6B1-B590D0C452D2}" type="pres">
      <dgm:prSet presAssocID="{AACEAFD5-63CF-4AFC-B46F-BE086C5D447C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810D7AA7-A541-4507-BE7F-36CCF210089F}" type="pres">
      <dgm:prSet presAssocID="{AACEAFD5-63CF-4AFC-B46F-BE086C5D447C}" presName="desTx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F7CDD44-32F1-4759-861F-8DABEBBA8D89}" type="pres">
      <dgm:prSet presAssocID="{AACEAFD5-63CF-4AFC-B46F-BE086C5D447C}" presName="EmptyPlaceHolder" presStyleCnt="0"/>
      <dgm:spPr/>
    </dgm:pt>
    <dgm:pt modelId="{C9A9B9EA-6A1D-4A13-9C7F-C112F25D2888}" type="pres">
      <dgm:prSet presAssocID="{7A8D4B4D-06E9-4958-810D-A6226B6AC588}" presName="space" presStyleCnt="0"/>
      <dgm:spPr/>
    </dgm:pt>
    <dgm:pt modelId="{EC37843F-14A6-4E20-B7AE-2B086A8F5F45}" type="pres">
      <dgm:prSet presAssocID="{D07AD3FD-84FF-467E-9693-752776549C61}" presName="composite" presStyleCnt="0"/>
      <dgm:spPr/>
    </dgm:pt>
    <dgm:pt modelId="{E41E7729-FD3F-426D-804C-45BD60BD762D}" type="pres">
      <dgm:prSet presAssocID="{D07AD3FD-84FF-467E-9693-752776549C61}" presName="L" presStyleLbl="solidFgAcc1" presStyleIdx="1" presStyleCnt="5">
        <dgm:presLayoutVars>
          <dgm:chMax val="0"/>
          <dgm:chPref val="0"/>
        </dgm:presLayoutVars>
      </dgm:prSet>
      <dgm:spPr>
        <a:ln>
          <a:solidFill>
            <a:schemeClr val="accent1"/>
          </a:solidFill>
        </a:ln>
      </dgm:spPr>
    </dgm:pt>
    <dgm:pt modelId="{6C46E586-0364-4C52-98F9-74A7ACD803D1}" type="pres">
      <dgm:prSet presAssocID="{D07AD3FD-84FF-467E-9693-752776549C61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5E07F9E4-149C-4A89-848F-4ABDD305F0C5}" type="pres">
      <dgm:prSet presAssocID="{D07AD3FD-84FF-467E-9693-752776549C61}" presName="desTx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2928FCAD-BE3F-45AC-93A5-FD98F8A50E00}" type="pres">
      <dgm:prSet presAssocID="{D07AD3FD-84FF-467E-9693-752776549C61}" presName="EmptyPlaceHolder" presStyleCnt="0"/>
      <dgm:spPr/>
    </dgm:pt>
    <dgm:pt modelId="{C2DF8D93-19C7-4E07-BCAF-9FAAB62C8CF2}" type="pres">
      <dgm:prSet presAssocID="{A8C9B7A9-BC2A-4753-B7F0-F2E361D95520}" presName="space" presStyleCnt="0"/>
      <dgm:spPr/>
    </dgm:pt>
    <dgm:pt modelId="{86E313B1-36D3-44D7-907E-22A08CB8E9CC}" type="pres">
      <dgm:prSet presAssocID="{D71FC021-6A65-44D1-95B9-0E6C89079866}" presName="composite" presStyleCnt="0"/>
      <dgm:spPr/>
    </dgm:pt>
    <dgm:pt modelId="{473F2067-7126-4D56-A328-5A8CFD3D8D52}" type="pres">
      <dgm:prSet presAssocID="{D71FC021-6A65-44D1-95B9-0E6C89079866}" presName="L" presStyleLbl="solidFgAcc1" presStyleIdx="2" presStyleCnt="5">
        <dgm:presLayoutVars>
          <dgm:chMax val="0"/>
          <dgm:chPref val="0"/>
        </dgm:presLayoutVars>
      </dgm:prSet>
      <dgm:spPr>
        <a:ln>
          <a:solidFill>
            <a:schemeClr val="accent5"/>
          </a:solidFill>
        </a:ln>
      </dgm:spPr>
    </dgm:pt>
    <dgm:pt modelId="{7A0B5EFC-88FB-4ED5-994F-D5F6584C2293}" type="pres">
      <dgm:prSet presAssocID="{D71FC021-6A65-44D1-95B9-0E6C89079866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FD7B29F2-0D66-4B4B-BC8A-82DA23575305}" type="pres">
      <dgm:prSet presAssocID="{D71FC021-6A65-44D1-95B9-0E6C89079866}" presName="desTx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ABAA172-7B81-4C6B-BCF2-4572322515C5}" type="pres">
      <dgm:prSet presAssocID="{D71FC021-6A65-44D1-95B9-0E6C89079866}" presName="EmptyPlaceHolder" presStyleCnt="0"/>
      <dgm:spPr/>
    </dgm:pt>
    <dgm:pt modelId="{0B65942F-B336-42B6-A72B-DA6B6B07B79B}" type="pres">
      <dgm:prSet presAssocID="{9B090D9D-470E-46E2-AABB-0368A52481AA}" presName="space" presStyleCnt="0"/>
      <dgm:spPr/>
    </dgm:pt>
    <dgm:pt modelId="{1D5539F6-8B97-4801-8139-D49EE44FFF3E}" type="pres">
      <dgm:prSet presAssocID="{5EDA317F-AB2E-47DE-BA46-16FA60C3C561}" presName="composite" presStyleCnt="0"/>
      <dgm:spPr/>
    </dgm:pt>
    <dgm:pt modelId="{2377F551-4CF6-4656-B644-60A7FC1B0F64}" type="pres">
      <dgm:prSet presAssocID="{5EDA317F-AB2E-47DE-BA46-16FA60C3C561}" presName="L" presStyleLbl="solidFgAcc1" presStyleIdx="3" presStyleCnt="5">
        <dgm:presLayoutVars>
          <dgm:chMax val="0"/>
          <dgm:chPref val="0"/>
        </dgm:presLayoutVars>
      </dgm:prSet>
      <dgm:spPr>
        <a:ln>
          <a:solidFill>
            <a:schemeClr val="accent3"/>
          </a:solidFill>
        </a:ln>
      </dgm:spPr>
    </dgm:pt>
    <dgm:pt modelId="{69ED255C-64AC-4764-BC2C-7679ECCC9FE9}" type="pres">
      <dgm:prSet presAssocID="{5EDA317F-AB2E-47DE-BA46-16FA60C3C561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1F1B09A6-DA7E-41D1-B8A6-E3B6E775E5C1}" type="pres">
      <dgm:prSet presAssocID="{5EDA317F-AB2E-47DE-BA46-16FA60C3C561}" presName="desTx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89DACDC6-8676-47A4-A430-164754F46172}" type="pres">
      <dgm:prSet presAssocID="{5EDA317F-AB2E-47DE-BA46-16FA60C3C561}" presName="EmptyPlaceHolder" presStyleCnt="0"/>
      <dgm:spPr/>
    </dgm:pt>
    <dgm:pt modelId="{38A6C30B-D5BF-4A1A-A273-D265DC00F2EC}" type="pres">
      <dgm:prSet presAssocID="{A75B061E-69EA-487C-8330-1430DA0F139D}" presName="space" presStyleCnt="0"/>
      <dgm:spPr/>
    </dgm:pt>
    <dgm:pt modelId="{761684DA-3DB5-4618-9A30-6E2731CDFCA3}" type="pres">
      <dgm:prSet presAssocID="{7B2FF309-5120-45E2-ACC8-F8FAA9DBDA55}" presName="composite" presStyleCnt="0"/>
      <dgm:spPr/>
    </dgm:pt>
    <dgm:pt modelId="{E2C584B7-5B6E-4F6E-A7B8-E679FEF7BC4D}" type="pres">
      <dgm:prSet presAssocID="{7B2FF309-5120-45E2-ACC8-F8FAA9DBDA55}" presName="L" presStyleLbl="solidFgAcc1" presStyleIdx="4" presStyleCnt="5">
        <dgm:presLayoutVars>
          <dgm:chMax val="0"/>
          <dgm:chPref val="0"/>
        </dgm:presLayoutVars>
      </dgm:prSet>
      <dgm:spPr>
        <a:ln>
          <a:solidFill>
            <a:schemeClr val="accent4"/>
          </a:solidFill>
        </a:ln>
      </dgm:spPr>
    </dgm:pt>
    <dgm:pt modelId="{B89F8758-DA9D-4018-859A-710084D7ABF3}" type="pres">
      <dgm:prSet presAssocID="{7B2FF309-5120-45E2-ACC8-F8FAA9DBDA55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B73D2BBA-574C-491E-A31C-8B6EA5CC871A}" type="pres">
      <dgm:prSet presAssocID="{7B2FF309-5120-45E2-ACC8-F8FAA9DBDA55}" presName="desTx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DC9D8E0A-674F-4E74-BF10-5C0EF64E638E}" type="pres">
      <dgm:prSet presAssocID="{7B2FF309-5120-45E2-ACC8-F8FAA9DBDA55}" presName="EmptyPlaceHolder" presStyleCnt="0"/>
      <dgm:spPr/>
    </dgm:pt>
  </dgm:ptLst>
  <dgm:cxnLst>
    <dgm:cxn modelId="{A903DE1B-AC8A-4C77-850B-32A9F4D87BCB}" type="presOf" srcId="{5EDA317F-AB2E-47DE-BA46-16FA60C3C561}" destId="{69ED255C-64AC-4764-BC2C-7679ECCC9FE9}" srcOrd="0" destOrd="0" presId="urn:microsoft.com/office/officeart/2016/7/layout/AccentHomeChevronProcess"/>
    <dgm:cxn modelId="{F23BFC27-EEA1-48DD-A68B-3C9BF1AE455D}" type="presOf" srcId="{349299C9-846E-4827-813A-349CCCE20782}" destId="{810D7AA7-A541-4507-BE7F-36CCF210089F}" srcOrd="0" destOrd="0" presId="urn:microsoft.com/office/officeart/2016/7/layout/AccentHomeChevronProcess"/>
    <dgm:cxn modelId="{7B8F902E-4BA3-41AA-9991-54805A6B93DE}" srcId="{55C0B14E-AEA6-48D3-A387-ED4A3A3BF840}" destId="{5EDA317F-AB2E-47DE-BA46-16FA60C3C561}" srcOrd="3" destOrd="0" parTransId="{775EBB35-E8CF-4A14-B0A8-45A53D65E711}" sibTransId="{A75B061E-69EA-487C-8330-1430DA0F139D}"/>
    <dgm:cxn modelId="{0EFA3039-6828-403C-9445-4359BA6645E6}" srcId="{AACEAFD5-63CF-4AFC-B46F-BE086C5D447C}" destId="{349299C9-846E-4827-813A-349CCCE20782}" srcOrd="0" destOrd="0" parTransId="{AEA27547-B9ED-4994-BD27-04EC297EF367}" sibTransId="{9D819F52-ACA0-4B08-8256-DF6BD8FA3A0B}"/>
    <dgm:cxn modelId="{6CDEA839-6538-453E-9113-58ECC65280CB}" type="presOf" srcId="{AACEAFD5-63CF-4AFC-B46F-BE086C5D447C}" destId="{CA3A6A4E-2D39-41D2-A6B1-B590D0C452D2}" srcOrd="0" destOrd="0" presId="urn:microsoft.com/office/officeart/2016/7/layout/AccentHomeChevronProcess"/>
    <dgm:cxn modelId="{F5A7A062-FA53-4976-B49E-235CE658F38A}" type="presOf" srcId="{EE155DB2-6788-4019-961C-F8B89C275CE8}" destId="{B73D2BBA-574C-491E-A31C-8B6EA5CC871A}" srcOrd="0" destOrd="0" presId="urn:microsoft.com/office/officeart/2016/7/layout/AccentHomeChevronProcess"/>
    <dgm:cxn modelId="{55492768-9A5E-4F74-AC7C-959C5C24EFD3}" srcId="{55C0B14E-AEA6-48D3-A387-ED4A3A3BF840}" destId="{D07AD3FD-84FF-467E-9693-752776549C61}" srcOrd="1" destOrd="0" parTransId="{7B691773-F524-4FAD-A272-BDF0B0C4370A}" sibTransId="{A8C9B7A9-BC2A-4753-B7F0-F2E361D95520}"/>
    <dgm:cxn modelId="{E97FF64F-8020-497E-AE7D-2395DDA4560D}" srcId="{D07AD3FD-84FF-467E-9693-752776549C61}" destId="{5D70EFF5-8B31-4A1F-AE44-51E4CF0013EB}" srcOrd="0" destOrd="0" parTransId="{96C720A0-FEEF-48D1-8DF6-ABA03C304822}" sibTransId="{B6A59CDE-18AD-4553-B6C5-FF001A8E8510}"/>
    <dgm:cxn modelId="{8A3D4B73-3658-4A4C-9DFE-F59E22A79482}" srcId="{5EDA317F-AB2E-47DE-BA46-16FA60C3C561}" destId="{F757DBC8-3670-4122-937A-47DB91C0F3FE}" srcOrd="0" destOrd="0" parTransId="{8F483F27-8D97-48E5-9210-1B448F1CE277}" sibTransId="{A46A41DD-2CA4-4800-8F85-546ABB24ED07}"/>
    <dgm:cxn modelId="{00A52954-B4C4-4ECD-B0D0-AE5EF5CDC4E1}" type="presOf" srcId="{7B2FF309-5120-45E2-ACC8-F8FAA9DBDA55}" destId="{B89F8758-DA9D-4018-859A-710084D7ABF3}" srcOrd="0" destOrd="0" presId="urn:microsoft.com/office/officeart/2016/7/layout/AccentHomeChevronProcess"/>
    <dgm:cxn modelId="{219EA357-E48B-4A91-91A7-8282DFF10601}" type="presOf" srcId="{55C0B14E-AEA6-48D3-A387-ED4A3A3BF840}" destId="{594BF422-752C-42F3-A230-3D0E6AE9A886}" srcOrd="0" destOrd="0" presId="urn:microsoft.com/office/officeart/2016/7/layout/AccentHomeChevronProcess"/>
    <dgm:cxn modelId="{D8B51958-63B3-49F6-A150-9B1A638B15CE}" type="presOf" srcId="{F757DBC8-3670-4122-937A-47DB91C0F3FE}" destId="{1F1B09A6-DA7E-41D1-B8A6-E3B6E775E5C1}" srcOrd="0" destOrd="0" presId="urn:microsoft.com/office/officeart/2016/7/layout/AccentHomeChevronProcess"/>
    <dgm:cxn modelId="{61E56288-5A92-4019-989A-398C8EA8A844}" type="presOf" srcId="{4A6BB192-9983-4F48-BBC5-6E384EED7EC5}" destId="{FD7B29F2-0D66-4B4B-BC8A-82DA23575305}" srcOrd="0" destOrd="0" presId="urn:microsoft.com/office/officeart/2016/7/layout/AccentHomeChevronProcess"/>
    <dgm:cxn modelId="{60399491-EC61-4ACD-870E-1A66600F3D26}" type="presOf" srcId="{D71FC021-6A65-44D1-95B9-0E6C89079866}" destId="{7A0B5EFC-88FB-4ED5-994F-D5F6584C2293}" srcOrd="0" destOrd="0" presId="urn:microsoft.com/office/officeart/2016/7/layout/AccentHomeChevronProcess"/>
    <dgm:cxn modelId="{53239C96-427C-420B-95DC-546F3B30ED65}" srcId="{55C0B14E-AEA6-48D3-A387-ED4A3A3BF840}" destId="{D71FC021-6A65-44D1-95B9-0E6C89079866}" srcOrd="2" destOrd="0" parTransId="{862AAE39-3AAD-40E3-BA20-90187BD73242}" sibTransId="{9B090D9D-470E-46E2-AABB-0368A52481AA}"/>
    <dgm:cxn modelId="{2F6485B4-0735-4D01-8060-5A89B7562619}" type="presOf" srcId="{5D70EFF5-8B31-4A1F-AE44-51E4CF0013EB}" destId="{5E07F9E4-149C-4A89-848F-4ABDD305F0C5}" srcOrd="0" destOrd="0" presId="urn:microsoft.com/office/officeart/2016/7/layout/AccentHomeChevronProcess"/>
    <dgm:cxn modelId="{AE101ABC-7EA3-4444-A576-8AB15A371C84}" srcId="{55C0B14E-AEA6-48D3-A387-ED4A3A3BF840}" destId="{AACEAFD5-63CF-4AFC-B46F-BE086C5D447C}" srcOrd="0" destOrd="0" parTransId="{7A0BD8EC-BB4A-4912-A54E-6F39B681264E}" sibTransId="{7A8D4B4D-06E9-4958-810D-A6226B6AC588}"/>
    <dgm:cxn modelId="{665C05C7-3CB0-428C-B457-E59A0AF60DA1}" type="presOf" srcId="{D07AD3FD-84FF-467E-9693-752776549C61}" destId="{6C46E586-0364-4C52-98F9-74A7ACD803D1}" srcOrd="0" destOrd="0" presId="urn:microsoft.com/office/officeart/2016/7/layout/AccentHomeChevronProcess"/>
    <dgm:cxn modelId="{E3D274C7-DB39-45B8-B18F-742495FE5026}" srcId="{7B2FF309-5120-45E2-ACC8-F8FAA9DBDA55}" destId="{EE155DB2-6788-4019-961C-F8B89C275CE8}" srcOrd="0" destOrd="0" parTransId="{8395B9D5-FF39-4045-8569-9C13F11FB1E5}" sibTransId="{F94C628D-62C1-4AF5-B102-2A2AA7FD22DE}"/>
    <dgm:cxn modelId="{D35DB9DA-961B-46CD-BB14-44CD766D8CB7}" srcId="{55C0B14E-AEA6-48D3-A387-ED4A3A3BF840}" destId="{7B2FF309-5120-45E2-ACC8-F8FAA9DBDA55}" srcOrd="4" destOrd="0" parTransId="{2CF5AF8A-5687-489A-9838-EDDBB760D421}" sibTransId="{D5CAA101-B828-45D7-965B-F77CD6FBA109}"/>
    <dgm:cxn modelId="{E3115EEA-DE9C-4F06-B8B3-BEB263D5F2B1}" srcId="{D71FC021-6A65-44D1-95B9-0E6C89079866}" destId="{4A6BB192-9983-4F48-BBC5-6E384EED7EC5}" srcOrd="0" destOrd="0" parTransId="{230A6E4A-6CED-4DC0-AEFE-6859FE07B658}" sibTransId="{0B568EC2-5D2A-4B00-8047-B7832F245B44}"/>
    <dgm:cxn modelId="{C93892E1-28C0-4B75-A464-293C00708672}" type="presParOf" srcId="{594BF422-752C-42F3-A230-3D0E6AE9A886}" destId="{F6A1B9E0-4B4A-47A4-A011-67526CEEA770}" srcOrd="0" destOrd="0" presId="urn:microsoft.com/office/officeart/2016/7/layout/AccentHomeChevronProcess"/>
    <dgm:cxn modelId="{D5413575-9692-46A2-A045-9ED8482318DF}" type="presParOf" srcId="{F6A1B9E0-4B4A-47A4-A011-67526CEEA770}" destId="{FA4E6E73-A3C8-4495-927B-8AADA5A74297}" srcOrd="0" destOrd="0" presId="urn:microsoft.com/office/officeart/2016/7/layout/AccentHomeChevronProcess"/>
    <dgm:cxn modelId="{3303BDD6-668D-45F1-9491-4125E782D67C}" type="presParOf" srcId="{F6A1B9E0-4B4A-47A4-A011-67526CEEA770}" destId="{CA3A6A4E-2D39-41D2-A6B1-B590D0C452D2}" srcOrd="1" destOrd="0" presId="urn:microsoft.com/office/officeart/2016/7/layout/AccentHomeChevronProcess"/>
    <dgm:cxn modelId="{3BAD5A1C-162E-4722-B818-968C4083BECD}" type="presParOf" srcId="{F6A1B9E0-4B4A-47A4-A011-67526CEEA770}" destId="{810D7AA7-A541-4507-BE7F-36CCF210089F}" srcOrd="2" destOrd="0" presId="urn:microsoft.com/office/officeart/2016/7/layout/AccentHomeChevronProcess"/>
    <dgm:cxn modelId="{A3B267C1-BAFC-42F0-A63A-6491CFDC1ED2}" type="presParOf" srcId="{F6A1B9E0-4B4A-47A4-A011-67526CEEA770}" destId="{4F7CDD44-32F1-4759-861F-8DABEBBA8D89}" srcOrd="3" destOrd="0" presId="urn:microsoft.com/office/officeart/2016/7/layout/AccentHomeChevronProcess"/>
    <dgm:cxn modelId="{80CC9289-BA8F-4ED7-A4ED-9FA5EF71D964}" type="presParOf" srcId="{594BF422-752C-42F3-A230-3D0E6AE9A886}" destId="{C9A9B9EA-6A1D-4A13-9C7F-C112F25D2888}" srcOrd="1" destOrd="0" presId="urn:microsoft.com/office/officeart/2016/7/layout/AccentHomeChevronProcess"/>
    <dgm:cxn modelId="{5B7985CA-BC92-461D-A77E-E2320D4992D0}" type="presParOf" srcId="{594BF422-752C-42F3-A230-3D0E6AE9A886}" destId="{EC37843F-14A6-4E20-B7AE-2B086A8F5F45}" srcOrd="2" destOrd="0" presId="urn:microsoft.com/office/officeart/2016/7/layout/AccentHomeChevronProcess"/>
    <dgm:cxn modelId="{1996E4D7-D809-45CA-9DF0-561A93BDAFB1}" type="presParOf" srcId="{EC37843F-14A6-4E20-B7AE-2B086A8F5F45}" destId="{E41E7729-FD3F-426D-804C-45BD60BD762D}" srcOrd="0" destOrd="0" presId="urn:microsoft.com/office/officeart/2016/7/layout/AccentHomeChevronProcess"/>
    <dgm:cxn modelId="{16E53752-1AB8-4CD2-BFD6-85C0CDA26E1B}" type="presParOf" srcId="{EC37843F-14A6-4E20-B7AE-2B086A8F5F45}" destId="{6C46E586-0364-4C52-98F9-74A7ACD803D1}" srcOrd="1" destOrd="0" presId="urn:microsoft.com/office/officeart/2016/7/layout/AccentHomeChevronProcess"/>
    <dgm:cxn modelId="{FAC2F23D-E510-4342-91C3-FCAB11B207C0}" type="presParOf" srcId="{EC37843F-14A6-4E20-B7AE-2B086A8F5F45}" destId="{5E07F9E4-149C-4A89-848F-4ABDD305F0C5}" srcOrd="2" destOrd="0" presId="urn:microsoft.com/office/officeart/2016/7/layout/AccentHomeChevronProcess"/>
    <dgm:cxn modelId="{3843A525-0A63-4743-B0E8-0F795D54B4E4}" type="presParOf" srcId="{EC37843F-14A6-4E20-B7AE-2B086A8F5F45}" destId="{2928FCAD-BE3F-45AC-93A5-FD98F8A50E00}" srcOrd="3" destOrd="0" presId="urn:microsoft.com/office/officeart/2016/7/layout/AccentHomeChevronProcess"/>
    <dgm:cxn modelId="{D179D84E-BE2C-46EF-8594-412D3A7F9213}" type="presParOf" srcId="{594BF422-752C-42F3-A230-3D0E6AE9A886}" destId="{C2DF8D93-19C7-4E07-BCAF-9FAAB62C8CF2}" srcOrd="3" destOrd="0" presId="urn:microsoft.com/office/officeart/2016/7/layout/AccentHomeChevronProcess"/>
    <dgm:cxn modelId="{D8554B98-FAA7-4800-BB76-916BA7A2B10E}" type="presParOf" srcId="{594BF422-752C-42F3-A230-3D0E6AE9A886}" destId="{86E313B1-36D3-44D7-907E-22A08CB8E9CC}" srcOrd="4" destOrd="0" presId="urn:microsoft.com/office/officeart/2016/7/layout/AccentHomeChevronProcess"/>
    <dgm:cxn modelId="{19D10FBF-8E65-4EB5-9B54-54A271982B0D}" type="presParOf" srcId="{86E313B1-36D3-44D7-907E-22A08CB8E9CC}" destId="{473F2067-7126-4D56-A328-5A8CFD3D8D52}" srcOrd="0" destOrd="0" presId="urn:microsoft.com/office/officeart/2016/7/layout/AccentHomeChevronProcess"/>
    <dgm:cxn modelId="{11A73768-8587-4E2B-BDDA-6254211FDF2D}" type="presParOf" srcId="{86E313B1-36D3-44D7-907E-22A08CB8E9CC}" destId="{7A0B5EFC-88FB-4ED5-994F-D5F6584C2293}" srcOrd="1" destOrd="0" presId="urn:microsoft.com/office/officeart/2016/7/layout/AccentHomeChevronProcess"/>
    <dgm:cxn modelId="{522D3FED-6E8C-40DF-8BA8-A80510ACC48F}" type="presParOf" srcId="{86E313B1-36D3-44D7-907E-22A08CB8E9CC}" destId="{FD7B29F2-0D66-4B4B-BC8A-82DA23575305}" srcOrd="2" destOrd="0" presId="urn:microsoft.com/office/officeart/2016/7/layout/AccentHomeChevronProcess"/>
    <dgm:cxn modelId="{8075A955-4651-4DD2-B114-EB147BF378DF}" type="presParOf" srcId="{86E313B1-36D3-44D7-907E-22A08CB8E9CC}" destId="{BABAA172-7B81-4C6B-BCF2-4572322515C5}" srcOrd="3" destOrd="0" presId="urn:microsoft.com/office/officeart/2016/7/layout/AccentHomeChevronProcess"/>
    <dgm:cxn modelId="{505D5263-214F-48F5-9678-AA87C7C04F54}" type="presParOf" srcId="{594BF422-752C-42F3-A230-3D0E6AE9A886}" destId="{0B65942F-B336-42B6-A72B-DA6B6B07B79B}" srcOrd="5" destOrd="0" presId="urn:microsoft.com/office/officeart/2016/7/layout/AccentHomeChevronProcess"/>
    <dgm:cxn modelId="{F0861DFD-F2E8-400C-9B5C-4AA4849B2BE4}" type="presParOf" srcId="{594BF422-752C-42F3-A230-3D0E6AE9A886}" destId="{1D5539F6-8B97-4801-8139-D49EE44FFF3E}" srcOrd="6" destOrd="0" presId="urn:microsoft.com/office/officeart/2016/7/layout/AccentHomeChevronProcess"/>
    <dgm:cxn modelId="{D22CB840-CF4F-404F-97C0-0629311A5E51}" type="presParOf" srcId="{1D5539F6-8B97-4801-8139-D49EE44FFF3E}" destId="{2377F551-4CF6-4656-B644-60A7FC1B0F64}" srcOrd="0" destOrd="0" presId="urn:microsoft.com/office/officeart/2016/7/layout/AccentHomeChevronProcess"/>
    <dgm:cxn modelId="{6FFE5C0B-250C-4EEB-9BDD-E47B6B414225}" type="presParOf" srcId="{1D5539F6-8B97-4801-8139-D49EE44FFF3E}" destId="{69ED255C-64AC-4764-BC2C-7679ECCC9FE9}" srcOrd="1" destOrd="0" presId="urn:microsoft.com/office/officeart/2016/7/layout/AccentHomeChevronProcess"/>
    <dgm:cxn modelId="{EB2B0AEE-0679-4C51-B5D9-13C0989C2DC6}" type="presParOf" srcId="{1D5539F6-8B97-4801-8139-D49EE44FFF3E}" destId="{1F1B09A6-DA7E-41D1-B8A6-E3B6E775E5C1}" srcOrd="2" destOrd="0" presId="urn:microsoft.com/office/officeart/2016/7/layout/AccentHomeChevronProcess"/>
    <dgm:cxn modelId="{21A6189F-60BA-4472-B858-99323388D0B0}" type="presParOf" srcId="{1D5539F6-8B97-4801-8139-D49EE44FFF3E}" destId="{89DACDC6-8676-47A4-A430-164754F46172}" srcOrd="3" destOrd="0" presId="urn:microsoft.com/office/officeart/2016/7/layout/AccentHomeChevronProcess"/>
    <dgm:cxn modelId="{7D7FFE7B-0A37-4D36-9728-C99051BA3C40}" type="presParOf" srcId="{594BF422-752C-42F3-A230-3D0E6AE9A886}" destId="{38A6C30B-D5BF-4A1A-A273-D265DC00F2EC}" srcOrd="7" destOrd="0" presId="urn:microsoft.com/office/officeart/2016/7/layout/AccentHomeChevronProcess"/>
    <dgm:cxn modelId="{626D4800-17BB-462C-BE7D-935B963B6EC7}" type="presParOf" srcId="{594BF422-752C-42F3-A230-3D0E6AE9A886}" destId="{761684DA-3DB5-4618-9A30-6E2731CDFCA3}" srcOrd="8" destOrd="0" presId="urn:microsoft.com/office/officeart/2016/7/layout/AccentHomeChevronProcess"/>
    <dgm:cxn modelId="{2B2ED8B7-5577-4410-8D8A-61A1D71B9F15}" type="presParOf" srcId="{761684DA-3DB5-4618-9A30-6E2731CDFCA3}" destId="{E2C584B7-5B6E-4F6E-A7B8-E679FEF7BC4D}" srcOrd="0" destOrd="0" presId="urn:microsoft.com/office/officeart/2016/7/layout/AccentHomeChevronProcess"/>
    <dgm:cxn modelId="{CFB7BBCC-4189-422A-9163-265E17C16D21}" type="presParOf" srcId="{761684DA-3DB5-4618-9A30-6E2731CDFCA3}" destId="{B89F8758-DA9D-4018-859A-710084D7ABF3}" srcOrd="1" destOrd="0" presId="urn:microsoft.com/office/officeart/2016/7/layout/AccentHomeChevronProcess"/>
    <dgm:cxn modelId="{72C8C8DD-71B0-4E2B-BE4F-7AF4AF3DD218}" type="presParOf" srcId="{761684DA-3DB5-4618-9A30-6E2731CDFCA3}" destId="{B73D2BBA-574C-491E-A31C-8B6EA5CC871A}" srcOrd="2" destOrd="0" presId="urn:microsoft.com/office/officeart/2016/7/layout/AccentHomeChevronProcess"/>
    <dgm:cxn modelId="{34912DD7-C0FC-4C18-ABAB-DA8DF69C4254}" type="presParOf" srcId="{761684DA-3DB5-4618-9A30-6E2731CDFCA3}" destId="{DC9D8E0A-674F-4E74-BF10-5C0EF64E638E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E6E73-A3C8-4495-927B-8AADA5A74297}">
      <dsp:nvSpPr>
        <dsp:cNvPr id="0" name=""/>
        <dsp:cNvSpPr/>
      </dsp:nvSpPr>
      <dsp:spPr>
        <a:xfrm rot="5400000">
          <a:off x="-909957" y="1795812"/>
          <a:ext cx="1988820" cy="16503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A6A4E-2D39-41D2-A6B1-B590D0C452D2}">
      <dsp:nvSpPr>
        <dsp:cNvPr id="0" name=""/>
        <dsp:cNvSpPr/>
      </dsp:nvSpPr>
      <dsp:spPr>
        <a:xfrm>
          <a:off x="1934" y="2872740"/>
          <a:ext cx="2062943" cy="662940"/>
        </a:xfrm>
        <a:prstGeom prst="homePlate">
          <a:avLst>
            <a:gd name="adj" fmla="val 25000"/>
          </a:avLst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rtlCol="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3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1862</a:t>
          </a:r>
          <a:r>
            <a:rPr lang="ko-KR" altLang="en-US" sz="13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년</a:t>
          </a:r>
        </a:p>
      </dsp:txBody>
      <dsp:txXfrm>
        <a:off x="1934" y="2872740"/>
        <a:ext cx="1980076" cy="662940"/>
      </dsp:txXfrm>
    </dsp:sp>
    <dsp:sp modelId="{810D7AA7-A541-4507-BE7F-36CCF210089F}">
      <dsp:nvSpPr>
        <dsp:cNvPr id="0" name=""/>
        <dsp:cNvSpPr/>
      </dsp:nvSpPr>
      <dsp:spPr>
        <a:xfrm>
          <a:off x="166970" y="982941"/>
          <a:ext cx="1675110" cy="141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1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찰스 </a:t>
          </a:r>
          <a:r>
            <a:rPr lang="ko-KR" altLang="en-US" sz="1100" kern="1200" noProof="0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와쿠만의</a:t>
          </a:r>
          <a:endParaRPr lang="ko-KR" altLang="en-US" sz="1100" kern="1200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1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[</a:t>
          </a:r>
          <a:r>
            <a:rPr lang="ko-KR" altLang="en-US" sz="11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재팬 펀치</a:t>
          </a:r>
          <a:r>
            <a:rPr lang="en-US" altLang="ko-KR" sz="11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]</a:t>
          </a:r>
          <a:endParaRPr lang="ko-KR" altLang="en-US" sz="1100" kern="1200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166970" y="982941"/>
        <a:ext cx="1675110" cy="1414310"/>
      </dsp:txXfrm>
    </dsp:sp>
    <dsp:sp modelId="{E41E7729-FD3F-426D-804C-45BD60BD762D}">
      <dsp:nvSpPr>
        <dsp:cNvPr id="0" name=""/>
        <dsp:cNvSpPr/>
      </dsp:nvSpPr>
      <dsp:spPr>
        <a:xfrm rot="5400000">
          <a:off x="1049839" y="1795812"/>
          <a:ext cx="1988820" cy="16503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6E586-0364-4C52-98F9-74A7ACD803D1}">
      <dsp:nvSpPr>
        <dsp:cNvPr id="0" name=""/>
        <dsp:cNvSpPr/>
      </dsp:nvSpPr>
      <dsp:spPr>
        <a:xfrm>
          <a:off x="1961731" y="2872740"/>
          <a:ext cx="2062943" cy="662940"/>
        </a:xfrm>
        <a:prstGeom prst="chevron">
          <a:avLst>
            <a:gd name="adj" fmla="val 250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rtlCol="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3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1874</a:t>
          </a:r>
          <a:r>
            <a:rPr lang="ko-KR" altLang="en-US" sz="13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년</a:t>
          </a:r>
        </a:p>
      </dsp:txBody>
      <dsp:txXfrm>
        <a:off x="2127466" y="2872740"/>
        <a:ext cx="1731473" cy="662940"/>
      </dsp:txXfrm>
    </dsp:sp>
    <dsp:sp modelId="{5E07F9E4-149C-4A89-848F-4ABDD305F0C5}">
      <dsp:nvSpPr>
        <dsp:cNvPr id="0" name=""/>
        <dsp:cNvSpPr/>
      </dsp:nvSpPr>
      <dsp:spPr>
        <a:xfrm>
          <a:off x="2126766" y="982941"/>
          <a:ext cx="1675110" cy="141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100" kern="1200" dirty="0" err="1"/>
            <a:t>카나가키로분</a:t>
          </a:r>
          <a:r>
            <a:rPr lang="en-US" sz="1100" kern="1200" dirty="0"/>
            <a:t>(</a:t>
          </a:r>
          <a:r>
            <a:rPr lang="ko-KR" altLang="en-US" sz="1100" b="0" i="0" kern="1200" dirty="0">
              <a:hlinkClick xmlns:r="http://schemas.openxmlformats.org/officeDocument/2006/relationships" r:id="rId1" tooltip="仮名垣魯文"/>
            </a:rPr>
            <a:t>仮名垣魯文</a:t>
          </a:r>
          <a:r>
            <a:rPr lang="en-US" sz="1100" kern="1200" dirty="0"/>
            <a:t>)</a:t>
          </a:r>
          <a:endParaRPr lang="en-US" altLang="ko-KR" sz="1100" kern="1200" dirty="0"/>
        </a:p>
        <a:p>
          <a:pPr marL="0" lvl="0" indent="0" algn="l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 </a:t>
          </a:r>
          <a:r>
            <a:rPr lang="ko-KR" sz="1100" kern="1200" dirty="0" err="1"/>
            <a:t>카와나베</a:t>
          </a:r>
          <a:r>
            <a:rPr lang="ko-KR" sz="1100" kern="1200" dirty="0"/>
            <a:t> </a:t>
          </a:r>
          <a:r>
            <a:rPr lang="ko-KR" sz="1100" kern="1200" dirty="0" err="1"/>
            <a:t>키요사이</a:t>
          </a:r>
          <a:r>
            <a:rPr lang="en-US" altLang="ko-KR" sz="1100" kern="1200" dirty="0"/>
            <a:t> </a:t>
          </a:r>
          <a:r>
            <a:rPr lang="en-US" sz="1100" kern="1200" dirty="0"/>
            <a:t>(</a:t>
          </a:r>
          <a:r>
            <a:rPr lang="ko-KR" sz="1100" kern="1200" dirty="0"/>
            <a:t>河鍋曉齊</a:t>
          </a:r>
          <a:r>
            <a:rPr lang="en-US" sz="1100" kern="1200" dirty="0"/>
            <a:t>)</a:t>
          </a:r>
          <a:r>
            <a:rPr lang="ko-KR" altLang="en-US" sz="1100" kern="1200" dirty="0"/>
            <a:t>의</a:t>
          </a:r>
          <a:endParaRPr lang="en-US" altLang="ko-KR" sz="1100" kern="1200" dirty="0"/>
        </a:p>
        <a:p>
          <a:pPr marL="0" lvl="0" indent="0" algn="l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1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[</a:t>
          </a:r>
          <a:r>
            <a:rPr lang="ko-KR" sz="1100" kern="1200" dirty="0"/>
            <a:t>그림신문일본</a:t>
          </a:r>
          <a:r>
            <a:rPr lang="en-US" sz="1100" kern="1200" dirty="0"/>
            <a:t>(</a:t>
          </a:r>
          <a:r>
            <a:rPr lang="ko-KR" sz="1100" kern="1200" dirty="0"/>
            <a:t>繪新聞日本地</a:t>
          </a:r>
          <a:r>
            <a:rPr lang="en-US" altLang="ko-KR" sz="1100" kern="1200" dirty="0"/>
            <a:t>]</a:t>
          </a:r>
          <a:endParaRPr lang="en-US" altLang="ko-KR" sz="1100" kern="1200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2126766" y="982941"/>
        <a:ext cx="1675110" cy="1414310"/>
      </dsp:txXfrm>
    </dsp:sp>
    <dsp:sp modelId="{473F2067-7126-4D56-A328-5A8CFD3D8D52}">
      <dsp:nvSpPr>
        <dsp:cNvPr id="0" name=""/>
        <dsp:cNvSpPr/>
      </dsp:nvSpPr>
      <dsp:spPr>
        <a:xfrm rot="5400000">
          <a:off x="3009635" y="1795812"/>
          <a:ext cx="1988820" cy="16503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B5EFC-88FB-4ED5-994F-D5F6584C2293}">
      <dsp:nvSpPr>
        <dsp:cNvPr id="0" name=""/>
        <dsp:cNvSpPr/>
      </dsp:nvSpPr>
      <dsp:spPr>
        <a:xfrm>
          <a:off x="3921528" y="2872740"/>
          <a:ext cx="2062943" cy="662940"/>
        </a:xfrm>
        <a:prstGeom prst="chevron">
          <a:avLst>
            <a:gd name="adj" fmla="val 25000"/>
          </a:avLst>
        </a:prstGeom>
        <a:solidFill>
          <a:schemeClr val="accent5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rtlCol="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3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1877</a:t>
          </a:r>
          <a:r>
            <a:rPr lang="ko-KR" altLang="en-US" sz="13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년</a:t>
          </a:r>
        </a:p>
      </dsp:txBody>
      <dsp:txXfrm>
        <a:off x="4087263" y="2872740"/>
        <a:ext cx="1731473" cy="662940"/>
      </dsp:txXfrm>
    </dsp:sp>
    <dsp:sp modelId="{FD7B29F2-0D66-4B4B-BC8A-82DA23575305}">
      <dsp:nvSpPr>
        <dsp:cNvPr id="0" name=""/>
        <dsp:cNvSpPr/>
      </dsp:nvSpPr>
      <dsp:spPr>
        <a:xfrm>
          <a:off x="4086563" y="982941"/>
          <a:ext cx="1675110" cy="141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100" kern="1200" dirty="0"/>
            <a:t>시사풍자 주간지</a:t>
          </a:r>
          <a:endParaRPr lang="en-US" altLang="ko-KR" sz="1100" kern="1200" dirty="0"/>
        </a:p>
        <a:p>
          <a:pPr marL="0" lvl="0" indent="0" algn="l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100" kern="1200" dirty="0"/>
            <a:t> </a:t>
          </a:r>
          <a:r>
            <a:rPr lang="en-US" altLang="ko-KR" sz="1100" kern="1200" dirty="0"/>
            <a:t>[</a:t>
          </a:r>
          <a:r>
            <a:rPr lang="ko-KR" sz="1100" kern="1200" dirty="0" err="1"/>
            <a:t>마루마루친분</a:t>
          </a:r>
          <a:r>
            <a:rPr lang="en-US" sz="1100" kern="1200" dirty="0"/>
            <a:t>(</a:t>
          </a:r>
          <a:r>
            <a:rPr lang="ko-KR" sz="1100" kern="1200" dirty="0"/>
            <a:t>團團珍聞</a:t>
          </a:r>
          <a:r>
            <a:rPr lang="en-US" altLang="ko-KR" sz="1100" kern="1200" dirty="0"/>
            <a:t>)]</a:t>
          </a:r>
          <a:endParaRPr lang="ko-KR" altLang="en-US" sz="1100" kern="1200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4086563" y="982941"/>
        <a:ext cx="1675110" cy="1414310"/>
      </dsp:txXfrm>
    </dsp:sp>
    <dsp:sp modelId="{2377F551-4CF6-4656-B644-60A7FC1B0F64}">
      <dsp:nvSpPr>
        <dsp:cNvPr id="0" name=""/>
        <dsp:cNvSpPr/>
      </dsp:nvSpPr>
      <dsp:spPr>
        <a:xfrm rot="5400000">
          <a:off x="4969432" y="1795812"/>
          <a:ext cx="1988820" cy="16503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D255C-64AC-4764-BC2C-7679ECCC9FE9}">
      <dsp:nvSpPr>
        <dsp:cNvPr id="0" name=""/>
        <dsp:cNvSpPr/>
      </dsp:nvSpPr>
      <dsp:spPr>
        <a:xfrm>
          <a:off x="5881324" y="2872740"/>
          <a:ext cx="2062943" cy="662940"/>
        </a:xfrm>
        <a:prstGeom prst="chevron">
          <a:avLst>
            <a:gd name="adj" fmla="val 25000"/>
          </a:avLst>
        </a:prstGeom>
        <a:solidFill>
          <a:schemeClr val="accent3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rtlCol="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300" kern="1200" noProof="0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다이쇼시대</a:t>
          </a:r>
          <a:endParaRPr lang="en-US" altLang="ko-KR" sz="1300" kern="1200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3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(1912~1926)</a:t>
          </a:r>
        </a:p>
      </dsp:txBody>
      <dsp:txXfrm>
        <a:off x="6047059" y="2872740"/>
        <a:ext cx="1731473" cy="662940"/>
      </dsp:txXfrm>
    </dsp:sp>
    <dsp:sp modelId="{1F1B09A6-DA7E-41D1-B8A6-E3B6E775E5C1}">
      <dsp:nvSpPr>
        <dsp:cNvPr id="0" name=""/>
        <dsp:cNvSpPr/>
      </dsp:nvSpPr>
      <dsp:spPr>
        <a:xfrm>
          <a:off x="6046360" y="982941"/>
          <a:ext cx="1675110" cy="141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1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일본 만화 출판이 신문을 중심으로 발전</a:t>
          </a:r>
          <a:r>
            <a:rPr lang="en-US" altLang="ko-KR" sz="11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.</a:t>
          </a:r>
          <a:endParaRPr lang="ko-KR" altLang="en-US" sz="1100" kern="1200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6046360" y="982941"/>
        <a:ext cx="1675110" cy="1414310"/>
      </dsp:txXfrm>
    </dsp:sp>
    <dsp:sp modelId="{E2C584B7-5B6E-4F6E-A7B8-E679FEF7BC4D}">
      <dsp:nvSpPr>
        <dsp:cNvPr id="0" name=""/>
        <dsp:cNvSpPr/>
      </dsp:nvSpPr>
      <dsp:spPr>
        <a:xfrm rot="5400000">
          <a:off x="6929229" y="1795812"/>
          <a:ext cx="1988820" cy="16503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F8758-DA9D-4018-859A-710084D7ABF3}">
      <dsp:nvSpPr>
        <dsp:cNvPr id="0" name=""/>
        <dsp:cNvSpPr/>
      </dsp:nvSpPr>
      <dsp:spPr>
        <a:xfrm>
          <a:off x="7841121" y="2872740"/>
          <a:ext cx="2062943" cy="662940"/>
        </a:xfrm>
        <a:prstGeom prst="chevron">
          <a:avLst>
            <a:gd name="adj" fmla="val 25000"/>
          </a:avLst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rtlCol="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3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1915</a:t>
          </a:r>
          <a:r>
            <a:rPr lang="ko-KR" altLang="en-US" sz="13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년</a:t>
          </a:r>
        </a:p>
      </dsp:txBody>
      <dsp:txXfrm>
        <a:off x="8006856" y="2872740"/>
        <a:ext cx="1731473" cy="662940"/>
      </dsp:txXfrm>
    </dsp:sp>
    <dsp:sp modelId="{B73D2BBA-574C-491E-A31C-8B6EA5CC871A}">
      <dsp:nvSpPr>
        <dsp:cNvPr id="0" name=""/>
        <dsp:cNvSpPr/>
      </dsp:nvSpPr>
      <dsp:spPr>
        <a:xfrm>
          <a:off x="8006156" y="982941"/>
          <a:ext cx="1675110" cy="141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1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도쿄 </a:t>
          </a:r>
          <a:r>
            <a:rPr lang="ko-KR" altLang="en-US" sz="1100" kern="1200" noProof="0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만화회</a:t>
          </a:r>
          <a:r>
            <a:rPr lang="ko-KR" altLang="en-US" sz="11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 설립</a:t>
          </a:r>
          <a:endParaRPr lang="en-US" altLang="ko-KR" sz="1100" kern="1200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1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 sz="11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이후 일본 </a:t>
          </a:r>
          <a:r>
            <a:rPr lang="ko-KR" altLang="en-US" sz="1100" kern="1200" noProof="0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만화회</a:t>
          </a:r>
          <a:r>
            <a:rPr lang="en-US" altLang="ko-KR" sz="11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  <a:endParaRPr lang="ko-KR" altLang="en-US" sz="1100" kern="1200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8006156" y="982941"/>
        <a:ext cx="1675110" cy="1414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E6E73-A3C8-4495-927B-8AADA5A74297}">
      <dsp:nvSpPr>
        <dsp:cNvPr id="0" name=""/>
        <dsp:cNvSpPr/>
      </dsp:nvSpPr>
      <dsp:spPr>
        <a:xfrm rot="5400000">
          <a:off x="-909957" y="1795812"/>
          <a:ext cx="1988820" cy="16503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A6A4E-2D39-41D2-A6B1-B590D0C452D2}">
      <dsp:nvSpPr>
        <dsp:cNvPr id="0" name=""/>
        <dsp:cNvSpPr/>
      </dsp:nvSpPr>
      <dsp:spPr>
        <a:xfrm>
          <a:off x="1934" y="2872740"/>
          <a:ext cx="2062943" cy="662940"/>
        </a:xfrm>
        <a:prstGeom prst="homePlate">
          <a:avLst>
            <a:gd name="adj" fmla="val 25000"/>
          </a:avLst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1930</a:t>
          </a:r>
          <a:r>
            <a:rPr lang="ko-KR" altLang="en-US" sz="14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년</a:t>
          </a:r>
        </a:p>
      </dsp:txBody>
      <dsp:txXfrm>
        <a:off x="1934" y="2872740"/>
        <a:ext cx="1980076" cy="662940"/>
      </dsp:txXfrm>
    </dsp:sp>
    <dsp:sp modelId="{810D7AA7-A541-4507-BE7F-36CCF210089F}">
      <dsp:nvSpPr>
        <dsp:cNvPr id="0" name=""/>
        <dsp:cNvSpPr/>
      </dsp:nvSpPr>
      <dsp:spPr>
        <a:xfrm>
          <a:off x="166970" y="982941"/>
          <a:ext cx="1675110" cy="141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1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[</a:t>
          </a:r>
          <a:r>
            <a:rPr lang="ko-KR" altLang="en-US" sz="1100" kern="1200" noProof="0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요리우미신문</a:t>
          </a:r>
          <a:r>
            <a:rPr lang="en-US" altLang="ko-KR" sz="11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] </a:t>
          </a:r>
          <a:r>
            <a:rPr lang="ko-KR" altLang="en-US" sz="11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시요리키 사장이 </a:t>
          </a:r>
          <a:r>
            <a:rPr lang="ko-KR" altLang="en-US" sz="1100" kern="1200" noProof="0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만화부</a:t>
          </a:r>
          <a:r>
            <a:rPr lang="ko-KR" altLang="en-US" sz="11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 신설</a:t>
          </a:r>
        </a:p>
      </dsp:txBody>
      <dsp:txXfrm>
        <a:off x="166970" y="982941"/>
        <a:ext cx="1675110" cy="1414310"/>
      </dsp:txXfrm>
    </dsp:sp>
    <dsp:sp modelId="{E41E7729-FD3F-426D-804C-45BD60BD762D}">
      <dsp:nvSpPr>
        <dsp:cNvPr id="0" name=""/>
        <dsp:cNvSpPr/>
      </dsp:nvSpPr>
      <dsp:spPr>
        <a:xfrm rot="5400000">
          <a:off x="1049839" y="1795812"/>
          <a:ext cx="1988820" cy="16503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6E586-0364-4C52-98F9-74A7ACD803D1}">
      <dsp:nvSpPr>
        <dsp:cNvPr id="0" name=""/>
        <dsp:cNvSpPr/>
      </dsp:nvSpPr>
      <dsp:spPr>
        <a:xfrm>
          <a:off x="1961731" y="2872740"/>
          <a:ext cx="2062943" cy="662940"/>
        </a:xfrm>
        <a:prstGeom prst="chevron">
          <a:avLst>
            <a:gd name="adj" fmla="val 250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2</a:t>
          </a:r>
          <a:r>
            <a:rPr lang="ko-KR" altLang="en-US" sz="14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차 세계대전 후</a:t>
          </a:r>
        </a:p>
      </dsp:txBody>
      <dsp:txXfrm>
        <a:off x="2127466" y="2872740"/>
        <a:ext cx="1731473" cy="662940"/>
      </dsp:txXfrm>
    </dsp:sp>
    <dsp:sp modelId="{5E07F9E4-149C-4A89-848F-4ABDD305F0C5}">
      <dsp:nvSpPr>
        <dsp:cNvPr id="0" name=""/>
        <dsp:cNvSpPr/>
      </dsp:nvSpPr>
      <dsp:spPr>
        <a:xfrm>
          <a:off x="2126766" y="982941"/>
          <a:ext cx="1675110" cy="141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100" kern="1200" dirty="0"/>
            <a:t>비선전적</a:t>
          </a:r>
          <a:r>
            <a:rPr lang="en-US" sz="1100" kern="1200" dirty="0"/>
            <a:t>(non-propaganda) </a:t>
          </a:r>
          <a:r>
            <a:rPr lang="ko-KR" sz="1100" kern="1200" dirty="0"/>
            <a:t>작품들에 대한 규제</a:t>
          </a:r>
          <a:r>
            <a:rPr lang="en-US" altLang="ko-KR" sz="1100" kern="1200" dirty="0"/>
            <a:t> </a:t>
          </a:r>
          <a:r>
            <a:rPr lang="ko-KR" altLang="en-US" sz="1100" kern="1200" dirty="0"/>
            <a:t>완화 </a:t>
          </a:r>
          <a:endParaRPr lang="en-US" altLang="ko-KR" sz="1100" kern="1200" dirty="0"/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100" b="0" i="0" u="none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= </a:t>
          </a:r>
          <a:r>
            <a:rPr lang="ko-KR" altLang="en-US" sz="1100" b="0" i="0" u="none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다양한 만화 출판사 등장</a:t>
          </a:r>
          <a:r>
            <a:rPr lang="en-US" altLang="ko-KR" sz="1100" b="0" i="0" u="none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 </a:t>
          </a:r>
          <a:endParaRPr lang="ko-KR" altLang="en-US" sz="1100" kern="1200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2126766" y="982941"/>
        <a:ext cx="1675110" cy="1414310"/>
      </dsp:txXfrm>
    </dsp:sp>
    <dsp:sp modelId="{473F2067-7126-4D56-A328-5A8CFD3D8D52}">
      <dsp:nvSpPr>
        <dsp:cNvPr id="0" name=""/>
        <dsp:cNvSpPr/>
      </dsp:nvSpPr>
      <dsp:spPr>
        <a:xfrm rot="5400000">
          <a:off x="3009635" y="1795812"/>
          <a:ext cx="1988820" cy="16503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B5EFC-88FB-4ED5-994F-D5F6584C2293}">
      <dsp:nvSpPr>
        <dsp:cNvPr id="0" name=""/>
        <dsp:cNvSpPr/>
      </dsp:nvSpPr>
      <dsp:spPr>
        <a:xfrm>
          <a:off x="3921528" y="2872740"/>
          <a:ext cx="2062943" cy="662940"/>
        </a:xfrm>
        <a:prstGeom prst="chevron">
          <a:avLst>
            <a:gd name="adj" fmla="val 25000"/>
          </a:avLst>
        </a:prstGeom>
        <a:solidFill>
          <a:schemeClr val="accent5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1959</a:t>
          </a:r>
          <a:r>
            <a:rPr lang="ko-KR" altLang="en-US" sz="14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년</a:t>
          </a:r>
        </a:p>
      </dsp:txBody>
      <dsp:txXfrm>
        <a:off x="4087263" y="2872740"/>
        <a:ext cx="1731473" cy="662940"/>
      </dsp:txXfrm>
    </dsp:sp>
    <dsp:sp modelId="{FD7B29F2-0D66-4B4B-BC8A-82DA23575305}">
      <dsp:nvSpPr>
        <dsp:cNvPr id="0" name=""/>
        <dsp:cNvSpPr/>
      </dsp:nvSpPr>
      <dsp:spPr>
        <a:xfrm>
          <a:off x="4086563" y="982941"/>
          <a:ext cx="1675110" cy="141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100" kern="1200" dirty="0"/>
            <a:t>[</a:t>
          </a:r>
          <a:r>
            <a:rPr lang="ko-KR" sz="1100" kern="1200" dirty="0"/>
            <a:t>소년 선데이</a:t>
          </a:r>
          <a:r>
            <a:rPr lang="en-US" altLang="ko-KR" sz="1100" kern="1200" dirty="0"/>
            <a:t>]</a:t>
          </a:r>
          <a:r>
            <a:rPr lang="en-US" sz="1100" kern="1200" dirty="0"/>
            <a:t>, [</a:t>
          </a:r>
          <a:r>
            <a:rPr lang="ko-KR" sz="1100" kern="1200" dirty="0"/>
            <a:t>소년 매거진</a:t>
          </a:r>
          <a:r>
            <a:rPr lang="en-US" altLang="ko-KR" sz="1100" kern="1200" dirty="0"/>
            <a:t>]</a:t>
          </a:r>
          <a:r>
            <a:rPr lang="ko-KR" sz="1100" kern="1200" dirty="0"/>
            <a:t> 등의 만화 주간지 창간</a:t>
          </a:r>
          <a:endParaRPr lang="en-US" altLang="ko-KR" sz="1100" kern="1200" dirty="0"/>
        </a:p>
        <a:p>
          <a:pPr marL="0" lvl="0" indent="0" algn="l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1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=&gt; </a:t>
          </a:r>
          <a:r>
            <a:rPr lang="ko-KR" altLang="en-US" sz="1100" kern="1200" noProof="0" dirty="0" err="1">
              <a:latin typeface="맑은 고딕" panose="020B0503020000020004" pitchFamily="50" charset="-127"/>
              <a:ea typeface="맑은 고딕" panose="020B0503020000020004" pitchFamily="50" charset="-127"/>
            </a:rPr>
            <a:t>대본소</a:t>
          </a:r>
          <a:r>
            <a:rPr lang="ko-KR" altLang="en-US" sz="11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 중심에서 </a:t>
          </a:r>
          <a:r>
            <a:rPr lang="ko-KR" altLang="en-US" sz="1600" b="1" u="sng" kern="1200" noProof="0" dirty="0">
              <a:solidFill>
                <a:schemeClr val="accent3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잡지 중심</a:t>
          </a:r>
          <a:r>
            <a:rPr lang="ko-KR" altLang="en-US" sz="11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으로 재판</a:t>
          </a:r>
        </a:p>
      </dsp:txBody>
      <dsp:txXfrm>
        <a:off x="4086563" y="982941"/>
        <a:ext cx="1675110" cy="1414310"/>
      </dsp:txXfrm>
    </dsp:sp>
    <dsp:sp modelId="{2377F551-4CF6-4656-B644-60A7FC1B0F64}">
      <dsp:nvSpPr>
        <dsp:cNvPr id="0" name=""/>
        <dsp:cNvSpPr/>
      </dsp:nvSpPr>
      <dsp:spPr>
        <a:xfrm rot="5400000">
          <a:off x="4969432" y="1795812"/>
          <a:ext cx="1988820" cy="16503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D255C-64AC-4764-BC2C-7679ECCC9FE9}">
      <dsp:nvSpPr>
        <dsp:cNvPr id="0" name=""/>
        <dsp:cNvSpPr/>
      </dsp:nvSpPr>
      <dsp:spPr>
        <a:xfrm>
          <a:off x="5881324" y="2872740"/>
          <a:ext cx="2062943" cy="662940"/>
        </a:xfrm>
        <a:prstGeom prst="chevron">
          <a:avLst>
            <a:gd name="adj" fmla="val 25000"/>
          </a:avLst>
        </a:prstGeom>
        <a:solidFill>
          <a:schemeClr val="accent3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1963</a:t>
          </a:r>
          <a:r>
            <a:rPr lang="ko-KR" altLang="en-US" sz="14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년</a:t>
          </a:r>
        </a:p>
      </dsp:txBody>
      <dsp:txXfrm>
        <a:off x="6047059" y="2872740"/>
        <a:ext cx="1731473" cy="662940"/>
      </dsp:txXfrm>
    </dsp:sp>
    <dsp:sp modelId="{1F1B09A6-DA7E-41D1-B8A6-E3B6E775E5C1}">
      <dsp:nvSpPr>
        <dsp:cNvPr id="0" name=""/>
        <dsp:cNvSpPr/>
      </dsp:nvSpPr>
      <dsp:spPr>
        <a:xfrm>
          <a:off x="6046360" y="982941"/>
          <a:ext cx="1675110" cy="141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100" kern="1200" dirty="0" err="1"/>
            <a:t>데즈카</a:t>
          </a:r>
          <a:r>
            <a:rPr lang="ko-KR" altLang="en-US" sz="1100" kern="1200" dirty="0"/>
            <a:t> </a:t>
          </a:r>
          <a:r>
            <a:rPr lang="ko-KR" altLang="en-US" sz="1100" kern="1200" dirty="0" err="1"/>
            <a:t>오사무가</a:t>
          </a:r>
          <a:r>
            <a:rPr lang="ko-KR" altLang="en-US" sz="1100" kern="1200" dirty="0"/>
            <a:t> </a:t>
          </a:r>
          <a:r>
            <a:rPr lang="ko-KR" sz="1100" kern="1200" dirty="0"/>
            <a:t>해외 수출을 전제로 한 </a:t>
          </a:r>
          <a:r>
            <a:rPr lang="ko-KR" sz="1100" b="1" kern="1200" dirty="0"/>
            <a:t>텔레비전 애니메이션 작품</a:t>
          </a:r>
          <a:r>
            <a:rPr lang="ko-KR" altLang="en-US" sz="1100" kern="1200" dirty="0"/>
            <a:t>을</a:t>
          </a:r>
          <a:r>
            <a:rPr lang="ko-KR" sz="1100" kern="1200" dirty="0"/>
            <a:t> 제작</a:t>
          </a:r>
          <a:r>
            <a:rPr lang="en-US" altLang="ko-KR" sz="1100" b="0" i="0" u="none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. 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100" b="0" i="0" u="none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=&gt;</a:t>
          </a:r>
          <a:r>
            <a:rPr lang="ko-KR" sz="1100" b="1" kern="1200" dirty="0"/>
            <a:t>잡지의 원작 만화와</a:t>
          </a:r>
          <a:r>
            <a:rPr lang="en-US" sz="1100" b="1" kern="1200" dirty="0"/>
            <a:t> TV </a:t>
          </a:r>
          <a:r>
            <a:rPr lang="ko-KR" sz="1100" b="1" kern="1200" dirty="0"/>
            <a:t>애니메이션 방송과의 연계</a:t>
          </a:r>
          <a:r>
            <a:rPr lang="en-US" sz="1100" b="1" kern="1200" dirty="0"/>
            <a:t> </a:t>
          </a:r>
          <a:r>
            <a:rPr lang="en-US" sz="1600" b="1" u="sng" kern="1200" dirty="0">
              <a:solidFill>
                <a:schemeClr val="accent5">
                  <a:lumMod val="40000"/>
                  <a:lumOff val="60000"/>
                </a:schemeClr>
              </a:solidFill>
            </a:rPr>
            <a:t>( </a:t>
          </a:r>
          <a:r>
            <a:rPr lang="ko-KR" sz="1600" b="1" u="sng" kern="1200" dirty="0">
              <a:solidFill>
                <a:schemeClr val="accent5">
                  <a:lumMod val="40000"/>
                  <a:lumOff val="60000"/>
                </a:schemeClr>
              </a:solidFill>
            </a:rPr>
            <a:t>미디어 믹스</a:t>
          </a:r>
          <a:r>
            <a:rPr lang="en-US" sz="1600" b="1" u="sng" kern="1200" dirty="0">
              <a:solidFill>
                <a:schemeClr val="accent5">
                  <a:lumMod val="40000"/>
                  <a:lumOff val="60000"/>
                </a:schemeClr>
              </a:solidFill>
            </a:rPr>
            <a:t> ) </a:t>
          </a:r>
          <a:r>
            <a:rPr lang="ko-KR" altLang="en-US" sz="1600" b="1" u="sng" kern="1200" dirty="0">
              <a:solidFill>
                <a:schemeClr val="accent5">
                  <a:lumMod val="40000"/>
                  <a:lumOff val="60000"/>
                </a:schemeClr>
              </a:solidFill>
            </a:rPr>
            <a:t>증가</a:t>
          </a:r>
          <a:endParaRPr lang="ko-KR" altLang="en-US" sz="1600" u="sng" kern="1200" noProof="0" dirty="0">
            <a:solidFill>
              <a:schemeClr val="accent5">
                <a:lumMod val="40000"/>
                <a:lumOff val="60000"/>
              </a:schemeClr>
            </a:solidFill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6046360" y="982941"/>
        <a:ext cx="1675110" cy="1414310"/>
      </dsp:txXfrm>
    </dsp:sp>
    <dsp:sp modelId="{E2C584B7-5B6E-4F6E-A7B8-E679FEF7BC4D}">
      <dsp:nvSpPr>
        <dsp:cNvPr id="0" name=""/>
        <dsp:cNvSpPr/>
      </dsp:nvSpPr>
      <dsp:spPr>
        <a:xfrm rot="5400000">
          <a:off x="6929229" y="1795812"/>
          <a:ext cx="1988820" cy="165035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F8758-DA9D-4018-859A-710084D7ABF3}">
      <dsp:nvSpPr>
        <dsp:cNvPr id="0" name=""/>
        <dsp:cNvSpPr/>
      </dsp:nvSpPr>
      <dsp:spPr>
        <a:xfrm>
          <a:off x="7841121" y="2872740"/>
          <a:ext cx="2062943" cy="662940"/>
        </a:xfrm>
        <a:prstGeom prst="chevron">
          <a:avLst>
            <a:gd name="adj" fmla="val 25000"/>
          </a:avLst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177800" rIns="88900" bIns="17780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1975</a:t>
          </a:r>
          <a:r>
            <a:rPr lang="ko-KR" altLang="en-US" sz="14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년</a:t>
          </a:r>
        </a:p>
      </dsp:txBody>
      <dsp:txXfrm>
        <a:off x="8006856" y="2872740"/>
        <a:ext cx="1731473" cy="662940"/>
      </dsp:txXfrm>
    </dsp:sp>
    <dsp:sp modelId="{B73D2BBA-574C-491E-A31C-8B6EA5CC871A}">
      <dsp:nvSpPr>
        <dsp:cNvPr id="0" name=""/>
        <dsp:cNvSpPr/>
      </dsp:nvSpPr>
      <dsp:spPr>
        <a:xfrm>
          <a:off x="8006156" y="982941"/>
          <a:ext cx="1675110" cy="141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1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아마추어 시장에서의 동인 그룹 증가</a:t>
          </a:r>
          <a:endParaRPr lang="en-US" altLang="ko-KR" sz="1100" kern="1200" noProof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100" kern="1200" noProof="0" dirty="0">
              <a:latin typeface="맑은 고딕" panose="020B0503020000020004" pitchFamily="50" charset="-127"/>
              <a:ea typeface="맑은 고딕" panose="020B0503020000020004" pitchFamily="50" charset="-127"/>
            </a:rPr>
            <a:t>=&gt; </a:t>
          </a:r>
          <a:r>
            <a:rPr lang="en-US" altLang="ko-KR" sz="1400" b="1" kern="1200" noProof="0" dirty="0">
              <a:solidFill>
                <a:schemeClr val="accent4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rPr>
            <a:t>[</a:t>
          </a:r>
          <a:r>
            <a:rPr lang="ko-KR" sz="1400" b="1" kern="1200" dirty="0">
              <a:solidFill>
                <a:schemeClr val="accent4">
                  <a:lumMod val="75000"/>
                </a:schemeClr>
              </a:solidFill>
            </a:rPr>
            <a:t>일본 만화 대회</a:t>
          </a:r>
          <a:r>
            <a:rPr lang="en-US" altLang="ko-KR" sz="1400" b="1" kern="1200" dirty="0">
              <a:solidFill>
                <a:schemeClr val="accent4">
                  <a:lumMod val="75000"/>
                </a:schemeClr>
              </a:solidFill>
            </a:rPr>
            <a:t>]</a:t>
          </a:r>
          <a:r>
            <a:rPr lang="en-US" sz="1400" b="1" kern="1200" dirty="0">
              <a:solidFill>
                <a:schemeClr val="accent4">
                  <a:lumMod val="75000"/>
                </a:schemeClr>
              </a:solidFill>
            </a:rPr>
            <a:t> (1972 </a:t>
          </a:r>
          <a:r>
            <a:rPr lang="ko-KR" sz="1400" b="1" kern="1200" dirty="0">
              <a:solidFill>
                <a:schemeClr val="accent4">
                  <a:lumMod val="75000"/>
                </a:schemeClr>
              </a:solidFill>
            </a:rPr>
            <a:t>년</a:t>
          </a:r>
          <a:r>
            <a:rPr lang="en-US" sz="1400" b="1" kern="1200" dirty="0">
              <a:solidFill>
                <a:schemeClr val="accent4">
                  <a:lumMod val="75000"/>
                </a:schemeClr>
              </a:solidFill>
            </a:rPr>
            <a:t>), [</a:t>
          </a:r>
          <a:r>
            <a:rPr lang="ko-KR" sz="1400" b="1" kern="1200" dirty="0">
              <a:solidFill>
                <a:schemeClr val="accent4">
                  <a:lumMod val="75000"/>
                </a:schemeClr>
              </a:solidFill>
            </a:rPr>
            <a:t>코믹 마켓</a:t>
          </a:r>
          <a:r>
            <a:rPr lang="en-US" altLang="ko-KR" sz="1400" b="1" kern="1200" dirty="0">
              <a:solidFill>
                <a:schemeClr val="accent4">
                  <a:lumMod val="75000"/>
                </a:schemeClr>
              </a:solidFill>
            </a:rPr>
            <a:t>] </a:t>
          </a:r>
          <a:r>
            <a:rPr lang="en-US" sz="1400" b="1" kern="1200" dirty="0">
              <a:solidFill>
                <a:schemeClr val="accent4">
                  <a:lumMod val="75000"/>
                </a:schemeClr>
              </a:solidFill>
            </a:rPr>
            <a:t>(</a:t>
          </a:r>
          <a:r>
            <a:rPr lang="ko-KR" sz="1400" b="1" kern="1200" dirty="0" err="1">
              <a:solidFill>
                <a:schemeClr val="accent4">
                  <a:lumMod val="75000"/>
                </a:schemeClr>
              </a:solidFill>
            </a:rPr>
            <a:t>코미케</a:t>
          </a:r>
          <a:r>
            <a:rPr lang="en-US" sz="1400" b="1" kern="1200" dirty="0">
              <a:solidFill>
                <a:schemeClr val="accent4">
                  <a:lumMod val="75000"/>
                </a:schemeClr>
              </a:solidFill>
            </a:rPr>
            <a:t> 1975 </a:t>
          </a:r>
          <a:r>
            <a:rPr lang="ko-KR" sz="1400" b="1" kern="1200" dirty="0">
              <a:solidFill>
                <a:schemeClr val="accent4">
                  <a:lumMod val="75000"/>
                </a:schemeClr>
              </a:solidFill>
            </a:rPr>
            <a:t>년</a:t>
          </a:r>
          <a:r>
            <a:rPr lang="en-US" altLang="ko-KR" sz="1400" b="1" kern="1200" dirty="0">
              <a:solidFill>
                <a:schemeClr val="accent4">
                  <a:lumMod val="75000"/>
                </a:schemeClr>
              </a:solidFill>
            </a:rPr>
            <a:t>) </a:t>
          </a:r>
          <a:r>
            <a:rPr lang="ko-KR" altLang="en-US" sz="1400" b="1" kern="1200" dirty="0">
              <a:solidFill>
                <a:schemeClr val="accent4">
                  <a:lumMod val="75000"/>
                </a:schemeClr>
              </a:solidFill>
            </a:rPr>
            <a:t>개최</a:t>
          </a:r>
          <a:endParaRPr lang="en-US" altLang="ko-KR" sz="1400" b="1" kern="1200" noProof="0" dirty="0">
            <a:solidFill>
              <a:schemeClr val="accent4">
                <a:lumMod val="75000"/>
              </a:schemeClr>
            </a:solidFill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8006156" y="982941"/>
        <a:ext cx="1675110" cy="1414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강조 홈 갈매기형 수장 프로세스"/>
  <dgm:desc val="진행, 타임라인 및 작업, 프로세스 또는 워크플로의 순차적 단계를 표시하거나 이동이나 방향을 강조하는데 사용합니다. 수준 1 텍스트는 집 도형으로 나타나는 첫 번째 도형을 제외하고 갈매기형 수장 도형 내부에 표시되며 수준 2 텍스트는 보이지 않는 직사각형 도형 위에 표시됩니다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강조 홈 갈매기형 수장 프로세스"/>
  <dgm:desc val="진행, 타임라인 및 작업, 프로세스 또는 워크플로의 순차적 단계를 표시하거나 이동이나 방향을 강조하는데 사용합니다. 수준 1 텍스트는 집 도형으로 나타나는 첫 번째 도형을 제외하고 갈매기형 수장 도형 내부에 표시되며 수준 2 텍스트는 보이지 않는 직사각형 도형 위에 표시됩니다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19D04-A675-4A08-B947-4E132ECDB8A1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B83E4-04A6-4B9F-8DB2-45E0C8571C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386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39589-3E79-4C82-AA4A-FE78234FAA59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026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ko-KR" smtClean="0">
                <a:latin typeface="+mj-ea"/>
                <a:ea typeface="+mj-ea"/>
              </a:rPr>
              <a:t>10</a:t>
            </a:fld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87862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ko-KR" smtClean="0">
                <a:latin typeface="+mj-ea"/>
                <a:ea typeface="+mj-ea"/>
              </a:rPr>
              <a:t>2</a:t>
            </a:fld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94779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ko-KR" smtClean="0">
                <a:latin typeface="+mj-ea"/>
                <a:ea typeface="+mj-ea"/>
              </a:rPr>
              <a:t>3</a:t>
            </a:fld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52753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ko-KR" smtClean="0">
                <a:latin typeface="+mj-ea"/>
                <a:ea typeface="+mj-ea"/>
              </a:rPr>
              <a:t>4</a:t>
            </a:fld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22456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ko-KR" smtClean="0">
                <a:latin typeface="+mj-ea"/>
                <a:ea typeface="+mj-ea"/>
              </a:rPr>
              <a:t>5</a:t>
            </a:fld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30353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ko-KR" smtClean="0">
                <a:latin typeface="+mj-ea"/>
                <a:ea typeface="+mj-ea"/>
              </a:rPr>
              <a:t>6</a:t>
            </a:fld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45294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ko-KR" smtClean="0">
                <a:latin typeface="+mj-ea"/>
                <a:ea typeface="+mj-ea"/>
              </a:rPr>
              <a:t>7</a:t>
            </a:fld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75043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ko-KR" smtClean="0">
                <a:latin typeface="+mj-ea"/>
                <a:ea typeface="+mj-ea"/>
              </a:rPr>
              <a:t>8</a:t>
            </a:fld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61136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ko-KR" smtClean="0">
                <a:latin typeface="+mj-ea"/>
                <a:ea typeface="+mj-ea"/>
              </a:rPr>
              <a:t>9</a:t>
            </a:fld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6476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l">
              <a:defRPr sz="6000" b="1" i="0" cap="all" baseline="0"/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  <a:endParaRPr lang="ko-KR" altLang="en-US" noProof="0" dirty="0"/>
          </a:p>
        </p:txBody>
      </p:sp>
      <p:cxnSp>
        <p:nvCxnSpPr>
          <p:cNvPr id="11" name="직선 연결선(S)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57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cxnSp>
        <p:nvCxnSpPr>
          <p:cNvPr id="10" name="직선 연결선(S)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그래픽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그래픽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그래픽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643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</p:txBody>
      </p:sp>
      <p:cxnSp>
        <p:nvCxnSpPr>
          <p:cNvPr id="10" name="직선 연결선(S)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그래픽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그래픽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그래픽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텍스트 개체 틀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17" name="내용 개체 틀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 rtlCol="0">
            <a:normAutofit/>
          </a:bodyPr>
          <a:lstStyle>
            <a:lvl1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</p:txBody>
      </p:sp>
    </p:spTree>
    <p:extLst>
      <p:ext uri="{BB962C8B-B14F-4D97-AF65-F5344CB8AC3E}">
        <p14:creationId xmlns:p14="http://schemas.microsoft.com/office/powerpoint/2010/main" val="50072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직함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  <a:endParaRPr lang="ko-KR" altLang="en-US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8DA9DAA-006C-4F4B-980E-E3DF019B24E2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  <p:cxnSp>
        <p:nvCxnSpPr>
          <p:cNvPr id="7" name="직선 연결선(S)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US" noProof="0" dirty="0"/>
          </a:p>
        </p:txBody>
      </p:sp>
      <p:sp>
        <p:nvSpPr>
          <p:cNvPr id="10" name="그림 개체 틀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US" noProof="0" dirty="0"/>
          </a:p>
        </p:txBody>
      </p:sp>
      <p:sp>
        <p:nvSpPr>
          <p:cNvPr id="11" name="그림 개체 틀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912052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그림 개체 틀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US" noProof="0" dirty="0"/>
          </a:p>
        </p:txBody>
      </p:sp>
      <p:sp>
        <p:nvSpPr>
          <p:cNvPr id="32" name="그림 개체 틀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US" noProof="0" dirty="0"/>
          </a:p>
        </p:txBody>
      </p:sp>
      <p:sp>
        <p:nvSpPr>
          <p:cNvPr id="31" name="그림 개체 틀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US" noProof="0" dirty="0"/>
          </a:p>
        </p:txBody>
      </p:sp>
      <p:sp>
        <p:nvSpPr>
          <p:cNvPr id="30" name="그림 개체 틀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US" noProof="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 dirty="0"/>
              <a:t>9/3/20XX</a:t>
            </a:r>
            <a:endParaRPr lang="ko-KR" altLang="en-US" noProof="0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프레젠테이션 제목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8DA9DAA-006C-4F4B-980E-E3DF019B24E2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  <p:sp>
        <p:nvSpPr>
          <p:cNvPr id="8" name="그래픽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그래픽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그래픽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1496348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ko-KR" noProof="0" dirty="0"/>
              <a:t>9/3/20XX</a:t>
            </a:r>
            <a:endParaRPr lang="ko-KR" altLang="en-US" noProof="0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프레젠테이션 제목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331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ko-KR" noProof="0" dirty="0"/>
              <a:t>9/3/20XX</a:t>
            </a:r>
            <a:endParaRPr lang="ko-KR" altLang="en-US" noProof="0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프레젠테이션 제목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  <p:cxnSp>
        <p:nvCxnSpPr>
          <p:cNvPr id="5" name="직선 연결선(S)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63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ko-KR" noProof="0" dirty="0"/>
              <a:t>9/3/20XX</a:t>
            </a:r>
            <a:endParaRPr lang="ko-KR" altLang="en-US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프레젠테이션 제목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  <p:cxnSp>
        <p:nvCxnSpPr>
          <p:cNvPr id="8" name="직선 연결선(S)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732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en-US" altLang="ko-KR" noProof="0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ko-KR" noProof="0" dirty="0"/>
              <a:t>9/3/20XX</a:t>
            </a:r>
            <a:endParaRPr lang="ko-KR" altLang="en-US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/>
              <a:t>프레젠테이션 제목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  <p:cxnSp>
        <p:nvCxnSpPr>
          <p:cNvPr id="8" name="직선 연결선(S)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74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2 슬라이드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rtlCol="0" anchor="b"/>
          <a:lstStyle>
            <a:lvl1pPr algn="l">
              <a:defRPr sz="5400" b="1" i="0" cap="all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  <a:endParaRPr lang="ko-KR" altLang="en-US" noProof="0" dirty="0"/>
          </a:p>
        </p:txBody>
      </p: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그래픽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그래픽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그래픽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043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만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US" noProof="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직함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 dirty="0"/>
              <a:t>9/3/20XX</a:t>
            </a:r>
            <a:endParaRPr lang="ko-KR" altLang="en-US" noProof="0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프레젠테이션 제목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8DA9DAA-006C-4F4B-980E-E3DF019B24E2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11" name="그래픽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그래픽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그래픽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098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US" noProof="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228600"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457200"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685800"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400"/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 dirty="0"/>
              <a:t>9/3/20XX</a:t>
            </a:r>
            <a:endParaRPr lang="ko-KR" altLang="en-US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8DA9DAA-006C-4F4B-980E-E3DF019B24E2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그래픽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그래픽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8755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구역 머리글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rtlCol="0"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  <a:endParaRPr lang="ko-KR" altLang="en-US" noProof="0" dirty="0"/>
          </a:p>
        </p:txBody>
      </p:sp>
      <p:sp>
        <p:nvSpPr>
          <p:cNvPr id="4" name="그래픽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그래픽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그래픽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그래픽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그래픽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그래픽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448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5400"/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77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  <a:endParaRPr lang="ko-KR" altLang="en-US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8DA9DAA-006C-4F4B-980E-E3DF019B24E2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  <p:cxnSp>
        <p:nvCxnSpPr>
          <p:cNvPr id="7" name="직선 연결선(S)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39076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제목 및 콘텐츠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 rtlCol="0"/>
          <a:lstStyle>
            <a:lvl1pPr>
              <a:defRPr sz="5400" b="1" cap="all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직함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 dirty="0"/>
              <a:t>9/3/20XX</a:t>
            </a:r>
            <a:endParaRPr lang="ko-KR" altLang="en-US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8DA9DAA-006C-4F4B-980E-E3DF019B24E2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  <p:sp>
        <p:nvSpPr>
          <p:cNvPr id="9" name="그래픽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그래픽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04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두 개의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-KR" altLang="en-US" noProof="0" dirty="0"/>
          </a:p>
        </p:txBody>
      </p:sp>
      <p:cxnSp>
        <p:nvCxnSpPr>
          <p:cNvPr id="8" name="직선 연결선(S)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그래픽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그래픽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그래픽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023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-KR" altLang="en-US" noProof="0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 dirty="0"/>
              <a:t>9/3/20XX</a:t>
            </a:r>
            <a:endParaRPr lang="ko-KR" altLang="en-US" noProof="0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 dirty="0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8DA9DAA-006C-4F4B-980E-E3DF019B24E2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4730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9.JP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8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17.jpg"/><Relationship Id="rId1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qTgJK2jlJ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 만화출판 기업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ko-KR" altLang="en-US" dirty="0" err="1"/>
              <a:t>일본어일본학과</a:t>
            </a:r>
            <a:endParaRPr lang="en-US" altLang="ko-KR" dirty="0"/>
          </a:p>
          <a:p>
            <a:pPr rtl="0"/>
            <a:r>
              <a:rPr lang="en-US" altLang="ko-KR" dirty="0"/>
              <a:t>21802008</a:t>
            </a:r>
            <a:r>
              <a:rPr lang="ko-KR" altLang="en-US" dirty="0"/>
              <a:t> 김주연</a:t>
            </a:r>
            <a:endParaRPr lang="ko-KR" altLang="en-US" sz="2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1277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55FF1C-3CBD-419A-9DE4-7A8AA637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en-US" altLang="ko-KR" b="1" cap="all" spc="10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 rtl="0">
                <a:spcAft>
                  <a:spcPts val="600"/>
                </a:spcAft>
              </a:pPr>
              <a:t>10</a:t>
            </a:fld>
            <a:endParaRPr lang="ko-KR" altLang="en-US" b="1" cap="all" spc="100" dirty="0">
              <a:solidFill>
                <a:schemeClr val="accent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4" name="내용 개체 틀 6" descr="시간 표시줄 SmartArt 그래픽">
            <a:extLst>
              <a:ext uri="{FF2B5EF4-FFF2-40B4-BE49-F238E27FC236}">
                <a16:creationId xmlns:a16="http://schemas.microsoft.com/office/drawing/2014/main" id="{CEC6DA80-0404-4CED-A682-9D41A16B34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0" y="260214"/>
          <a:ext cx="9906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그림 6" descr="텍스트, 덮여있는, 실내, 많은이(가) 표시된 사진&#10;&#10;자동 생성된 설명">
            <a:extLst>
              <a:ext uri="{FF2B5EF4-FFF2-40B4-BE49-F238E27FC236}">
                <a16:creationId xmlns:a16="http://schemas.microsoft.com/office/drawing/2014/main" id="{FED3FD0B-4C24-4ED6-9704-6F9C77F197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131" y="4273260"/>
            <a:ext cx="2743201" cy="1809233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7A21635B-92D7-4193-AF69-A3483B106B05}"/>
              </a:ext>
            </a:extLst>
          </p:cNvPr>
          <p:cNvSpPr/>
          <p:nvPr/>
        </p:nvSpPr>
        <p:spPr>
          <a:xfrm>
            <a:off x="897562" y="4634659"/>
            <a:ext cx="2562446" cy="124400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b="1" dirty="0" err="1">
                <a:solidFill>
                  <a:schemeClr val="accent2">
                    <a:lumMod val="75000"/>
                  </a:schemeClr>
                </a:solidFill>
              </a:rPr>
              <a:t>도고</a:t>
            </a:r>
            <a:r>
              <a:rPr lang="ko-KR" altLang="en-US" sz="1200" b="1" dirty="0">
                <a:solidFill>
                  <a:schemeClr val="accent2">
                    <a:lumMod val="75000"/>
                  </a:schemeClr>
                </a:solidFill>
              </a:rPr>
              <a:t> 세이지</a:t>
            </a:r>
            <a:r>
              <a:rPr lang="en-US" altLang="ko-KR" sz="12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o-KR" altLang="en-US" sz="1200" b="1" dirty="0">
                <a:solidFill>
                  <a:schemeClr val="accent2">
                    <a:lumMod val="75000"/>
                  </a:schemeClr>
                </a:solidFill>
              </a:rPr>
              <a:t>東郷青児</a:t>
            </a:r>
            <a:r>
              <a:rPr lang="en-US" altLang="ko-KR" sz="1200" b="1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ko-KR" altLang="en-US" sz="1200" b="1" dirty="0">
                <a:solidFill>
                  <a:schemeClr val="accent2">
                    <a:lumMod val="75000"/>
                  </a:schemeClr>
                </a:solidFill>
              </a:rPr>
              <a:t>의 </a:t>
            </a:r>
            <a:r>
              <a:rPr lang="ko-KR" altLang="en-US" sz="1200" b="1" dirty="0" err="1">
                <a:solidFill>
                  <a:schemeClr val="accent2">
                    <a:lumMod val="75000"/>
                  </a:schemeClr>
                </a:solidFill>
              </a:rPr>
              <a:t>요미우미신문</a:t>
            </a:r>
            <a:r>
              <a:rPr lang="ko-KR" altLang="en-US" sz="1200" b="1" dirty="0">
                <a:solidFill>
                  <a:schemeClr val="accent2">
                    <a:lumMod val="75000"/>
                  </a:schemeClr>
                </a:solidFill>
              </a:rPr>
              <a:t> 만화</a:t>
            </a:r>
          </a:p>
        </p:txBody>
      </p:sp>
      <p:pic>
        <p:nvPicPr>
          <p:cNvPr id="10" name="그림 9" descr="텍스트, 사람, 남자, 검은색이(가) 표시된 사진&#10;&#10;자동 생성된 설명">
            <a:extLst>
              <a:ext uri="{FF2B5EF4-FFF2-40B4-BE49-F238E27FC236}">
                <a16:creationId xmlns:a16="http://schemas.microsoft.com/office/drawing/2014/main" id="{AAB550FD-2E43-4D1A-BB73-DB74B6D9C4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3789" y="4273259"/>
            <a:ext cx="3062063" cy="1806617"/>
          </a:xfrm>
          <a:prstGeom prst="rect">
            <a:avLst/>
          </a:prstGeom>
        </p:spPr>
      </p:pic>
      <p:sp>
        <p:nvSpPr>
          <p:cNvPr id="11" name="타원 10">
            <a:extLst>
              <a:ext uri="{FF2B5EF4-FFF2-40B4-BE49-F238E27FC236}">
                <a16:creationId xmlns:a16="http://schemas.microsoft.com/office/drawing/2014/main" id="{5EDE9471-1F8E-4587-BDAB-AA665D69AA37}"/>
              </a:ext>
            </a:extLst>
          </p:cNvPr>
          <p:cNvSpPr/>
          <p:nvPr/>
        </p:nvSpPr>
        <p:spPr>
          <a:xfrm>
            <a:off x="2662249" y="4469936"/>
            <a:ext cx="2902689" cy="135281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1947</a:t>
            </a:r>
            <a:r>
              <a:rPr lang="ko-KR" altLang="en-US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년 </a:t>
            </a:r>
            <a:endParaRPr lang="en-US" altLang="ko-KR" sz="14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altLang="ko-KR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“</a:t>
            </a:r>
            <a:r>
              <a:rPr lang="ko-KR" altLang="en-US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일본 만화계의 아버지</a:t>
            </a:r>
            <a:r>
              <a:rPr lang="en-US" altLang="ko-KR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”</a:t>
            </a:r>
          </a:p>
          <a:p>
            <a:pPr algn="ctr"/>
            <a:r>
              <a:rPr lang="ko-KR" altLang="en-US" sz="1400" b="1" u="sng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데즈카</a:t>
            </a:r>
            <a:r>
              <a:rPr lang="ko-KR" altLang="en-US" sz="1400" b="1" u="sng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1400" b="1" u="sng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오사무</a:t>
            </a:r>
            <a:r>
              <a:rPr lang="ko-KR" altLang="en-US" sz="14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의</a:t>
            </a:r>
            <a:r>
              <a:rPr lang="ko-KR" altLang="en-US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데뷔</a:t>
            </a:r>
          </a:p>
        </p:txBody>
      </p:sp>
      <p:pic>
        <p:nvPicPr>
          <p:cNvPr id="13" name="그림 12" descr="텍스트, 신문이(가) 표시된 사진&#10;&#10;자동 생성된 설명">
            <a:extLst>
              <a:ext uri="{FF2B5EF4-FFF2-40B4-BE49-F238E27FC236}">
                <a16:creationId xmlns:a16="http://schemas.microsoft.com/office/drawing/2014/main" id="{01FB8D94-C7D8-4E40-90D9-5EAF411A6E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6466" y="4239926"/>
            <a:ext cx="2497710" cy="187328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5884A1E0-717B-417C-A619-0996396480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31210" y="4239926"/>
            <a:ext cx="2497710" cy="1873283"/>
          </a:xfrm>
          <a:prstGeom prst="rect">
            <a:avLst/>
          </a:prstGeom>
        </p:spPr>
      </p:pic>
      <p:sp>
        <p:nvSpPr>
          <p:cNvPr id="17" name="타원 16">
            <a:extLst>
              <a:ext uri="{FF2B5EF4-FFF2-40B4-BE49-F238E27FC236}">
                <a16:creationId xmlns:a16="http://schemas.microsoft.com/office/drawing/2014/main" id="{F13A13BE-206E-4DAB-ADA8-5EAC661326D6}"/>
              </a:ext>
            </a:extLst>
          </p:cNvPr>
          <p:cNvSpPr/>
          <p:nvPr/>
        </p:nvSpPr>
        <p:spPr>
          <a:xfrm>
            <a:off x="4918838" y="4601917"/>
            <a:ext cx="2497710" cy="129873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accent3">
                    <a:lumMod val="75000"/>
                  </a:schemeClr>
                </a:solidFill>
              </a:rPr>
              <a:t>소년 선데이</a:t>
            </a:r>
            <a:r>
              <a:rPr lang="en-US" altLang="ko-KR" sz="12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accent3">
                    <a:lumMod val="75000"/>
                  </a:schemeClr>
                </a:solidFill>
              </a:rPr>
              <a:t>소년 매거진 </a:t>
            </a:r>
            <a:r>
              <a:rPr lang="ko-KR" altLang="en-US" sz="1200" b="1" u="sng" dirty="0">
                <a:solidFill>
                  <a:schemeClr val="accent3">
                    <a:lumMod val="75000"/>
                  </a:schemeClr>
                </a:solidFill>
              </a:rPr>
              <a:t>창간호 </a:t>
            </a:r>
            <a:r>
              <a:rPr lang="en-US" altLang="ko-KR" sz="1200" b="1" u="sng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ko-KR" altLang="en-US" sz="1200" b="1" u="sng" dirty="0">
                <a:solidFill>
                  <a:schemeClr val="accent3">
                    <a:lumMod val="75000"/>
                  </a:schemeClr>
                </a:solidFill>
              </a:rPr>
              <a:t>創刊号</a:t>
            </a:r>
            <a:r>
              <a:rPr lang="en-US" altLang="ko-KR" sz="1200" b="1" u="sng" dirty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ko-KR" altLang="en-US" sz="12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0119748C-2809-4D74-A7A7-9223E2E510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8585" y="4256274"/>
            <a:ext cx="2300733" cy="1840586"/>
          </a:xfrm>
          <a:prstGeom prst="rect">
            <a:avLst/>
          </a:prstGeom>
        </p:spPr>
      </p:pic>
      <p:sp>
        <p:nvSpPr>
          <p:cNvPr id="4" name="타원 3">
            <a:extLst>
              <a:ext uri="{FF2B5EF4-FFF2-40B4-BE49-F238E27FC236}">
                <a16:creationId xmlns:a16="http://schemas.microsoft.com/office/drawing/2014/main" id="{D521DE29-6326-4AE1-98BC-C1A2F89561BE}"/>
              </a:ext>
            </a:extLst>
          </p:cNvPr>
          <p:cNvSpPr/>
          <p:nvPr/>
        </p:nvSpPr>
        <p:spPr>
          <a:xfrm>
            <a:off x="6998500" y="4547638"/>
            <a:ext cx="2497710" cy="115278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1963</a:t>
            </a:r>
            <a:r>
              <a:rPr lang="ko-KR" alt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년 우주소년 아톰 제작</a:t>
            </a:r>
          </a:p>
        </p:txBody>
      </p:sp>
      <p:pic>
        <p:nvPicPr>
          <p:cNvPr id="9" name="그림 8" descr="텍스트, 선화이(가) 표시된 사진&#10;&#10;자동 생성된 설명">
            <a:extLst>
              <a:ext uri="{FF2B5EF4-FFF2-40B4-BE49-F238E27FC236}">
                <a16:creationId xmlns:a16="http://schemas.microsoft.com/office/drawing/2014/main" id="{D86D57A2-F26D-499A-9F1B-BBC196B6B3B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57972" y="3850677"/>
            <a:ext cx="1824151" cy="2546705"/>
          </a:xfrm>
          <a:prstGeom prst="rect">
            <a:avLst/>
          </a:prstGeom>
        </p:spPr>
      </p:pic>
      <p:pic>
        <p:nvPicPr>
          <p:cNvPr id="1028" name="Picture 4" descr="제 1 회 코미케의 공식 포스터 - Togetter">
            <a:extLst>
              <a:ext uri="{FF2B5EF4-FFF2-40B4-BE49-F238E27FC236}">
                <a16:creationId xmlns:a16="http://schemas.microsoft.com/office/drawing/2014/main" id="{C1ED0246-ACCD-492B-BACD-5ACFC6F4F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257" y="3889021"/>
            <a:ext cx="1793115" cy="246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950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7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98936" y="0"/>
            <a:ext cx="5833872" cy="2276856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sz="3600" dirty="0"/>
              <a:t>목차</a:t>
            </a:r>
            <a:endParaRPr lang="ko-KR" altLang="en-US" sz="3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7518" y="1590061"/>
            <a:ext cx="4252762" cy="2111212"/>
          </a:xfrm>
        </p:spPr>
        <p:txBody>
          <a:bodyPr rtlCol="0"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ko-KR" altLang="ko-KR" sz="1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역사</a:t>
            </a:r>
          </a:p>
          <a:p>
            <a:pPr marL="48260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altLang="ko-KR" sz="1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-</a:t>
            </a:r>
            <a:r>
              <a:rPr lang="ko-KR" altLang="ko-KR" sz="1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일본 만화의 출발</a:t>
            </a:r>
          </a:p>
          <a:p>
            <a:pPr marL="48260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altLang="ko-KR" sz="1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-</a:t>
            </a:r>
            <a:r>
              <a:rPr lang="ko-KR" altLang="ko-KR" sz="1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일본 만화 출판사의 역사</a:t>
            </a:r>
          </a:p>
          <a:p>
            <a:pPr marL="48260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altLang="ko-KR" sz="1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-</a:t>
            </a:r>
            <a:r>
              <a:rPr lang="ko-KR" altLang="ko-KR" sz="1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만화 출판사의 모임이란</a:t>
            </a:r>
            <a:r>
              <a:rPr lang="en-US" altLang="ko-KR" sz="16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?</a:t>
            </a:r>
          </a:p>
          <a:p>
            <a:pPr marL="48260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en-US" altLang="ko-KR" sz="16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en-US" altLang="ko-KR" sz="1600" dirty="0">
              <a:cs typeface="Times New Roman" panose="02020603050405020304" pitchFamily="18" charset="0"/>
            </a:endParaRPr>
          </a:p>
          <a:p>
            <a:pPr marL="48260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en-US" altLang="ko-KR" sz="16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ko-KR" altLang="ko-KR" sz="16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rtl="0"/>
            <a:endParaRPr lang="ko-KR" altLang="en-US" sz="64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그림 개체 틀 5" descr="일몰 중인 산"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/>
          <a:stretch/>
        </p:blipFill>
        <p:spPr/>
      </p:pic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EEDFC2F-FF0A-4EC9-A0BB-0AA2B1E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프레젠테이션 제목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 rtl="0"/>
              <a:t>2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A1DEFA-1D73-4E2C-8308-A343F7D70B36}"/>
              </a:ext>
            </a:extLst>
          </p:cNvPr>
          <p:cNvSpPr txBox="1"/>
          <p:nvPr/>
        </p:nvSpPr>
        <p:spPr>
          <a:xfrm>
            <a:off x="5074404" y="3701273"/>
            <a:ext cx="3095740" cy="2581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altLang="ko-KR" sz="160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2.   </a:t>
            </a:r>
            <a:r>
              <a:rPr lang="ko-KR" altLang="ko-KR" sz="160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한국과 일본의 </a:t>
            </a:r>
            <a:r>
              <a:rPr lang="ko-KR" altLang="en-US" sz="160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만화 </a:t>
            </a:r>
            <a:r>
              <a:rPr lang="ko-KR" altLang="ko-KR" sz="160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출판산업의 차이점</a:t>
            </a:r>
          </a:p>
          <a:p>
            <a:pPr marL="482600" algn="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altLang="ko-KR" sz="160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-</a:t>
            </a:r>
            <a:r>
              <a:rPr lang="ko-KR" altLang="ko-KR" sz="160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한국의 만화 출판 산업 특징</a:t>
            </a:r>
            <a:r>
              <a:rPr lang="en-US" altLang="ko-KR" sz="160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: </a:t>
            </a:r>
            <a:r>
              <a:rPr lang="ko-KR" altLang="ko-KR" sz="160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웹툰</a:t>
            </a:r>
          </a:p>
          <a:p>
            <a:pPr marL="482600" algn="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altLang="ko-KR" sz="160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-</a:t>
            </a:r>
            <a:r>
              <a:rPr lang="ko-KR" altLang="ko-KR" sz="160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일본의 만화 출판 산업 특징</a:t>
            </a:r>
            <a:r>
              <a:rPr lang="en-US" altLang="ko-KR" sz="160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: </a:t>
            </a:r>
            <a:r>
              <a:rPr lang="ko-KR" altLang="ko-KR" sz="160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잡지 만화</a:t>
            </a:r>
          </a:p>
          <a:p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AB8A24-3E68-4082-AA88-2309EB64B5A1}"/>
              </a:ext>
            </a:extLst>
          </p:cNvPr>
          <p:cNvSpPr txBox="1"/>
          <p:nvPr/>
        </p:nvSpPr>
        <p:spPr>
          <a:xfrm>
            <a:off x="8302006" y="1560642"/>
            <a:ext cx="2743200" cy="1731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altLang="ko-KR" sz="160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3.  </a:t>
            </a:r>
            <a:r>
              <a:rPr lang="ko-KR" altLang="ko-KR" sz="160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대표기업 </a:t>
            </a:r>
            <a:r>
              <a:rPr lang="en-US" altLang="ko-KR" sz="160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TOP 3</a:t>
            </a:r>
            <a:endParaRPr lang="ko-KR" altLang="ko-KR" sz="1600" dirty="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algn="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altLang="ko-KR" sz="160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-</a:t>
            </a:r>
            <a:r>
              <a:rPr lang="ko-KR" altLang="ko-KR" sz="160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매출 도표</a:t>
            </a:r>
          </a:p>
          <a:p>
            <a:pPr marL="482600" algn="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altLang="ko-KR" sz="160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-</a:t>
            </a:r>
            <a:r>
              <a:rPr lang="ko-KR" altLang="ko-KR" sz="160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기업의 대표 만화</a:t>
            </a:r>
          </a:p>
          <a:p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BCEBC-E970-4588-8214-9F4AB7129FA1}"/>
              </a:ext>
            </a:extLst>
          </p:cNvPr>
          <p:cNvSpPr txBox="1"/>
          <p:nvPr/>
        </p:nvSpPr>
        <p:spPr>
          <a:xfrm>
            <a:off x="8087177" y="3701273"/>
            <a:ext cx="3172857" cy="2207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altLang="ko-KR" sz="160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4.  </a:t>
            </a:r>
            <a:r>
              <a:rPr lang="ko-KR" altLang="ko-KR" sz="160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일본 만화 출판기업의</a:t>
            </a:r>
            <a:endParaRPr lang="en-US" altLang="ko-KR" sz="1600" dirty="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ko-KR" altLang="ko-KR" sz="160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현황과 미래</a:t>
            </a:r>
          </a:p>
          <a:p>
            <a:pPr marL="482600" algn="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altLang="ko-KR" sz="160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-</a:t>
            </a:r>
            <a:r>
              <a:rPr lang="ko-KR" altLang="ko-KR" sz="160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현재의 일본 만화의 </a:t>
            </a:r>
            <a:endParaRPr lang="en-US" altLang="ko-KR" sz="1600" dirty="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algn="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ko-KR" altLang="ko-KR" sz="160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입지와 발전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024"/>
            <a:ext cx="6190488" cy="1642092"/>
          </a:xfrm>
        </p:spPr>
        <p:txBody>
          <a:bodyPr rtlCol="0">
            <a:normAutofit/>
          </a:bodyPr>
          <a:lstStyle/>
          <a:p>
            <a:pPr rtl="0"/>
            <a:r>
              <a:rPr lang="ko-KR" altLang="ko-KR" sz="3600" b="1" dirty="0" err="1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망가</a:t>
            </a:r>
            <a:r>
              <a:rPr lang="en-US" altLang="ko-KR" sz="3600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3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漫</a:t>
            </a:r>
            <a:r>
              <a:rPr lang="ko-KR" altLang="ko-KR" sz="3600" dirty="0">
                <a:effectLst/>
                <a:ea typeface="새굴림" panose="02030600000101010101" pitchFamily="18" charset="-127"/>
                <a:cs typeface="새굴림" panose="02030600000101010101" pitchFamily="18" charset="-127"/>
              </a:rPr>
              <a:t>画</a:t>
            </a:r>
            <a:r>
              <a:rPr lang="en-US" altLang="ko-KR" sz="3600" dirty="0">
                <a:effectLst/>
                <a:latin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r>
              <a:rPr lang="ko-KR" altLang="ko-KR" sz="3600" dirty="0"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의 어원</a:t>
            </a:r>
            <a:endParaRPr lang="ko-KR" altLang="en-US" sz="3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99004"/>
            <a:ext cx="5731161" cy="1179576"/>
          </a:xfrm>
        </p:spPr>
        <p:txBody>
          <a:bodyPr rtlCol="0">
            <a:normAutofit/>
          </a:bodyPr>
          <a:lstStyle/>
          <a:p>
            <a:r>
              <a:rPr lang="ko-KR" altLang="ko-KR" sz="1800" b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해학적에 풍자 성</a:t>
            </a:r>
            <a:r>
              <a:rPr lang="en-US" altLang="ko-KR" sz="1800" b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ko-KR" sz="1800" b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스토리 성 등을 가진 회화 작품</a:t>
            </a:r>
            <a:r>
              <a:rPr lang="ko-KR" altLang="ko-KR" sz="1800" dirty="0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을 </a:t>
            </a:r>
            <a:r>
              <a:rPr lang="ko-KR" altLang="ko-KR" sz="1800" b="1" u="sng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「</a:t>
            </a:r>
            <a:r>
              <a:rPr lang="ko-KR" altLang="en-US" sz="1800" b="1" u="sng" dirty="0" err="1">
                <a:solidFill>
                  <a:schemeClr val="tx2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망가</a:t>
            </a:r>
            <a:r>
              <a:rPr lang="en-US" altLang="ko-KR" sz="1800" b="1" u="sng" dirty="0">
                <a:solidFill>
                  <a:schemeClr val="tx2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ko-KR" altLang="en-US" sz="1800" b="1" u="sng" dirty="0">
                <a:solidFill>
                  <a:schemeClr val="tx2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漫画</a:t>
            </a:r>
            <a:r>
              <a:rPr lang="en-US" altLang="ko-KR" sz="1800" b="1" u="sng" dirty="0">
                <a:solidFill>
                  <a:schemeClr val="tx2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)</a:t>
            </a:r>
            <a:r>
              <a:rPr lang="ko-KR" altLang="ko-KR" sz="1800" b="1" u="sng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」 </a:t>
            </a:r>
            <a:r>
              <a:rPr lang="ko-KR" altLang="ko-KR" sz="1800" dirty="0">
                <a:solidFill>
                  <a:srgbClr val="202122"/>
                </a:solidFill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라고 부른 것은</a:t>
            </a:r>
            <a:r>
              <a:rPr lang="en-US" altLang="ko-KR" sz="1800" dirty="0">
                <a:solidFill>
                  <a:srgbClr val="202122"/>
                </a:solidFill>
                <a:cs typeface="Arial" panose="020B0604020202020204" pitchFamily="34" charset="0"/>
              </a:rPr>
              <a:t>1895</a:t>
            </a:r>
            <a:r>
              <a:rPr lang="ko-KR" altLang="en-US" sz="1800" dirty="0">
                <a:solidFill>
                  <a:srgbClr val="202122"/>
                </a:solidFill>
                <a:cs typeface="Arial" panose="020B0604020202020204" pitchFamily="34" charset="0"/>
              </a:rPr>
              <a:t>년에 한 출판사가 </a:t>
            </a:r>
            <a:r>
              <a:rPr lang="en-US" altLang="ko-KR" sz="1800" dirty="0">
                <a:solidFill>
                  <a:srgbClr val="202122"/>
                </a:solidFill>
                <a:cs typeface="Arial" panose="020B0604020202020204" pitchFamily="34" charset="0"/>
              </a:rPr>
              <a:t>"</a:t>
            </a:r>
            <a:r>
              <a:rPr lang="ko-KR" altLang="en-US" sz="1800" dirty="0" err="1">
                <a:solidFill>
                  <a:srgbClr val="202122"/>
                </a:solidFill>
                <a:cs typeface="Arial" panose="020B0604020202020204" pitchFamily="34" charset="0"/>
              </a:rPr>
              <a:t>카툰</a:t>
            </a:r>
            <a:r>
              <a:rPr lang="en-US" altLang="ko-KR" sz="1800" dirty="0">
                <a:solidFill>
                  <a:srgbClr val="202122"/>
                </a:solidFill>
                <a:cs typeface="Arial" panose="020B0604020202020204" pitchFamily="34" charset="0"/>
              </a:rPr>
              <a:t>", "</a:t>
            </a:r>
            <a:r>
              <a:rPr lang="ko-KR" altLang="en-US" sz="1800" dirty="0" err="1">
                <a:solidFill>
                  <a:srgbClr val="202122"/>
                </a:solidFill>
                <a:cs typeface="Arial" panose="020B0604020202020204" pitchFamily="34" charset="0"/>
              </a:rPr>
              <a:t>코믹스</a:t>
            </a:r>
            <a:r>
              <a:rPr lang="en-US" altLang="ko-KR" sz="1800" dirty="0">
                <a:solidFill>
                  <a:srgbClr val="202122"/>
                </a:solidFill>
                <a:cs typeface="Arial" panose="020B0604020202020204" pitchFamily="34" charset="0"/>
              </a:rPr>
              <a:t>"</a:t>
            </a:r>
            <a:r>
              <a:rPr lang="ko-KR" altLang="en-US" sz="1800" dirty="0">
                <a:solidFill>
                  <a:srgbClr val="202122"/>
                </a:solidFill>
                <a:cs typeface="Arial" panose="020B0604020202020204" pitchFamily="34" charset="0"/>
              </a:rPr>
              <a:t>를 </a:t>
            </a:r>
            <a:r>
              <a:rPr lang="ko-KR" altLang="en-US" sz="1800" dirty="0" err="1">
                <a:solidFill>
                  <a:srgbClr val="202122"/>
                </a:solidFill>
                <a:cs typeface="Arial" panose="020B0604020202020204" pitchFamily="34" charset="0"/>
              </a:rPr>
              <a:t>망가로</a:t>
            </a:r>
            <a:r>
              <a:rPr lang="ko-KR" altLang="en-US" sz="1800" dirty="0">
                <a:solidFill>
                  <a:srgbClr val="202122"/>
                </a:solidFill>
                <a:cs typeface="Arial" panose="020B0604020202020204" pitchFamily="34" charset="0"/>
              </a:rPr>
              <a:t> 처음으로 번역하면서 정착</a:t>
            </a:r>
            <a:r>
              <a:rPr lang="en-US" altLang="ko-KR" sz="1800" dirty="0">
                <a:solidFill>
                  <a:srgbClr val="202122"/>
                </a:solidFill>
                <a:cs typeface="Arial" panose="020B0604020202020204" pitchFamily="34" charset="0"/>
              </a:rPr>
              <a:t>.</a:t>
            </a:r>
            <a:r>
              <a:rPr lang="ko-KR" altLang="en-US" sz="1800" dirty="0">
                <a:solidFill>
                  <a:srgbClr val="202122"/>
                </a:solidFill>
                <a:cs typeface="Arial" panose="020B0604020202020204" pitchFamily="34" charset="0"/>
              </a:rPr>
              <a:t> 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그림 개체 틀 7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700" r="16700"/>
          <a:stretch/>
        </p:blipFill>
        <p:spPr>
          <a:xfrm>
            <a:off x="7420068" y="1665520"/>
            <a:ext cx="4266960" cy="4266968"/>
          </a:xfrm>
        </p:spPr>
      </p:pic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 rtl="0"/>
              <a:t>3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334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marL="342900" lvl="0" indent="-34290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역사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dirty="0"/>
              <a:t>일본 만화의 출발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7882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9FB28F-C9D7-439B-B863-44B4E851A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헤이안 시대</a:t>
            </a:r>
          </a:p>
        </p:txBody>
      </p:sp>
      <p:sp>
        <p:nvSpPr>
          <p:cNvPr id="8" name="부제목 7">
            <a:extLst>
              <a:ext uri="{FF2B5EF4-FFF2-40B4-BE49-F238E27FC236}">
                <a16:creationId xmlns:a16="http://schemas.microsoft.com/office/drawing/2014/main" id="{50061247-EA4F-4DFA-AFCE-648487762C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ko-KR" altLang="en-US" b="1" u="sng" dirty="0">
                <a:solidFill>
                  <a:schemeClr val="tx2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두루마기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부터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/>
              <a:t>만화의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시작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ko-KR" altLang="ko-KR" sz="1600" dirty="0">
                <a:effectLst/>
                <a:cs typeface="Times New Roman" panose="02020603050405020304" pitchFamily="18" charset="0"/>
              </a:rPr>
              <a:t>「</a:t>
            </a:r>
            <a:r>
              <a:rPr lang="ko-KR" altLang="ko-KR" sz="1600" dirty="0" err="1">
                <a:effectLst/>
                <a:cs typeface="Times New Roman" panose="02020603050405020304" pitchFamily="18" charset="0"/>
              </a:rPr>
              <a:t>조수인물희화</a:t>
            </a:r>
            <a:r>
              <a:rPr lang="ko-KR" altLang="ko-KR" sz="1600" dirty="0">
                <a:effectLst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effectLst/>
                <a:cs typeface="Times New Roman" panose="02020603050405020304" pitchFamily="18" charset="0"/>
              </a:rPr>
              <a:t>(</a:t>
            </a:r>
            <a:r>
              <a:rPr lang="ko-KR" altLang="ko-KR" sz="1600" dirty="0" err="1">
                <a:effectLst/>
                <a:cs typeface="Times New Roman" panose="02020603050405020304" pitchFamily="18" charset="0"/>
              </a:rPr>
              <a:t>조수희화</a:t>
            </a:r>
            <a:r>
              <a:rPr lang="en-US" altLang="ko-KR" sz="1600" dirty="0">
                <a:effectLst/>
                <a:cs typeface="Times New Roman" panose="02020603050405020304" pitchFamily="18" charset="0"/>
              </a:rPr>
              <a:t>) "</a:t>
            </a:r>
            <a:r>
              <a:rPr lang="ko-KR" altLang="ko-KR" sz="1600" dirty="0">
                <a:effectLst/>
                <a:cs typeface="Times New Roman" panose="02020603050405020304" pitchFamily="18" charset="0"/>
              </a:rPr>
              <a:t>鳥</a:t>
            </a:r>
            <a:r>
              <a:rPr lang="ko-KR" altLang="ko-KR" sz="1600" dirty="0">
                <a:effectLst/>
                <a:ea typeface="새굴림" panose="02030600000101010101" pitchFamily="18" charset="-127"/>
                <a:cs typeface="새굴림" panose="02030600000101010101" pitchFamily="18" charset="-127"/>
              </a:rPr>
              <a:t>獣</a:t>
            </a:r>
            <a:r>
              <a:rPr lang="ko-KR" altLang="ko-KR" sz="1600" dirty="0">
                <a:effectLst/>
                <a:cs typeface="맑은 고딕" panose="020B0503020000020004" pitchFamily="50" charset="-127"/>
              </a:rPr>
              <a:t>人物</a:t>
            </a:r>
            <a:r>
              <a:rPr lang="ko-KR" altLang="ko-KR" sz="1600" dirty="0">
                <a:effectLst/>
                <a:ea typeface="새굴림" panose="02030600000101010101" pitchFamily="18" charset="-127"/>
                <a:cs typeface="새굴림" panose="02030600000101010101" pitchFamily="18" charset="-127"/>
              </a:rPr>
              <a:t>戯画</a:t>
            </a:r>
            <a:r>
              <a:rPr lang="ko-KR" altLang="ko-KR" sz="1600" dirty="0">
                <a:effectLst/>
                <a:cs typeface="맑은 고딕" panose="020B0503020000020004" pitchFamily="50" charset="-127"/>
              </a:rPr>
              <a:t>（鳥</a:t>
            </a:r>
            <a:r>
              <a:rPr lang="ko-KR" altLang="ko-KR" sz="1600" dirty="0">
                <a:effectLst/>
                <a:ea typeface="새굴림" panose="02030600000101010101" pitchFamily="18" charset="-127"/>
                <a:cs typeface="새굴림" panose="02030600000101010101" pitchFamily="18" charset="-127"/>
              </a:rPr>
              <a:t>獣戯画</a:t>
            </a:r>
            <a:r>
              <a:rPr lang="ko-KR" altLang="ko-KR" sz="1600" dirty="0">
                <a:effectLst/>
                <a:cs typeface="맑은 고딕" panose="020B0503020000020004" pitchFamily="50" charset="-127"/>
              </a:rPr>
              <a:t>）</a:t>
            </a:r>
            <a:r>
              <a:rPr lang="en-US" altLang="ko-KR" sz="1600" dirty="0">
                <a:effectLst/>
                <a:cs typeface="맑은 고딕" panose="020B0503020000020004" pitchFamily="50" charset="-127"/>
              </a:rPr>
              <a:t>”</a:t>
            </a:r>
            <a:r>
              <a:rPr lang="ko-KR" altLang="ko-KR" sz="1600" dirty="0">
                <a:effectLst/>
                <a:cs typeface="맑은 고딕" panose="020B0503020000020004" pitchFamily="50" charset="-127"/>
              </a:rPr>
              <a:t>』</a:t>
            </a:r>
            <a:r>
              <a:rPr lang="ko-KR" altLang="ko-KR" sz="1600" dirty="0">
                <a:effectLst/>
                <a:cs typeface="Times New Roman" panose="02020603050405020304" pitchFamily="18" charset="0"/>
              </a:rPr>
              <a:t> </a:t>
            </a:r>
            <a:endParaRPr lang="en-US" altLang="ko-KR" sz="1600" dirty="0">
              <a:effectLst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sz="1600" dirty="0"/>
              <a:t>「</a:t>
            </a:r>
            <a:r>
              <a:rPr lang="ko-KR" altLang="ko-KR" sz="1600" dirty="0" err="1"/>
              <a:t>후쿠토미</a:t>
            </a:r>
            <a:r>
              <a:rPr lang="ko-KR" altLang="ko-KR" sz="1600" dirty="0"/>
              <a:t> 조시 </a:t>
            </a:r>
            <a:r>
              <a:rPr lang="en-US" altLang="ko-KR" sz="1600" dirty="0"/>
              <a:t>“</a:t>
            </a:r>
            <a:r>
              <a:rPr lang="ko-KR" altLang="ko-KR" sz="1600" dirty="0"/>
              <a:t>福富草子</a:t>
            </a:r>
            <a:r>
              <a:rPr lang="en-US" altLang="ko-KR" sz="1600" dirty="0"/>
              <a:t>"</a:t>
            </a:r>
            <a:r>
              <a:rPr lang="ko-KR" altLang="ko-KR" sz="1600" dirty="0"/>
              <a:t>』</a:t>
            </a: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ko-KR" sz="1600" dirty="0"/>
              <a:t>「</a:t>
            </a:r>
            <a:r>
              <a:rPr lang="ko-KR" altLang="ko-KR" sz="1600" dirty="0" err="1"/>
              <a:t>시기산연기에마키</a:t>
            </a:r>
            <a:r>
              <a:rPr lang="ko-KR" altLang="ko-KR" sz="1600" dirty="0"/>
              <a:t> </a:t>
            </a:r>
            <a:r>
              <a:rPr lang="en-US" altLang="ko-KR" sz="1600" dirty="0"/>
              <a:t>“</a:t>
            </a:r>
            <a:r>
              <a:rPr lang="ko-KR" altLang="ko-KR" sz="1600" dirty="0"/>
              <a:t>信貴山縁起絵巻</a:t>
            </a:r>
            <a:r>
              <a:rPr lang="en-US" altLang="ko-KR" sz="1600" dirty="0"/>
              <a:t>”</a:t>
            </a:r>
            <a:r>
              <a:rPr lang="ko-KR" altLang="ko-KR" sz="1600" dirty="0"/>
              <a:t>」</a:t>
            </a:r>
            <a:endParaRPr lang="en-US" altLang="ko-KR" sz="1600" dirty="0"/>
          </a:p>
          <a:p>
            <a:r>
              <a:rPr lang="ko-KR" altLang="ko-KR" sz="1600" dirty="0"/>
              <a:t> </a:t>
            </a:r>
            <a:r>
              <a:rPr lang="en-US" altLang="ko-KR" sz="1600" dirty="0"/>
              <a:t>           “</a:t>
            </a:r>
            <a:r>
              <a:rPr lang="ko-KR" altLang="en-US" sz="1600" u="sng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이시동</a:t>
            </a:r>
            <a:r>
              <a:rPr lang="ko-KR" altLang="en-US" sz="1600" u="sng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도법</a:t>
            </a:r>
            <a:r>
              <a:rPr lang="en-US" altLang="ko-KR" sz="1600" u="sng" dirty="0">
                <a:solidFill>
                  <a:schemeClr val="tx2">
                    <a:lumMod val="50000"/>
                    <a:lumOff val="50000"/>
                  </a:schemeClr>
                </a:solidFill>
              </a:rPr>
              <a:t>”</a:t>
            </a:r>
            <a:r>
              <a:rPr lang="ko-KR" altLang="en-US" sz="1600" u="sng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1600" dirty="0"/>
              <a:t>의 최초 사용</a:t>
            </a:r>
            <a:endParaRPr lang="en-US" altLang="ko-KR" sz="1600" dirty="0"/>
          </a:p>
        </p:txBody>
      </p:sp>
      <p:pic>
        <p:nvPicPr>
          <p:cNvPr id="22" name="그림 개체 틀 21">
            <a:extLst>
              <a:ext uri="{FF2B5EF4-FFF2-40B4-BE49-F238E27FC236}">
                <a16:creationId xmlns:a16="http://schemas.microsoft.com/office/drawing/2014/main" id="{D8AC51EB-1C22-4303-8354-FC97950C7D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30842" r="30842"/>
          <a:stretch/>
        </p:blipFill>
        <p:spPr>
          <a:xfrm>
            <a:off x="283464" y="3108960"/>
            <a:ext cx="5221224" cy="3447288"/>
          </a:xfrm>
        </p:spPr>
      </p:pic>
      <p:pic>
        <p:nvPicPr>
          <p:cNvPr id="18" name="그림 개체 틀 17">
            <a:extLst>
              <a:ext uri="{FF2B5EF4-FFF2-40B4-BE49-F238E27FC236}">
                <a16:creationId xmlns:a16="http://schemas.microsoft.com/office/drawing/2014/main" id="{B503D699-E643-4969-9463-5C6331D0C86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17602" r="17602"/>
          <a:stretch/>
        </p:blipFill>
        <p:spPr>
          <a:xfrm>
            <a:off x="283464" y="301752"/>
            <a:ext cx="2459736" cy="2505456"/>
          </a:xfrm>
        </p:spPr>
      </p:pic>
      <p:pic>
        <p:nvPicPr>
          <p:cNvPr id="20" name="그림 개체 틀 19">
            <a:extLst>
              <a:ext uri="{FF2B5EF4-FFF2-40B4-BE49-F238E27FC236}">
                <a16:creationId xmlns:a16="http://schemas.microsoft.com/office/drawing/2014/main" id="{B8714555-7486-4DD7-A96C-52C2764835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l="23969" r="23969"/>
          <a:stretch/>
        </p:blipFill>
        <p:spPr>
          <a:xfrm>
            <a:off x="3044952" y="301752"/>
            <a:ext cx="2459736" cy="2505456"/>
          </a:xfrm>
        </p:spPr>
      </p:pic>
      <p:sp>
        <p:nvSpPr>
          <p:cNvPr id="24" name="슬라이드 번호 개체 틀 23">
            <a:extLst>
              <a:ext uri="{FF2B5EF4-FFF2-40B4-BE49-F238E27FC236}">
                <a16:creationId xmlns:a16="http://schemas.microsoft.com/office/drawing/2014/main" id="{9A686A52-7630-4675-B383-8C2AD252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 rtl="0"/>
              <a:t>5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화살표: 왼쪽 2">
            <a:extLst>
              <a:ext uri="{FF2B5EF4-FFF2-40B4-BE49-F238E27FC236}">
                <a16:creationId xmlns:a16="http://schemas.microsoft.com/office/drawing/2014/main" id="{CD138539-7C28-44D8-8D08-301947F87373}"/>
              </a:ext>
            </a:extLst>
          </p:cNvPr>
          <p:cNvSpPr/>
          <p:nvPr/>
        </p:nvSpPr>
        <p:spPr>
          <a:xfrm>
            <a:off x="6602253" y="3779447"/>
            <a:ext cx="595423" cy="244548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1417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개체 틀 7">
            <a:extLst>
              <a:ext uri="{FF2B5EF4-FFF2-40B4-BE49-F238E27FC236}">
                <a16:creationId xmlns:a16="http://schemas.microsoft.com/office/drawing/2014/main" id="{8DD372BB-220C-48D2-B19A-562BE88C210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1875" r="21875"/>
          <a:stretch/>
        </p:blipFill>
        <p:spPr>
          <a:xfrm>
            <a:off x="1238614" y="450001"/>
            <a:ext cx="3258009" cy="3342177"/>
          </a:xfrm>
          <a:noFill/>
        </p:spPr>
      </p:pic>
      <p:pic>
        <p:nvPicPr>
          <p:cNvPr id="5" name="그림 개체 틀 4" descr="텍스트, 패브릭이(가) 표시된 사진&#10;&#10;자동 생성된 설명">
            <a:extLst>
              <a:ext uri="{FF2B5EF4-FFF2-40B4-BE49-F238E27FC236}">
                <a16:creationId xmlns:a16="http://schemas.microsoft.com/office/drawing/2014/main" id="{17C2F6E0-53A7-4959-85DB-A50E1DA255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16336" r="16336"/>
          <a:stretch>
            <a:fillRect/>
          </a:stretch>
        </p:blipFill>
        <p:spPr>
          <a:xfrm>
            <a:off x="4567984" y="2274691"/>
            <a:ext cx="2021429" cy="2007411"/>
          </a:xfrm>
        </p:spPr>
      </p:pic>
      <p:pic>
        <p:nvPicPr>
          <p:cNvPr id="12" name="그림 개체 틀 11" descr="텍스트이(가) 표시된 사진&#10;&#10;자동 생성된 설명">
            <a:extLst>
              <a:ext uri="{FF2B5EF4-FFF2-40B4-BE49-F238E27FC236}">
                <a16:creationId xmlns:a16="http://schemas.microsoft.com/office/drawing/2014/main" id="{D4E58D49-48B1-436B-B8F7-34C47AE068B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l="5552" r="5552"/>
          <a:stretch>
            <a:fillRect/>
          </a:stretch>
        </p:blipFill>
        <p:spPr>
          <a:xfrm>
            <a:off x="5075892" y="4395788"/>
            <a:ext cx="3119437" cy="2462212"/>
          </a:xfrm>
        </p:spPr>
      </p:pic>
      <p:pic>
        <p:nvPicPr>
          <p:cNvPr id="7" name="그림 개체 틀 6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3A18DE4B-5CD3-4EF7-ADC9-7AAFEEF1DAE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/>
          <a:srcRect l="8002" r="8002"/>
          <a:stretch>
            <a:fillRect/>
          </a:stretch>
        </p:blipFill>
        <p:spPr>
          <a:xfrm>
            <a:off x="1092200" y="4019550"/>
            <a:ext cx="3798777" cy="2838450"/>
          </a:xfr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4FDFB95-2803-4882-8DE6-333A75D3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rtlCol="0" anchor="b">
            <a:normAutofit/>
          </a:bodyPr>
          <a:lstStyle/>
          <a:p>
            <a:pPr rtl="0"/>
            <a:r>
              <a:rPr lang="ko-KR" altLang="en-US" dirty="0"/>
              <a:t>일본 만화형태의</a:t>
            </a:r>
            <a:br>
              <a:rPr lang="en-US" altLang="ko-KR" dirty="0"/>
            </a:br>
            <a:r>
              <a:rPr lang="ko-KR" altLang="en-US" dirty="0"/>
              <a:t>발전</a:t>
            </a:r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FE0D311A-C366-4A86-9404-C0F5CBF9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en-US" altLang="ko-KR" smtClean="0"/>
              <a:pPr rtl="0">
                <a:spcAft>
                  <a:spcPts val="600"/>
                </a:spcAft>
              </a:pPr>
              <a:t>6</a:t>
            </a:fld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AFC25C2-2815-4A92-A043-0CEC83591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074085"/>
            <a:ext cx="5276088" cy="1124712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sz="2400" b="1" u="sng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우키요에</a:t>
            </a:r>
            <a:endParaRPr lang="en-US" altLang="ko-KR" sz="2400" b="1" u="sng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rtl="0"/>
            <a:r>
              <a:rPr lang="ko-KR" altLang="ko-KR" b="1" u="sng" dirty="0" err="1">
                <a:effectLst/>
              </a:rPr>
              <a:t>호쿠사이</a:t>
            </a:r>
            <a:r>
              <a:rPr lang="ko-KR" altLang="ko-KR" b="1" u="sng" dirty="0">
                <a:effectLst/>
              </a:rPr>
              <a:t> 만화</a:t>
            </a:r>
            <a:r>
              <a:rPr lang="en-US" altLang="ko-KR" b="1" u="sng" dirty="0">
                <a:effectLst/>
              </a:rPr>
              <a:t>(</a:t>
            </a:r>
            <a:r>
              <a:rPr lang="ko-KR" altLang="ko-KR" b="1" u="sng" dirty="0">
                <a:effectLst/>
              </a:rPr>
              <a:t>北斎漫画</a:t>
            </a:r>
            <a:r>
              <a:rPr lang="en-US" altLang="ko-KR" b="1" u="sng" dirty="0">
                <a:effectLst/>
              </a:rPr>
              <a:t>)</a:t>
            </a:r>
          </a:p>
          <a:p>
            <a:pPr rtl="0"/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D5453-C322-45D9-BFDA-B860EED1B5F0}"/>
              </a:ext>
            </a:extLst>
          </p:cNvPr>
          <p:cNvSpPr txBox="1"/>
          <p:nvPr/>
        </p:nvSpPr>
        <p:spPr>
          <a:xfrm>
            <a:off x="8061759" y="3995929"/>
            <a:ext cx="29750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1400" dirty="0">
                <a:solidFill>
                  <a:schemeClr val="bg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현재의 만화와는 달리</a:t>
            </a:r>
            <a:r>
              <a:rPr lang="en-US" altLang="ko-KR" sz="1400" dirty="0">
                <a:solidFill>
                  <a:schemeClr val="bg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'</a:t>
            </a:r>
            <a:r>
              <a:rPr lang="ko-KR" altLang="ko-KR" sz="1400" dirty="0">
                <a:solidFill>
                  <a:schemeClr val="bg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희화</a:t>
            </a:r>
            <a:r>
              <a:rPr lang="en-US" altLang="ko-KR" sz="1400" dirty="0">
                <a:solidFill>
                  <a:schemeClr val="bg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1400" dirty="0">
                <a:solidFill>
                  <a:schemeClr val="bg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戱畵</a:t>
            </a:r>
            <a:r>
              <a:rPr lang="en-US" altLang="ko-KR" sz="1400" dirty="0">
                <a:solidFill>
                  <a:schemeClr val="bg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)', '</a:t>
            </a:r>
            <a:r>
              <a:rPr lang="ko-KR" altLang="ko-KR" sz="1400" dirty="0">
                <a:solidFill>
                  <a:schemeClr val="bg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스케치</a:t>
            </a:r>
            <a:r>
              <a:rPr lang="en-US" altLang="ko-KR" sz="1400" dirty="0">
                <a:solidFill>
                  <a:schemeClr val="bg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'</a:t>
            </a:r>
            <a:r>
              <a:rPr lang="ko-KR" altLang="ko-KR" sz="1400" dirty="0">
                <a:solidFill>
                  <a:schemeClr val="bg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와 같은 의미</a:t>
            </a:r>
            <a:r>
              <a:rPr lang="en-US" altLang="ko-KR" sz="1400" dirty="0">
                <a:solidFill>
                  <a:schemeClr val="bg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</a:p>
          <a:p>
            <a:endParaRPr lang="en-US" altLang="ko-KR" sz="1400" dirty="0">
              <a:solidFill>
                <a:schemeClr val="bg1"/>
              </a:solidFill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ko-KR" sz="1400" dirty="0" err="1">
                <a:solidFill>
                  <a:schemeClr val="bg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호쿠사이의</a:t>
            </a:r>
            <a:r>
              <a:rPr lang="ko-KR" altLang="ko-KR" sz="1400" dirty="0">
                <a:solidFill>
                  <a:schemeClr val="bg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만화에는 콧김 표시와 같은 만화적 표현이</a:t>
            </a:r>
            <a:r>
              <a:rPr lang="en-US" altLang="ko-KR" sz="1400" dirty="0">
                <a:solidFill>
                  <a:schemeClr val="bg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solidFill>
                  <a:schemeClr val="bg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드러남</a:t>
            </a:r>
            <a:r>
              <a:rPr lang="en-US" altLang="ko-KR" sz="1400" dirty="0">
                <a:solidFill>
                  <a:schemeClr val="bg1"/>
                </a:solidFill>
                <a:effectLst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82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FDFB95-2803-4882-8DE6-333A75D37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0" y="698133"/>
            <a:ext cx="4434840" cy="1420084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세상에서 가장</a:t>
            </a:r>
            <a:endParaRPr lang="ko-KR" altLang="en-US" b="1" dirty="0">
              <a:gradFill>
                <a:gsLst>
                  <a:gs pos="91143">
                    <a:srgbClr val="8EE7FC"/>
                  </a:gs>
                  <a:gs pos="36000">
                    <a:srgbClr val="2777ED"/>
                  </a:gs>
                  <a:gs pos="5328">
                    <a:srgbClr val="8EE7FC">
                      <a:alpha val="85000"/>
                    </a:srgbClr>
                  </a:gs>
                  <a:gs pos="57515">
                    <a:srgbClr val="2777ED"/>
                  </a:gs>
                  <a:gs pos="52000">
                    <a:srgbClr val="8EE7FC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8EE7FC"/>
                  </a:gs>
                  <a:gs pos="83000">
                    <a:srgbClr val="8EE7FC"/>
                  </a:gs>
                  <a:gs pos="100000">
                    <a:srgbClr val="8EE7FC"/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AFC25C2-2815-4A92-A043-0CEC83591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3547555"/>
            <a:ext cx="4434835" cy="510474"/>
          </a:xfrm>
        </p:spPr>
        <p:txBody>
          <a:bodyPr rtlCol="0"/>
          <a:lstStyle/>
          <a:p>
            <a:pPr rtl="0"/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  <a:hlinkClick r:id="rId3"/>
              </a:rPr>
              <a:t>https://youtu.be/YqTgJK2jlJA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rtl="0"/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그림 개체 틀 7">
            <a:extLst>
              <a:ext uri="{FF2B5EF4-FFF2-40B4-BE49-F238E27FC236}">
                <a16:creationId xmlns:a16="http://schemas.microsoft.com/office/drawing/2014/main" id="{8DD372BB-220C-48D2-B19A-562BE88C21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/>
          <a:stretch/>
        </p:blipFill>
        <p:spPr>
          <a:xfrm>
            <a:off x="283464" y="300942"/>
            <a:ext cx="5221224" cy="6250329"/>
          </a:xfr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FE0D311A-C366-4A86-9404-C0F5CBF9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 rtl="0"/>
              <a:t>7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E4FA64-59C5-4662-8B32-33FA6E1FC251}"/>
              </a:ext>
            </a:extLst>
          </p:cNvPr>
          <p:cNvSpPr txBox="1"/>
          <p:nvPr/>
        </p:nvSpPr>
        <p:spPr>
          <a:xfrm>
            <a:off x="6391650" y="2197253"/>
            <a:ext cx="4230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rgbClr val="2777E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유명한</a:t>
            </a:r>
            <a:r>
              <a:rPr lang="en-US" altLang="ko-KR" sz="4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ko-KR" altLang="en-US" sz="4000" b="1" dirty="0">
                <a:gradFill>
                  <a:gsLst>
                    <a:gs pos="91143">
                      <a:srgbClr val="8EE7FC"/>
                    </a:gs>
                    <a:gs pos="36000">
                      <a:srgbClr val="2777ED"/>
                    </a:gs>
                    <a:gs pos="5328">
                      <a:srgbClr val="8EE7FC">
                        <a:alpha val="85000"/>
                      </a:srgbClr>
                    </a:gs>
                    <a:gs pos="57515">
                      <a:srgbClr val="2777ED"/>
                    </a:gs>
                    <a:gs pos="52000">
                      <a:srgbClr val="8EE7FC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rgbClr val="8EE7FC"/>
                    </a:gs>
                    <a:gs pos="83000">
                      <a:srgbClr val="8EE7FC"/>
                    </a:gs>
                    <a:gs pos="100000">
                      <a:srgbClr val="8EE7FC"/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파도</a:t>
            </a:r>
            <a:endParaRPr lang="ko-KR" altLang="en-US" sz="4000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FB82CB0B-7D45-479A-A6CC-AA62AD478C3E}"/>
              </a:ext>
            </a:extLst>
          </p:cNvPr>
          <p:cNvSpPr/>
          <p:nvPr/>
        </p:nvSpPr>
        <p:spPr>
          <a:xfrm>
            <a:off x="6485860" y="2211572"/>
            <a:ext cx="3902149" cy="765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2335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marL="342900" lvl="0" indent="-34290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역사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dirty="0"/>
              <a:t>일본 만화 출판사의 역사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1533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485278-3D07-466F-8351-667A2EBEA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 만화 출판사의 역사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55FF1C-3CBD-419A-9DE4-7A8AA637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en-US" altLang="ko-KR" b="1" cap="all" spc="100" smtClean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 rtl="0">
                <a:spcAft>
                  <a:spcPts val="600"/>
                </a:spcAft>
              </a:pPr>
              <a:t>9</a:t>
            </a:fld>
            <a:endParaRPr lang="ko-KR" altLang="en-US" b="1" cap="all" spc="100" dirty="0">
              <a:solidFill>
                <a:schemeClr val="accent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4" name="내용 개체 틀 6" descr="시간 표시줄 SmartArt 그래픽">
            <a:extLst>
              <a:ext uri="{FF2B5EF4-FFF2-40B4-BE49-F238E27FC236}">
                <a16:creationId xmlns:a16="http://schemas.microsoft.com/office/drawing/2014/main" id="{CEC6DA80-0404-4CED-A682-9D41A16B34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7800" y="1325880"/>
          <a:ext cx="9906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3C3A8C8E-2E5B-4F21-A891-C610861BCB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1083" y="4890887"/>
            <a:ext cx="1369828" cy="1830588"/>
          </a:xfrm>
          <a:prstGeom prst="rect">
            <a:avLst/>
          </a:prstGeom>
        </p:spPr>
      </p:pic>
      <p:pic>
        <p:nvPicPr>
          <p:cNvPr id="9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59F04911-C2F7-4058-827F-8D9DCA81CA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8622" y="4890887"/>
            <a:ext cx="1292476" cy="1864857"/>
          </a:xfrm>
          <a:prstGeom prst="rect">
            <a:avLst/>
          </a:prstGeom>
        </p:spPr>
      </p:pic>
      <p:sp>
        <p:nvSpPr>
          <p:cNvPr id="10" name="타원 9">
            <a:extLst>
              <a:ext uri="{FF2B5EF4-FFF2-40B4-BE49-F238E27FC236}">
                <a16:creationId xmlns:a16="http://schemas.microsoft.com/office/drawing/2014/main" id="{204977C2-128C-4DA3-94CD-043AC774C2D2}"/>
              </a:ext>
            </a:extLst>
          </p:cNvPr>
          <p:cNvSpPr/>
          <p:nvPr/>
        </p:nvSpPr>
        <p:spPr>
          <a:xfrm>
            <a:off x="3306725" y="5224255"/>
            <a:ext cx="2182066" cy="10424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재팬펀치의</a:t>
            </a:r>
            <a:r>
              <a:rPr lang="ko-KR" altLang="en-US" sz="1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모방</a:t>
            </a:r>
          </a:p>
        </p:txBody>
      </p:sp>
      <p:pic>
        <p:nvPicPr>
          <p:cNvPr id="12" name="그림 11" descr="텍스트, 책이(가) 표시된 사진&#10;&#10;자동 생성된 설명">
            <a:extLst>
              <a:ext uri="{FF2B5EF4-FFF2-40B4-BE49-F238E27FC236}">
                <a16:creationId xmlns:a16="http://schemas.microsoft.com/office/drawing/2014/main" id="{48AC9B28-4881-4423-96D5-85F42DE4E0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4310" y="4949959"/>
            <a:ext cx="1346594" cy="1858068"/>
          </a:xfrm>
          <a:prstGeom prst="rect">
            <a:avLst/>
          </a:prstGeom>
        </p:spPr>
      </p:pic>
      <p:sp>
        <p:nvSpPr>
          <p:cNvPr id="13" name="타원 12">
            <a:extLst>
              <a:ext uri="{FF2B5EF4-FFF2-40B4-BE49-F238E27FC236}">
                <a16:creationId xmlns:a16="http://schemas.microsoft.com/office/drawing/2014/main" id="{0FB75029-E595-4C2D-A49F-E6B83B15862F}"/>
              </a:ext>
            </a:extLst>
          </p:cNvPr>
          <p:cNvSpPr/>
          <p:nvPr/>
        </p:nvSpPr>
        <p:spPr>
          <a:xfrm>
            <a:off x="5522994" y="5215519"/>
            <a:ext cx="2147863" cy="104244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accent3">
                    <a:lumMod val="75000"/>
                  </a:schemeClr>
                </a:solidFill>
              </a:rPr>
              <a:t>전문만화가 등장</a:t>
            </a:r>
          </a:p>
        </p:txBody>
      </p:sp>
      <p:pic>
        <p:nvPicPr>
          <p:cNvPr id="16" name="그림 15" descr="텍스트, 화이트보드이(가) 표시된 사진&#10;&#10;자동 생성된 설명">
            <a:extLst>
              <a:ext uri="{FF2B5EF4-FFF2-40B4-BE49-F238E27FC236}">
                <a16:creationId xmlns:a16="http://schemas.microsoft.com/office/drawing/2014/main" id="{C6102EDA-EB2C-4A2F-8719-F3EC96C375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7134" y="5159104"/>
            <a:ext cx="2018848" cy="143977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E3B41ED7-7F25-4464-BFB6-AF52FECAC4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46112" y="5159104"/>
            <a:ext cx="2018848" cy="1439778"/>
          </a:xfrm>
          <a:prstGeom prst="rect">
            <a:avLst/>
          </a:prstGeom>
        </p:spPr>
      </p:pic>
      <p:sp>
        <p:nvSpPr>
          <p:cNvPr id="19" name="타원 18">
            <a:extLst>
              <a:ext uri="{FF2B5EF4-FFF2-40B4-BE49-F238E27FC236}">
                <a16:creationId xmlns:a16="http://schemas.microsoft.com/office/drawing/2014/main" id="{01146A74-88D7-4309-AAA4-98A4B04B4BD6}"/>
              </a:ext>
            </a:extLst>
          </p:cNvPr>
          <p:cNvSpPr/>
          <p:nvPr/>
        </p:nvSpPr>
        <p:spPr>
          <a:xfrm>
            <a:off x="7130904" y="5159104"/>
            <a:ext cx="2317229" cy="112015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ko-KR" sz="11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지헤이</a:t>
            </a:r>
            <a:r>
              <a:rPr lang="en-US" altLang="ko-KR" sz="11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(</a:t>
            </a:r>
            <a:r>
              <a:rPr lang="ko-KR" altLang="ko-KR" sz="11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小川治平</a:t>
            </a:r>
            <a:r>
              <a:rPr lang="en-US" altLang="ko-KR" sz="11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), </a:t>
            </a:r>
            <a:r>
              <a:rPr lang="ko-KR" altLang="ko-KR" sz="11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도리헤이</a:t>
            </a:r>
            <a:r>
              <a:rPr lang="en-US" altLang="ko-KR" sz="11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(</a:t>
            </a:r>
            <a:r>
              <a:rPr lang="ko-KR" altLang="ko-KR" sz="11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吉岡鳥平</a:t>
            </a:r>
            <a:r>
              <a:rPr lang="en-US" altLang="ko-KR" sz="11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), </a:t>
            </a:r>
            <a:r>
              <a:rPr lang="ko-KR" altLang="ko-KR" sz="11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잇뼤이</a:t>
            </a:r>
            <a:r>
              <a:rPr lang="en-US" altLang="ko-KR" sz="11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( </a:t>
            </a:r>
            <a:r>
              <a:rPr lang="ko-KR" altLang="ko-KR" sz="11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岡本一平</a:t>
            </a:r>
            <a:r>
              <a:rPr lang="en-US" altLang="ko-KR" sz="11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)</a:t>
            </a:r>
            <a:endParaRPr lang="ko-KR" altLang="en-US" sz="11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F9ADA0AA-A84B-4EE9-B030-336D0C33CADC}"/>
              </a:ext>
            </a:extLst>
          </p:cNvPr>
          <p:cNvSpPr/>
          <p:nvPr/>
        </p:nvSpPr>
        <p:spPr>
          <a:xfrm>
            <a:off x="7360406" y="5215519"/>
            <a:ext cx="2135789" cy="105118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ko-KR" sz="1400" dirty="0" err="1"/>
              <a:t>산헤이</a:t>
            </a:r>
            <a:r>
              <a:rPr lang="en-US" altLang="ko-KR" sz="1400" dirty="0"/>
              <a:t>(</a:t>
            </a:r>
            <a:r>
              <a:rPr lang="ko-KR" altLang="ko-KR" sz="1400" dirty="0"/>
              <a:t>三平</a:t>
            </a:r>
            <a:r>
              <a:rPr lang="en-US" altLang="ko-KR" sz="1400" dirty="0"/>
              <a:t>)</a:t>
            </a:r>
            <a:r>
              <a:rPr lang="ko-KR" altLang="ko-KR" sz="1400" dirty="0"/>
              <a:t>의 시대</a:t>
            </a:r>
            <a:endParaRPr lang="ko-KR" altLang="en-US" sz="1400" dirty="0"/>
          </a:p>
        </p:txBody>
      </p:sp>
      <p:pic>
        <p:nvPicPr>
          <p:cNvPr id="22" name="그림 21" descr="텍스트, 선화, 클립아트이(가) 표시된 사진&#10;&#10;자동 생성된 설명">
            <a:extLst>
              <a:ext uri="{FF2B5EF4-FFF2-40B4-BE49-F238E27FC236}">
                <a16:creationId xmlns:a16="http://schemas.microsoft.com/office/drawing/2014/main" id="{3EB98BFF-EE75-48AA-BF64-CA1DE5C1F9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83574" y="5283168"/>
            <a:ext cx="3082917" cy="107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61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0" grpId="0" animBg="1"/>
      <p:bldP spid="13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113_TF89338750_Win32.potx" id="{700DB809-292A-4B13-B444-555C3CA3BAF9}" vid="{A356E11F-EA95-4991-AC6F-0A9671DA6442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445</Words>
  <Application>Microsoft Office PowerPoint</Application>
  <PresentationFormat>와이드스크린</PresentationFormat>
  <Paragraphs>101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맑은 고딕</vt:lpstr>
      <vt:lpstr>Arial</vt:lpstr>
      <vt:lpstr>Univers</vt:lpstr>
      <vt:lpstr>GradientUnivers</vt:lpstr>
      <vt:lpstr>일본 만화출판 기업</vt:lpstr>
      <vt:lpstr>목차</vt:lpstr>
      <vt:lpstr>망가(漫画)의 어원</vt:lpstr>
      <vt:lpstr>1. 역사</vt:lpstr>
      <vt:lpstr>헤이안 시대</vt:lpstr>
      <vt:lpstr>일본 만화형태의 발전</vt:lpstr>
      <vt:lpstr>세상에서 가장</vt:lpstr>
      <vt:lpstr>1. 역사</vt:lpstr>
      <vt:lpstr>-일본 만화 출판사의 역사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 만화출판 기업</dc:title>
  <dc:creator>김 주연</dc:creator>
  <cp:lastModifiedBy>김 주연</cp:lastModifiedBy>
  <cp:revision>1</cp:revision>
  <dcterms:created xsi:type="dcterms:W3CDTF">2021-03-30T18:53:15Z</dcterms:created>
  <dcterms:modified xsi:type="dcterms:W3CDTF">2021-03-30T18:56:47Z</dcterms:modified>
</cp:coreProperties>
</file>