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  <p:sldMasterId id="2147483893" r:id="rId2"/>
  </p:sldMasterIdLst>
  <p:sldIdLst>
    <p:sldId id="256" r:id="rId3"/>
    <p:sldId id="257" r:id="rId4"/>
    <p:sldId id="306" r:id="rId5"/>
    <p:sldId id="261" r:id="rId6"/>
    <p:sldId id="260" r:id="rId7"/>
    <p:sldId id="262" r:id="rId8"/>
    <p:sldId id="264" r:id="rId9"/>
    <p:sldId id="263" r:id="rId10"/>
    <p:sldId id="273" r:id="rId11"/>
    <p:sldId id="308" r:id="rId12"/>
    <p:sldId id="307" r:id="rId13"/>
    <p:sldId id="309" r:id="rId14"/>
    <p:sldId id="31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아타리쇼크와 닌텐도" id="{446CAAF3-AF92-4727-A41C-0591AC88A38F}">
          <p14:sldIdLst>
            <p14:sldId id="256"/>
            <p14:sldId id="257"/>
            <p14:sldId id="306"/>
            <p14:sldId id="261"/>
            <p14:sldId id="260"/>
            <p14:sldId id="262"/>
            <p14:sldId id="264"/>
            <p14:sldId id="263"/>
          </p14:sldIdLst>
        </p14:section>
        <p14:section name="플레이스테이션" id="{DE148496-491B-464C-BFCB-DD48E0C9DBB9}">
          <p14:sldIdLst>
            <p14:sldId id="273"/>
            <p14:sldId id="308"/>
            <p14:sldId id="307"/>
            <p14:sldId id="309"/>
            <p14:sldId id="31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EC652-245E-4AD6-A172-6BAB306459D5}" v="59" dt="2019-03-27T18:33:5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220" autoAdjust="0"/>
  </p:normalViewPr>
  <p:slideViewPr>
    <p:cSldViewPr snapToGrid="0">
      <p:cViewPr varScale="1">
        <p:scale>
          <a:sx n="111" d="100"/>
          <a:sy n="111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연교" userId="b3a09aeafcf60db8" providerId="LiveId" clId="{492342D1-2B4C-4AF5-85D9-FC579E7509D8}"/>
    <pc:docChg chg="undo redo custSel mod addSld delSld modSld sldOrd">
      <pc:chgData name="이 연교" userId="b3a09aeafcf60db8" providerId="LiveId" clId="{492342D1-2B4C-4AF5-85D9-FC579E7509D8}" dt="2019-03-15T16:27:52.404" v="218" actId="9405"/>
      <pc:docMkLst>
        <pc:docMk/>
      </pc:docMkLst>
      <pc:sldChg chg="modSp modTransition">
        <pc:chgData name="이 연교" userId="b3a09aeafcf60db8" providerId="LiveId" clId="{492342D1-2B4C-4AF5-85D9-FC579E7509D8}" dt="2019-03-15T16:03:54.375" v="12" actId="20578"/>
        <pc:sldMkLst>
          <pc:docMk/>
          <pc:sldMk cId="1150345146" sldId="256"/>
        </pc:sldMkLst>
        <pc:spChg chg="mod">
          <ac:chgData name="이 연교" userId="b3a09aeafcf60db8" providerId="LiveId" clId="{492342D1-2B4C-4AF5-85D9-FC579E7509D8}" dt="2019-03-15T16:03:54.375" v="12" actId="20578"/>
          <ac:spMkLst>
            <pc:docMk/>
            <pc:sldMk cId="1150345146" sldId="256"/>
            <ac:spMk id="2" creationId="{D0384143-D20F-4270-A040-D45E37C0AACB}"/>
          </ac:spMkLst>
        </pc:spChg>
        <pc:spChg chg="mod">
          <ac:chgData name="이 연교" userId="b3a09aeafcf60db8" providerId="LiveId" clId="{492342D1-2B4C-4AF5-85D9-FC579E7509D8}" dt="2019-03-15T14:46:37.096" v="11" actId="14100"/>
          <ac:spMkLst>
            <pc:docMk/>
            <pc:sldMk cId="1150345146" sldId="256"/>
            <ac:spMk id="3" creationId="{F85D6BC7-9F10-41EC-BA9C-A14241D344AB}"/>
          </ac:spMkLst>
        </pc:spChg>
      </pc:sldChg>
      <pc:sldChg chg="addSp delSp modSp add del mod modTransition setBg setFolMasterObjs">
        <pc:chgData name="이 연교" userId="b3a09aeafcf60db8" providerId="LiveId" clId="{492342D1-2B4C-4AF5-85D9-FC579E7509D8}" dt="2019-03-15T16:26:31.831" v="209" actId="9405"/>
        <pc:sldMkLst>
          <pc:docMk/>
          <pc:sldMk cId="4219800049" sldId="257"/>
        </pc:sldMkLst>
        <pc:spChg chg="mod">
          <ac:chgData name="이 연교" userId="b3a09aeafcf60db8" providerId="LiveId" clId="{492342D1-2B4C-4AF5-85D9-FC579E7509D8}" dt="2019-03-15T16:09:46.270" v="70" actId="20577"/>
          <ac:spMkLst>
            <pc:docMk/>
            <pc:sldMk cId="4219800049" sldId="257"/>
            <ac:spMk id="2" creationId="{DA4B9A74-BAEE-40AB-8AFD-FD5649895F87}"/>
          </ac:spMkLst>
        </pc:spChg>
        <pc:spChg chg="del">
          <ac:chgData name="이 연교" userId="b3a09aeafcf60db8" providerId="LiveId" clId="{492342D1-2B4C-4AF5-85D9-FC579E7509D8}" dt="2019-03-15T16:08:00.098" v="13" actId="931"/>
          <ac:spMkLst>
            <pc:docMk/>
            <pc:sldMk cId="4219800049" sldId="257"/>
            <ac:spMk id="3" creationId="{58D61886-77C1-4DFE-AE58-20FF415F6B63}"/>
          </ac:spMkLst>
        </pc:spChg>
        <pc:spChg chg="add mod">
          <ac:chgData name="이 연교" userId="b3a09aeafcf60db8" providerId="LiveId" clId="{492342D1-2B4C-4AF5-85D9-FC579E7509D8}" dt="2019-03-15T16:26:16.021" v="206" actId="20577"/>
          <ac:spMkLst>
            <pc:docMk/>
            <pc:sldMk cId="4219800049" sldId="257"/>
            <ac:spMk id="7" creationId="{E3B27FDB-67C4-47CA-8AFC-87C1FC65E428}"/>
          </ac:spMkLst>
        </pc:spChg>
        <pc:spChg chg="add del">
          <ac:chgData name="이 연교" userId="b3a09aeafcf60db8" providerId="LiveId" clId="{492342D1-2B4C-4AF5-85D9-FC579E7509D8}" dt="2019-03-15T16:08:10.827" v="18" actId="26606"/>
          <ac:spMkLst>
            <pc:docMk/>
            <pc:sldMk cId="4219800049" sldId="257"/>
            <ac:spMk id="13" creationId="{B8E41B83-C09C-4859-AB94-511A2C0BBE89}"/>
          </ac:spMkLst>
        </pc:spChg>
        <pc:spChg chg="add del">
          <ac:chgData name="이 연교" userId="b3a09aeafcf60db8" providerId="LiveId" clId="{492342D1-2B4C-4AF5-85D9-FC579E7509D8}" dt="2019-03-15T16:08:12.038" v="20" actId="26606"/>
          <ac:spMkLst>
            <pc:docMk/>
            <pc:sldMk cId="4219800049" sldId="257"/>
            <ac:spMk id="17" creationId="{CD94F7C0-1344-4B3C-AFCB-E7F006BB5348}"/>
          </ac:spMkLst>
        </pc:spChg>
        <pc:picChg chg="add del mod">
          <ac:chgData name="이 연교" userId="b3a09aeafcf60db8" providerId="LiveId" clId="{492342D1-2B4C-4AF5-85D9-FC579E7509D8}" dt="2019-03-15T16:25:46.326" v="156" actId="478"/>
          <ac:picMkLst>
            <pc:docMk/>
            <pc:sldMk cId="4219800049" sldId="257"/>
            <ac:picMk id="5" creationId="{40AA998F-CAE4-4842-9E07-72135A0299B8}"/>
          </ac:picMkLst>
        </pc:picChg>
        <pc:picChg chg="add del">
          <ac:chgData name="이 연교" userId="b3a09aeafcf60db8" providerId="LiveId" clId="{492342D1-2B4C-4AF5-85D9-FC579E7509D8}" dt="2019-03-15T16:08:10.827" v="18" actId="26606"/>
          <ac:picMkLst>
            <pc:docMk/>
            <pc:sldMk cId="4219800049" sldId="257"/>
            <ac:picMk id="8" creationId="{40AA998F-CAE4-4842-9E07-72135A0299B8}"/>
          </ac:picMkLst>
        </pc:picChg>
        <pc:picChg chg="add del">
          <ac:chgData name="이 연교" userId="b3a09aeafcf60db8" providerId="LiveId" clId="{492342D1-2B4C-4AF5-85D9-FC579E7509D8}" dt="2019-03-15T16:08:10.827" v="18" actId="26606"/>
          <ac:picMkLst>
            <pc:docMk/>
            <pc:sldMk cId="4219800049" sldId="257"/>
            <ac:picMk id="15" creationId="{39E05C4E-6F76-43EC-9537-2BA7871BBE07}"/>
          </ac:picMkLst>
        </pc:picChg>
        <pc:picChg chg="add del">
          <ac:chgData name="이 연교" userId="b3a09aeafcf60db8" providerId="LiveId" clId="{492342D1-2B4C-4AF5-85D9-FC579E7509D8}" dt="2019-03-15T16:08:12.038" v="20" actId="26606"/>
          <ac:picMkLst>
            <pc:docMk/>
            <pc:sldMk cId="4219800049" sldId="257"/>
            <ac:picMk id="18" creationId="{4EC584A2-4215-4DB8-AE1F-E3768D77E8DE}"/>
          </ac:picMkLst>
        </pc:picChg>
        <pc:picChg chg="add del">
          <ac:chgData name="이 연교" userId="b3a09aeafcf60db8" providerId="LiveId" clId="{492342D1-2B4C-4AF5-85D9-FC579E7509D8}" dt="2019-03-15T16:08:12.038" v="20" actId="26606"/>
          <ac:picMkLst>
            <pc:docMk/>
            <pc:sldMk cId="4219800049" sldId="257"/>
            <ac:picMk id="19" creationId="{40AA998F-CAE4-4842-9E07-72135A0299B8}"/>
          </ac:picMkLst>
        </pc:picChg>
        <pc:inkChg chg="add del">
          <ac:chgData name="이 연교" userId="b3a09aeafcf60db8" providerId="LiveId" clId="{492342D1-2B4C-4AF5-85D9-FC579E7509D8}" dt="2019-03-15T16:26:29.027" v="208" actId="9405"/>
          <ac:inkMkLst>
            <pc:docMk/>
            <pc:sldMk cId="4219800049" sldId="257"/>
            <ac:inkMk id="9" creationId="{F0ACDEDB-31FB-4AA4-BBBA-EC2A9B92CDEE}"/>
          </ac:inkMkLst>
        </pc:inkChg>
        <pc:inkChg chg="add">
          <ac:chgData name="이 연교" userId="b3a09aeafcf60db8" providerId="LiveId" clId="{492342D1-2B4C-4AF5-85D9-FC579E7509D8}" dt="2019-03-15T16:26:31.831" v="209" actId="9405"/>
          <ac:inkMkLst>
            <pc:docMk/>
            <pc:sldMk cId="4219800049" sldId="257"/>
            <ac:inkMk id="10" creationId="{65026FB0-D72D-4845-8A70-20B190320259}"/>
          </ac:inkMkLst>
        </pc:inkChg>
      </pc:sldChg>
      <pc:sldChg chg="addSp delSp modSp modTransition">
        <pc:chgData name="이 연교" userId="b3a09aeafcf60db8" providerId="LiveId" clId="{492342D1-2B4C-4AF5-85D9-FC579E7509D8}" dt="2019-03-15T16:23:51.001" v="155" actId="1076"/>
        <pc:sldMkLst>
          <pc:docMk/>
          <pc:sldMk cId="3918783116" sldId="258"/>
        </pc:sldMkLst>
        <pc:spChg chg="del mod">
          <ac:chgData name="이 연교" userId="b3a09aeafcf60db8" providerId="LiveId" clId="{492342D1-2B4C-4AF5-85D9-FC579E7509D8}" dt="2019-03-15T16:19:06.918" v="118" actId="478"/>
          <ac:spMkLst>
            <pc:docMk/>
            <pc:sldMk cId="3918783116" sldId="258"/>
            <ac:spMk id="2" creationId="{026FF623-C6B6-4557-9D2B-6CC9CF612FC6}"/>
          </ac:spMkLst>
        </pc:spChg>
        <pc:spChg chg="add del">
          <ac:chgData name="이 연교" userId="b3a09aeafcf60db8" providerId="LiveId" clId="{492342D1-2B4C-4AF5-85D9-FC579E7509D8}" dt="2019-03-15T16:16:17.346" v="83" actId="931"/>
          <ac:spMkLst>
            <pc:docMk/>
            <pc:sldMk cId="3918783116" sldId="258"/>
            <ac:spMk id="3" creationId="{20BC64F4-807B-44B7-A0C6-708CA0710A8F}"/>
          </ac:spMkLst>
        </pc:spChg>
        <pc:spChg chg="add del mod">
          <ac:chgData name="이 연교" userId="b3a09aeafcf60db8" providerId="LiveId" clId="{492342D1-2B4C-4AF5-85D9-FC579E7509D8}" dt="2019-03-15T16:15:34.157" v="82" actId="931"/>
          <ac:spMkLst>
            <pc:docMk/>
            <pc:sldMk cId="3918783116" sldId="258"/>
            <ac:spMk id="6" creationId="{A0B4E4B1-F762-47A2-AFAC-1EC81D959B11}"/>
          </ac:spMkLst>
        </pc:spChg>
        <pc:spChg chg="add del mod">
          <ac:chgData name="이 연교" userId="b3a09aeafcf60db8" providerId="LiveId" clId="{492342D1-2B4C-4AF5-85D9-FC579E7509D8}" dt="2019-03-15T16:22:50.940" v="140"/>
          <ac:spMkLst>
            <pc:docMk/>
            <pc:sldMk cId="3918783116" sldId="258"/>
            <ac:spMk id="13" creationId="{C773B1CD-CDDF-4025-B6BD-D5F77B4785D1}"/>
          </ac:spMkLst>
        </pc:spChg>
        <pc:picChg chg="add del mod">
          <ac:chgData name="이 연교" userId="b3a09aeafcf60db8" providerId="LiveId" clId="{492342D1-2B4C-4AF5-85D9-FC579E7509D8}" dt="2019-03-15T16:15:34.157" v="82" actId="931"/>
          <ac:picMkLst>
            <pc:docMk/>
            <pc:sldMk cId="3918783116" sldId="258"/>
            <ac:picMk id="5" creationId="{3BE6865F-298E-4628-8E96-91F62D01EE89}"/>
          </ac:picMkLst>
        </pc:picChg>
        <pc:picChg chg="add del mod">
          <ac:chgData name="이 연교" userId="b3a09aeafcf60db8" providerId="LiveId" clId="{492342D1-2B4C-4AF5-85D9-FC579E7509D8}" dt="2019-03-15T16:23:51.001" v="155" actId="1076"/>
          <ac:picMkLst>
            <pc:docMk/>
            <pc:sldMk cId="3918783116" sldId="258"/>
            <ac:picMk id="8" creationId="{51A60834-22ED-4478-B0FF-27CF00A9CF46}"/>
          </ac:picMkLst>
        </pc:picChg>
        <pc:picChg chg="add del mod">
          <ac:chgData name="이 연교" userId="b3a09aeafcf60db8" providerId="LiveId" clId="{492342D1-2B4C-4AF5-85D9-FC579E7509D8}" dt="2019-03-15T16:23:31.837" v="150" actId="478"/>
          <ac:picMkLst>
            <pc:docMk/>
            <pc:sldMk cId="3918783116" sldId="258"/>
            <ac:picMk id="10" creationId="{8504398E-2F34-49CC-B4E9-C2974DE92F8E}"/>
          </ac:picMkLst>
        </pc:picChg>
        <pc:picChg chg="add del mod">
          <ac:chgData name="이 연교" userId="b3a09aeafcf60db8" providerId="LiveId" clId="{492342D1-2B4C-4AF5-85D9-FC579E7509D8}" dt="2019-03-15T16:22:47.064" v="137"/>
          <ac:picMkLst>
            <pc:docMk/>
            <pc:sldMk cId="3918783116" sldId="258"/>
            <ac:picMk id="12" creationId="{1809D526-0EB9-4684-B8FD-AEBB02296E62}"/>
          </ac:picMkLst>
        </pc:picChg>
        <pc:picChg chg="add">
          <ac:chgData name="이 연교" userId="b3a09aeafcf60db8" providerId="LiveId" clId="{492342D1-2B4C-4AF5-85D9-FC579E7509D8}" dt="2019-03-15T16:23:42.758" v="152"/>
          <ac:picMkLst>
            <pc:docMk/>
            <pc:sldMk cId="3918783116" sldId="258"/>
            <ac:picMk id="14" creationId="{226B35A3-A7A8-466C-90FB-B8E0D32D29FB}"/>
          </ac:picMkLst>
        </pc:picChg>
      </pc:sldChg>
      <pc:sldChg chg="addSp delSp ord modTransition">
        <pc:chgData name="이 연교" userId="b3a09aeafcf60db8" providerId="LiveId" clId="{492342D1-2B4C-4AF5-85D9-FC579E7509D8}" dt="2019-03-15T16:27:52.404" v="218" actId="9405"/>
        <pc:sldMkLst>
          <pc:docMk/>
          <pc:sldMk cId="53967580" sldId="260"/>
        </pc:sldMkLst>
        <pc:inkChg chg="add del">
          <ac:chgData name="이 연교" userId="b3a09aeafcf60db8" providerId="LiveId" clId="{492342D1-2B4C-4AF5-85D9-FC579E7509D8}" dt="2019-03-15T16:27:52.404" v="218" actId="9405"/>
          <ac:inkMkLst>
            <pc:docMk/>
            <pc:sldMk cId="53967580" sldId="260"/>
            <ac:inkMk id="4" creationId="{7B3A72EF-A844-4CAE-BA45-068B8AEB1735}"/>
          </ac:inkMkLst>
        </pc:inkChg>
        <pc:inkChg chg="add del">
          <ac:chgData name="이 연교" userId="b3a09aeafcf60db8" providerId="LiveId" clId="{492342D1-2B4C-4AF5-85D9-FC579E7509D8}" dt="2019-03-15T16:27:51.886" v="217" actId="9405"/>
          <ac:inkMkLst>
            <pc:docMk/>
            <pc:sldMk cId="53967580" sldId="260"/>
            <ac:inkMk id="5" creationId="{25A40E91-5B0E-4673-852C-462F8B26D224}"/>
          </ac:inkMkLst>
        </pc:inkChg>
        <pc:inkChg chg="add del">
          <ac:chgData name="이 연교" userId="b3a09aeafcf60db8" providerId="LiveId" clId="{492342D1-2B4C-4AF5-85D9-FC579E7509D8}" dt="2019-03-15T16:27:51.291" v="216" actId="9405"/>
          <ac:inkMkLst>
            <pc:docMk/>
            <pc:sldMk cId="53967580" sldId="260"/>
            <ac:inkMk id="6" creationId="{7BD96011-5987-40EB-925E-9CB3FE87215B}"/>
          </ac:inkMkLst>
        </pc:inkChg>
        <pc:inkChg chg="add del">
          <ac:chgData name="이 연교" userId="b3a09aeafcf60db8" providerId="LiveId" clId="{492342D1-2B4C-4AF5-85D9-FC579E7509D8}" dt="2019-03-15T16:27:50.902" v="215" actId="9405"/>
          <ac:inkMkLst>
            <pc:docMk/>
            <pc:sldMk cId="53967580" sldId="260"/>
            <ac:inkMk id="7" creationId="{7DE3A163-A163-41B2-91A7-0D10A9E016B4}"/>
          </ac:inkMkLst>
        </pc:inkChg>
      </pc:sldChg>
      <pc:sldChg chg="addSp delSp modSp add del">
        <pc:chgData name="이 연교" userId="b3a09aeafcf60db8" providerId="LiveId" clId="{492342D1-2B4C-4AF5-85D9-FC579E7509D8}" dt="2019-03-15T16:17:52.004" v="106" actId="478"/>
        <pc:sldMkLst>
          <pc:docMk/>
          <pc:sldMk cId="601672510" sldId="261"/>
        </pc:sldMkLst>
        <pc:spChg chg="add del mod">
          <ac:chgData name="이 연교" userId="b3a09aeafcf60db8" providerId="LiveId" clId="{492342D1-2B4C-4AF5-85D9-FC579E7509D8}" dt="2019-03-15T16:17:52.004" v="106" actId="478"/>
          <ac:spMkLst>
            <pc:docMk/>
            <pc:sldMk cId="601672510" sldId="261"/>
            <ac:spMk id="7" creationId="{39598ED5-B7CE-4DB1-A9D4-8F1BACC743BB}"/>
          </ac:spMkLst>
        </pc:spChg>
        <pc:picChg chg="add mod">
          <ac:chgData name="이 연교" userId="b3a09aeafcf60db8" providerId="LiveId" clId="{492342D1-2B4C-4AF5-85D9-FC579E7509D8}" dt="2019-03-15T16:10:06.422" v="72" actId="14100"/>
          <ac:picMkLst>
            <pc:docMk/>
            <pc:sldMk cId="601672510" sldId="261"/>
            <ac:picMk id="4" creationId="{2E1B5769-444A-4959-BFCB-811B02FEF741}"/>
          </ac:picMkLst>
        </pc:picChg>
        <pc:picChg chg="add del">
          <ac:chgData name="이 연교" userId="b3a09aeafcf60db8" providerId="LiveId" clId="{492342D1-2B4C-4AF5-85D9-FC579E7509D8}" dt="2019-03-15T16:17:52.004" v="106" actId="478"/>
          <ac:picMkLst>
            <pc:docMk/>
            <pc:sldMk cId="601672510" sldId="261"/>
            <ac:picMk id="5" creationId="{40AA998F-CAE4-4842-9E07-72135A0299B8}"/>
          </ac:picMkLst>
        </pc:picChg>
      </pc:sldChg>
    </pc:docChg>
  </pc:docChgLst>
  <pc:docChgLst>
    <pc:chgData name="연교 이" userId="b3a09aeafcf60db8" providerId="Windows Live" clId="Web-{728348DB-A17F-4D6C-84C7-9C320AB4C678}"/>
    <pc:docChg chg="modSld">
      <pc:chgData name="연교 이" userId="b3a09aeafcf60db8" providerId="Windows Live" clId="Web-{728348DB-A17F-4D6C-84C7-9C320AB4C678}" dt="2019-03-16T06:45:56.116" v="1"/>
      <pc:docMkLst>
        <pc:docMk/>
      </pc:docMkLst>
      <pc:sldChg chg="modTransition">
        <pc:chgData name="연교 이" userId="b3a09aeafcf60db8" providerId="Windows Live" clId="Web-{728348DB-A17F-4D6C-84C7-9C320AB4C678}" dt="2019-03-16T06:45:56.116" v="1"/>
        <pc:sldMkLst>
          <pc:docMk/>
          <pc:sldMk cId="1150345146" sldId="256"/>
        </pc:sldMkLst>
      </pc:sldChg>
    </pc:docChg>
  </pc:docChgLst>
  <pc:docChgLst>
    <pc:chgData name="이 연교" userId="b3a09aeafcf60db8" providerId="LiveId" clId="{84D715A2-FF9E-4DDD-9337-03867031B48B}"/>
    <pc:docChg chg="undo custSel addSld delSld modSld modMainMaster">
      <pc:chgData name="이 연교" userId="b3a09aeafcf60db8" providerId="LiveId" clId="{84D715A2-FF9E-4DDD-9337-03867031B48B}" dt="2019-03-20T09:54:28.270" v="209" actId="9405"/>
      <pc:docMkLst>
        <pc:docMk/>
      </pc:docMkLst>
      <pc:sldChg chg="modTransition">
        <pc:chgData name="이 연교" userId="b3a09aeafcf60db8" providerId="LiveId" clId="{84D715A2-FF9E-4DDD-9337-03867031B48B}" dt="2019-03-19T13:55:04.757" v="79"/>
        <pc:sldMkLst>
          <pc:docMk/>
          <pc:sldMk cId="1150345146" sldId="256"/>
        </pc:sldMkLst>
      </pc:sldChg>
      <pc:sldChg chg="modSp modTransition">
        <pc:chgData name="이 연교" userId="b3a09aeafcf60db8" providerId="LiveId" clId="{84D715A2-FF9E-4DDD-9337-03867031B48B}" dt="2019-03-19T13:55:04.757" v="79"/>
        <pc:sldMkLst>
          <pc:docMk/>
          <pc:sldMk cId="4219800049" sldId="257"/>
        </pc:sldMkLst>
        <pc:spChg chg="mod">
          <ac:chgData name="이 연교" userId="b3a09aeafcf60db8" providerId="LiveId" clId="{84D715A2-FF9E-4DDD-9337-03867031B48B}" dt="2019-03-19T13:19:23.803" v="40" actId="20577"/>
          <ac:spMkLst>
            <pc:docMk/>
            <pc:sldMk cId="4219800049" sldId="257"/>
            <ac:spMk id="7" creationId="{E3B27FDB-67C4-47CA-8AFC-87C1FC65E428}"/>
          </ac:spMkLst>
        </pc:spChg>
      </pc:sldChg>
      <pc:sldChg chg="addSp delSp modSp modTransition">
        <pc:chgData name="이 연교" userId="b3a09aeafcf60db8" providerId="LiveId" clId="{84D715A2-FF9E-4DDD-9337-03867031B48B}" dt="2019-03-19T14:47:40.702" v="114" actId="1076"/>
        <pc:sldMkLst>
          <pc:docMk/>
          <pc:sldMk cId="3918783116" sldId="258"/>
        </pc:sldMkLst>
        <pc:spChg chg="add del mod">
          <ac:chgData name="이 연교" userId="b3a09aeafcf60db8" providerId="LiveId" clId="{84D715A2-FF9E-4DDD-9337-03867031B48B}" dt="2019-03-19T13:51:41.836" v="67"/>
          <ac:spMkLst>
            <pc:docMk/>
            <pc:sldMk cId="3918783116" sldId="258"/>
            <ac:spMk id="2" creationId="{6F7919DD-B125-4BA6-A8DC-C12010D4597D}"/>
          </ac:spMkLst>
        </pc:spChg>
        <pc:spChg chg="add del mod">
          <ac:chgData name="이 연교" userId="b3a09aeafcf60db8" providerId="LiveId" clId="{84D715A2-FF9E-4DDD-9337-03867031B48B}" dt="2019-03-19T13:57:44.626" v="80" actId="478"/>
          <ac:spMkLst>
            <pc:docMk/>
            <pc:sldMk cId="3918783116" sldId="258"/>
            <ac:spMk id="3" creationId="{10126329-6C32-442D-81D5-82135155CF57}"/>
          </ac:spMkLst>
        </pc:spChg>
        <pc:picChg chg="add del mod">
          <ac:chgData name="이 연교" userId="b3a09aeafcf60db8" providerId="LiveId" clId="{84D715A2-FF9E-4DDD-9337-03867031B48B}" dt="2019-03-19T14:28:17.777" v="97" actId="1076"/>
          <ac:picMkLst>
            <pc:docMk/>
            <pc:sldMk cId="3918783116" sldId="258"/>
            <ac:picMk id="4" creationId="{06184064-5A4D-4049-A6F3-E53C92BC6581}"/>
          </ac:picMkLst>
        </pc:picChg>
        <pc:picChg chg="add del mod">
          <ac:chgData name="이 연교" userId="b3a09aeafcf60db8" providerId="LiveId" clId="{84D715A2-FF9E-4DDD-9337-03867031B48B}" dt="2019-03-19T14:45:10.053" v="99"/>
          <ac:picMkLst>
            <pc:docMk/>
            <pc:sldMk cId="3918783116" sldId="258"/>
            <ac:picMk id="6" creationId="{5932585C-4493-45B0-8225-9ACE51C8F478}"/>
          </ac:picMkLst>
        </pc:picChg>
        <pc:picChg chg="add del">
          <ac:chgData name="이 연교" userId="b3a09aeafcf60db8" providerId="LiveId" clId="{84D715A2-FF9E-4DDD-9337-03867031B48B}" dt="2019-03-19T13:54:16.549" v="68"/>
          <ac:picMkLst>
            <pc:docMk/>
            <pc:sldMk cId="3918783116" sldId="258"/>
            <ac:picMk id="8" creationId="{51A60834-22ED-4478-B0FF-27CF00A9CF46}"/>
          </ac:picMkLst>
        </pc:picChg>
        <pc:picChg chg="add mod">
          <ac:chgData name="이 연교" userId="b3a09aeafcf60db8" providerId="LiveId" clId="{84D715A2-FF9E-4DDD-9337-03867031B48B}" dt="2019-03-19T14:47:40.702" v="114" actId="1076"/>
          <ac:picMkLst>
            <pc:docMk/>
            <pc:sldMk cId="3918783116" sldId="258"/>
            <ac:picMk id="9" creationId="{FEA812DD-0DE9-4D4B-BCB7-8E49D79B367A}"/>
          </ac:picMkLst>
        </pc:picChg>
        <pc:picChg chg="del">
          <ac:chgData name="이 연교" userId="b3a09aeafcf60db8" providerId="LiveId" clId="{84D715A2-FF9E-4DDD-9337-03867031B48B}" dt="2019-03-19T13:54:16.549" v="68"/>
          <ac:picMkLst>
            <pc:docMk/>
            <pc:sldMk cId="3918783116" sldId="258"/>
            <ac:picMk id="14" creationId="{226B35A3-A7A8-466C-90FB-B8E0D32D29FB}"/>
          </ac:picMkLst>
        </pc:picChg>
      </pc:sldChg>
      <pc:sldChg chg="addSp delSp modSp modTransition">
        <pc:chgData name="이 연교" userId="b3a09aeafcf60db8" providerId="LiveId" clId="{84D715A2-FF9E-4DDD-9337-03867031B48B}" dt="2019-03-19T14:45:23.107" v="105" actId="1076"/>
        <pc:sldMkLst>
          <pc:docMk/>
          <pc:sldMk cId="53967580" sldId="260"/>
        </pc:sldMkLst>
        <pc:spChg chg="del">
          <ac:chgData name="이 연교" userId="b3a09aeafcf60db8" providerId="LiveId" clId="{84D715A2-FF9E-4DDD-9337-03867031B48B}" dt="2019-03-19T13:27:09.731" v="47" actId="478"/>
          <ac:spMkLst>
            <pc:docMk/>
            <pc:sldMk cId="53967580" sldId="260"/>
            <ac:spMk id="2" creationId="{9C13CEAB-04BB-4087-A564-476D3F769F41}"/>
          </ac:spMkLst>
        </pc:spChg>
        <pc:spChg chg="del">
          <ac:chgData name="이 연교" userId="b3a09aeafcf60db8" providerId="LiveId" clId="{84D715A2-FF9E-4DDD-9337-03867031B48B}" dt="2019-03-19T13:27:08.693" v="46" actId="478"/>
          <ac:spMkLst>
            <pc:docMk/>
            <pc:sldMk cId="53967580" sldId="260"/>
            <ac:spMk id="3" creationId="{9E1E196D-20BA-4782-9500-1F831DC75B02}"/>
          </ac:spMkLst>
        </pc:spChg>
        <pc:picChg chg="add del mod">
          <ac:chgData name="이 연교" userId="b3a09aeafcf60db8" providerId="LiveId" clId="{84D715A2-FF9E-4DDD-9337-03867031B48B}" dt="2019-03-19T13:51:12.549" v="59"/>
          <ac:picMkLst>
            <pc:docMk/>
            <pc:sldMk cId="53967580" sldId="260"/>
            <ac:picMk id="4" creationId="{2DC1361E-1105-46ED-8A54-42120C711ABB}"/>
          </ac:picMkLst>
        </pc:picChg>
        <pc:picChg chg="add del mod">
          <ac:chgData name="이 연교" userId="b3a09aeafcf60db8" providerId="LiveId" clId="{84D715A2-FF9E-4DDD-9337-03867031B48B}" dt="2019-03-19T13:36:14.490" v="53" actId="931"/>
          <ac:picMkLst>
            <pc:docMk/>
            <pc:sldMk cId="53967580" sldId="260"/>
            <ac:picMk id="6" creationId="{82BB07DF-CBF5-4B1E-B59C-747A2DABDC42}"/>
          </ac:picMkLst>
        </pc:picChg>
        <pc:picChg chg="add mod">
          <ac:chgData name="이 연교" userId="b3a09aeafcf60db8" providerId="LiveId" clId="{84D715A2-FF9E-4DDD-9337-03867031B48B}" dt="2019-03-19T14:27:23.942" v="85" actId="1076"/>
          <ac:picMkLst>
            <pc:docMk/>
            <pc:sldMk cId="53967580" sldId="260"/>
            <ac:picMk id="8" creationId="{BA103CC4-6C59-4A4E-ADED-6EE9C1ED9533}"/>
          </ac:picMkLst>
        </pc:picChg>
        <pc:picChg chg="add del">
          <ac:chgData name="이 연교" userId="b3a09aeafcf60db8" providerId="LiveId" clId="{84D715A2-FF9E-4DDD-9337-03867031B48B}" dt="2019-03-19T13:51:33.134" v="64"/>
          <ac:picMkLst>
            <pc:docMk/>
            <pc:sldMk cId="53967580" sldId="260"/>
            <ac:picMk id="9" creationId="{A5676FF1-BA70-4F49-BC13-E3870496281C}"/>
          </ac:picMkLst>
        </pc:picChg>
        <pc:picChg chg="add mod">
          <ac:chgData name="이 연교" userId="b3a09aeafcf60db8" providerId="LiveId" clId="{84D715A2-FF9E-4DDD-9337-03867031B48B}" dt="2019-03-19T14:45:23.107" v="105" actId="1076"/>
          <ac:picMkLst>
            <pc:docMk/>
            <pc:sldMk cId="53967580" sldId="260"/>
            <ac:picMk id="10" creationId="{EAF2E3DE-8175-46C6-B3A0-781039E6ECA2}"/>
          </ac:picMkLst>
        </pc:picChg>
      </pc:sldChg>
      <pc:sldChg chg="addSp delSp modSp modTransition">
        <pc:chgData name="이 연교" userId="b3a09aeafcf60db8" providerId="LiveId" clId="{84D715A2-FF9E-4DDD-9337-03867031B48B}" dt="2019-03-19T18:35:12.768" v="131" actId="1076"/>
        <pc:sldMkLst>
          <pc:docMk/>
          <pc:sldMk cId="601672510" sldId="261"/>
        </pc:sldMkLst>
        <pc:picChg chg="del">
          <ac:chgData name="이 연교" userId="b3a09aeafcf60db8" providerId="LiveId" clId="{84D715A2-FF9E-4DDD-9337-03867031B48B}" dt="2019-03-19T13:26:58.161" v="43"/>
          <ac:picMkLst>
            <pc:docMk/>
            <pc:sldMk cId="601672510" sldId="261"/>
            <ac:picMk id="4" creationId="{2E1B5769-444A-4959-BFCB-811B02FEF741}"/>
          </ac:picMkLst>
        </pc:picChg>
        <pc:picChg chg="mod">
          <ac:chgData name="이 연교" userId="b3a09aeafcf60db8" providerId="LiveId" clId="{84D715A2-FF9E-4DDD-9337-03867031B48B}" dt="2019-03-19T18:35:11.033" v="130" actId="1076"/>
          <ac:picMkLst>
            <pc:docMk/>
            <pc:sldMk cId="601672510" sldId="261"/>
            <ac:picMk id="5" creationId="{40AA998F-CAE4-4842-9E07-72135A0299B8}"/>
          </ac:picMkLst>
        </pc:picChg>
        <pc:picChg chg="add del mod">
          <ac:chgData name="이 연교" userId="b3a09aeafcf60db8" providerId="LiveId" clId="{84D715A2-FF9E-4DDD-9337-03867031B48B}" dt="2019-03-19T18:17:46.554" v="123" actId="931"/>
          <ac:picMkLst>
            <pc:docMk/>
            <pc:sldMk cId="601672510" sldId="261"/>
            <ac:picMk id="7" creationId="{71FC5D47-5BA1-48CA-B8F4-D5E2284B6CFA}"/>
          </ac:picMkLst>
        </pc:picChg>
        <pc:picChg chg="add mod">
          <ac:chgData name="이 연교" userId="b3a09aeafcf60db8" providerId="LiveId" clId="{84D715A2-FF9E-4DDD-9337-03867031B48B}" dt="2019-03-19T18:35:12.768" v="131" actId="1076"/>
          <ac:picMkLst>
            <pc:docMk/>
            <pc:sldMk cId="601672510" sldId="261"/>
            <ac:picMk id="9" creationId="{BCC728ED-B115-4DE0-AB63-011C611446A4}"/>
          </ac:picMkLst>
        </pc:picChg>
        <pc:inkChg chg="add del">
          <ac:chgData name="이 연교" userId="b3a09aeafcf60db8" providerId="LiveId" clId="{84D715A2-FF9E-4DDD-9337-03867031B48B}" dt="2019-03-19T18:17:26.050" v="118" actId="9405"/>
          <ac:inkMkLst>
            <pc:docMk/>
            <pc:sldMk cId="601672510" sldId="261"/>
            <ac:inkMk id="3" creationId="{82F4F3CD-8780-48EE-B070-B36DE202A024}"/>
          </ac:inkMkLst>
        </pc:inkChg>
        <pc:inkChg chg="add del">
          <ac:chgData name="이 연교" userId="b3a09aeafcf60db8" providerId="LiveId" clId="{84D715A2-FF9E-4DDD-9337-03867031B48B}" dt="2019-03-19T18:17:25.175" v="117" actId="9405"/>
          <ac:inkMkLst>
            <pc:docMk/>
            <pc:sldMk cId="601672510" sldId="261"/>
            <ac:inkMk id="4" creationId="{0E5A49C4-15EB-4852-B112-CA7340C19EA0}"/>
          </ac:inkMkLst>
        </pc:inkChg>
      </pc:sldChg>
      <pc:sldChg chg="addSp delSp modSp add modTransition">
        <pc:chgData name="이 연교" userId="b3a09aeafcf60db8" providerId="LiveId" clId="{84D715A2-FF9E-4DDD-9337-03867031B48B}" dt="2019-03-20T09:54:28.270" v="209" actId="9405"/>
        <pc:sldMkLst>
          <pc:docMk/>
          <pc:sldMk cId="4167596247" sldId="262"/>
        </pc:sldMkLst>
        <pc:spChg chg="del">
          <ac:chgData name="이 연교" userId="b3a09aeafcf60db8" providerId="LiveId" clId="{84D715A2-FF9E-4DDD-9337-03867031B48B}" dt="2019-03-19T13:54:44.264" v="76" actId="478"/>
          <ac:spMkLst>
            <pc:docMk/>
            <pc:sldMk cId="4167596247" sldId="262"/>
            <ac:spMk id="2" creationId="{13A098AC-2DFA-49CE-8164-7B887E01BA3A}"/>
          </ac:spMkLst>
        </pc:spChg>
        <pc:spChg chg="del">
          <ac:chgData name="이 연교" userId="b3a09aeafcf60db8" providerId="LiveId" clId="{84D715A2-FF9E-4DDD-9337-03867031B48B}" dt="2019-03-19T13:54:42.807" v="75" actId="478"/>
          <ac:spMkLst>
            <pc:docMk/>
            <pc:sldMk cId="4167596247" sldId="262"/>
            <ac:spMk id="3" creationId="{73703FCF-811F-4BCD-B266-19FB0CCCBE38}"/>
          </ac:spMkLst>
        </pc:spChg>
        <pc:spChg chg="add del">
          <ac:chgData name="이 연교" userId="b3a09aeafcf60db8" providerId="LiveId" clId="{84D715A2-FF9E-4DDD-9337-03867031B48B}" dt="2019-03-20T07:24:30.326" v="147"/>
          <ac:spMkLst>
            <pc:docMk/>
            <pc:sldMk cId="4167596247" sldId="262"/>
            <ac:spMk id="4" creationId="{C5C04080-5D13-4776-A060-C5EC63C357F7}"/>
          </ac:spMkLst>
        </pc:spChg>
        <pc:spChg chg="add del mod">
          <ac:chgData name="이 연교" userId="b3a09aeafcf60db8" providerId="LiveId" clId="{84D715A2-FF9E-4DDD-9337-03867031B48B}" dt="2019-03-20T07:39:48.303" v="158" actId="478"/>
          <ac:spMkLst>
            <pc:docMk/>
            <pc:sldMk cId="4167596247" sldId="262"/>
            <ac:spMk id="10" creationId="{375A7B5E-458B-4A40-A527-97EF9DFCB498}"/>
          </ac:spMkLst>
        </pc:spChg>
        <pc:spChg chg="add del mod">
          <ac:chgData name="이 연교" userId="b3a09aeafcf60db8" providerId="LiveId" clId="{84D715A2-FF9E-4DDD-9337-03867031B48B}" dt="2019-03-20T08:16:51.627" v="168" actId="931"/>
          <ac:spMkLst>
            <pc:docMk/>
            <pc:sldMk cId="4167596247" sldId="262"/>
            <ac:spMk id="15" creationId="{AFEF7192-C4DD-484B-8BF8-030B51379AE5}"/>
          </ac:spMkLst>
        </pc:spChg>
        <pc:spChg chg="add del mod">
          <ac:chgData name="이 연교" userId="b3a09aeafcf60db8" providerId="LiveId" clId="{84D715A2-FF9E-4DDD-9337-03867031B48B}" dt="2019-03-20T08:19:01.044" v="185" actId="931"/>
          <ac:spMkLst>
            <pc:docMk/>
            <pc:sldMk cId="4167596247" sldId="262"/>
            <ac:spMk id="19" creationId="{D0789E87-9481-40B5-A713-C9CA61774A45}"/>
          </ac:spMkLst>
        </pc:spChg>
        <pc:picChg chg="add del">
          <ac:chgData name="이 연교" userId="b3a09aeafcf60db8" providerId="LiveId" clId="{84D715A2-FF9E-4DDD-9337-03867031B48B}" dt="2019-03-19T13:54:32.626" v="74" actId="478"/>
          <ac:picMkLst>
            <pc:docMk/>
            <pc:sldMk cId="4167596247" sldId="262"/>
            <ac:picMk id="4" creationId="{AA874EE2-8823-42D6-A1CD-DE8DEEBBD1F3}"/>
          </ac:picMkLst>
        </pc:picChg>
        <pc:picChg chg="add del">
          <ac:chgData name="이 연교" userId="b3a09aeafcf60db8" providerId="LiveId" clId="{84D715A2-FF9E-4DDD-9337-03867031B48B}" dt="2019-03-19T13:54:32.626" v="74" actId="478"/>
          <ac:picMkLst>
            <pc:docMk/>
            <pc:sldMk cId="4167596247" sldId="262"/>
            <ac:picMk id="5" creationId="{B5F281CF-9045-44EA-B15B-E397BAB0BF72}"/>
          </ac:picMkLst>
        </pc:picChg>
        <pc:picChg chg="add del mod">
          <ac:chgData name="이 연교" userId="b3a09aeafcf60db8" providerId="LiveId" clId="{84D715A2-FF9E-4DDD-9337-03867031B48B}" dt="2019-03-20T08:16:39.005" v="167" actId="478"/>
          <ac:picMkLst>
            <pc:docMk/>
            <pc:sldMk cId="4167596247" sldId="262"/>
            <ac:picMk id="6" creationId="{F7524F7A-3F9C-4C74-B5F2-FBB906FE9953}"/>
          </ac:picMkLst>
        </pc:picChg>
        <pc:picChg chg="add del">
          <ac:chgData name="이 연교" userId="b3a09aeafcf60db8" providerId="LiveId" clId="{84D715A2-FF9E-4DDD-9337-03867031B48B}" dt="2019-03-20T07:24:35.396" v="148"/>
          <ac:picMkLst>
            <pc:docMk/>
            <pc:sldMk cId="4167596247" sldId="262"/>
            <ac:picMk id="7" creationId="{EBA01481-66F7-48C7-AF40-15E3FC9AB985}"/>
          </ac:picMkLst>
        </pc:picChg>
        <pc:picChg chg="add del">
          <ac:chgData name="이 연교" userId="b3a09aeafcf60db8" providerId="LiveId" clId="{84D715A2-FF9E-4DDD-9337-03867031B48B}" dt="2019-03-20T07:24:37.654" v="150"/>
          <ac:picMkLst>
            <pc:docMk/>
            <pc:sldMk cId="4167596247" sldId="262"/>
            <ac:picMk id="8" creationId="{7E4A07D2-98FF-4759-B10B-DAB49A38C52C}"/>
          </ac:picMkLst>
        </pc:picChg>
        <pc:picChg chg="add del mod">
          <ac:chgData name="이 연교" userId="b3a09aeafcf60db8" providerId="LiveId" clId="{84D715A2-FF9E-4DDD-9337-03867031B48B}" dt="2019-03-20T07:39:48.303" v="158" actId="478"/>
          <ac:picMkLst>
            <pc:docMk/>
            <pc:sldMk cId="4167596247" sldId="262"/>
            <ac:picMk id="9" creationId="{918EB77D-8F8C-4E1B-AED3-FD3D57E44CC4}"/>
          </ac:picMkLst>
        </pc:picChg>
        <pc:picChg chg="add del">
          <ac:chgData name="이 연교" userId="b3a09aeafcf60db8" providerId="LiveId" clId="{84D715A2-FF9E-4DDD-9337-03867031B48B}" dt="2019-03-20T07:57:15.622" v="160"/>
          <ac:picMkLst>
            <pc:docMk/>
            <pc:sldMk cId="4167596247" sldId="262"/>
            <ac:picMk id="11" creationId="{1F300694-22E3-4DC6-9DA5-6313DBDCC7E9}"/>
          </ac:picMkLst>
        </pc:picChg>
        <pc:picChg chg="add del mod">
          <ac:chgData name="이 연교" userId="b3a09aeafcf60db8" providerId="LiveId" clId="{84D715A2-FF9E-4DDD-9337-03867031B48B}" dt="2019-03-20T08:18:01.425" v="183" actId="478"/>
          <ac:picMkLst>
            <pc:docMk/>
            <pc:sldMk cId="4167596247" sldId="262"/>
            <ac:picMk id="13" creationId="{EAF53CE8-7A64-4B4A-8624-2594293C88B4}"/>
          </ac:picMkLst>
        </pc:picChg>
        <pc:picChg chg="add del mod">
          <ac:chgData name="이 연교" userId="b3a09aeafcf60db8" providerId="LiveId" clId="{84D715A2-FF9E-4DDD-9337-03867031B48B}" dt="2019-03-20T08:18:02.018" v="184" actId="478"/>
          <ac:picMkLst>
            <pc:docMk/>
            <pc:sldMk cId="4167596247" sldId="262"/>
            <ac:picMk id="17" creationId="{43215901-ABCE-4AA4-A147-57892C00BD54}"/>
          </ac:picMkLst>
        </pc:picChg>
        <pc:picChg chg="add mod">
          <ac:chgData name="이 연교" userId="b3a09aeafcf60db8" providerId="LiveId" clId="{84D715A2-FF9E-4DDD-9337-03867031B48B}" dt="2019-03-20T08:20:34.973" v="207" actId="1076"/>
          <ac:picMkLst>
            <pc:docMk/>
            <pc:sldMk cId="4167596247" sldId="262"/>
            <ac:picMk id="21" creationId="{D6CAC714-EC93-4C53-A337-E07695C6E6EB}"/>
          </ac:picMkLst>
        </pc:picChg>
        <pc:picChg chg="add mod">
          <ac:chgData name="이 연교" userId="b3a09aeafcf60db8" providerId="LiveId" clId="{84D715A2-FF9E-4DDD-9337-03867031B48B}" dt="2019-03-20T08:20:38.972" v="208" actId="1076"/>
          <ac:picMkLst>
            <pc:docMk/>
            <pc:sldMk cId="4167596247" sldId="262"/>
            <ac:picMk id="23" creationId="{F6CC06A1-2D48-4A3A-BEE9-DE1C98104A2A}"/>
          </ac:picMkLst>
        </pc:picChg>
        <pc:inkChg chg="add">
          <ac:chgData name="이 연교" userId="b3a09aeafcf60db8" providerId="LiveId" clId="{84D715A2-FF9E-4DDD-9337-03867031B48B}" dt="2019-03-20T07:24:16.765" v="132" actId="9405"/>
          <ac:inkMkLst>
            <pc:docMk/>
            <pc:sldMk cId="4167596247" sldId="262"/>
            <ac:inkMk id="2" creationId="{562633B4-67DF-47D8-8ECB-10F5B3D37F48}"/>
          </ac:inkMkLst>
        </pc:inkChg>
        <pc:inkChg chg="add">
          <ac:chgData name="이 연교" userId="b3a09aeafcf60db8" providerId="LiveId" clId="{84D715A2-FF9E-4DDD-9337-03867031B48B}" dt="2019-03-20T07:24:17.092" v="133" actId="9405"/>
          <ac:inkMkLst>
            <pc:docMk/>
            <pc:sldMk cId="4167596247" sldId="262"/>
            <ac:inkMk id="3" creationId="{8788B3C2-76D7-4CBD-A6D6-2DD45EA20345}"/>
          </ac:inkMkLst>
        </pc:inkChg>
        <pc:inkChg chg="add">
          <ac:chgData name="이 연교" userId="b3a09aeafcf60db8" providerId="LiveId" clId="{84D715A2-FF9E-4DDD-9337-03867031B48B}" dt="2019-03-20T09:54:28.270" v="209" actId="9405"/>
          <ac:inkMkLst>
            <pc:docMk/>
            <pc:sldMk cId="4167596247" sldId="262"/>
            <ac:inkMk id="4" creationId="{E1AAD07A-16FA-4A27-B405-8E47CDA6DB61}"/>
          </ac:inkMkLst>
        </pc:inkChg>
      </pc:sldChg>
      <pc:sldChg chg="addSp delSp modSp add">
        <pc:chgData name="이 연교" userId="b3a09aeafcf60db8" providerId="LiveId" clId="{84D715A2-FF9E-4DDD-9337-03867031B48B}" dt="2019-03-20T07:24:45.981" v="155" actId="478"/>
        <pc:sldMkLst>
          <pc:docMk/>
          <pc:sldMk cId="3893912469" sldId="263"/>
        </pc:sldMkLst>
        <pc:spChg chg="del">
          <ac:chgData name="이 연교" userId="b3a09aeafcf60db8" providerId="LiveId" clId="{84D715A2-FF9E-4DDD-9337-03867031B48B}" dt="2019-03-20T07:24:45.981" v="155" actId="478"/>
          <ac:spMkLst>
            <pc:docMk/>
            <pc:sldMk cId="3893912469" sldId="263"/>
            <ac:spMk id="2" creationId="{A328F7E7-834F-4731-BA53-E252855B477E}"/>
          </ac:spMkLst>
        </pc:spChg>
        <pc:spChg chg="del">
          <ac:chgData name="이 연교" userId="b3a09aeafcf60db8" providerId="LiveId" clId="{84D715A2-FF9E-4DDD-9337-03867031B48B}" dt="2019-03-20T07:24:44.755" v="154" actId="478"/>
          <ac:spMkLst>
            <pc:docMk/>
            <pc:sldMk cId="3893912469" sldId="263"/>
            <ac:spMk id="3" creationId="{CA1F204D-415E-4F38-8154-835E131CFAB1}"/>
          </ac:spMkLst>
        </pc:spChg>
        <pc:picChg chg="add mod">
          <ac:chgData name="이 연교" userId="b3a09aeafcf60db8" providerId="LiveId" clId="{84D715A2-FF9E-4DDD-9337-03867031B48B}" dt="2019-03-20T07:24:42.707" v="153" actId="1076"/>
          <ac:picMkLst>
            <pc:docMk/>
            <pc:sldMk cId="3893912469" sldId="263"/>
            <ac:picMk id="4" creationId="{60C90F10-43A5-40F4-977C-063833CA137D}"/>
          </ac:picMkLst>
        </pc:picChg>
      </pc:sldChg>
      <pc:sldChg chg="add">
        <pc:chgData name="이 연교" userId="b3a09aeafcf60db8" providerId="LiveId" clId="{84D715A2-FF9E-4DDD-9337-03867031B48B}" dt="2019-03-20T08:17:59.268" v="182"/>
        <pc:sldMkLst>
          <pc:docMk/>
          <pc:sldMk cId="1222027372" sldId="264"/>
        </pc:sldMkLst>
      </pc:sldChg>
      <pc:sldMasterChg chg="modTransition modSldLayout">
        <pc:chgData name="이 연교" userId="b3a09aeafcf60db8" providerId="LiveId" clId="{84D715A2-FF9E-4DDD-9337-03867031B48B}" dt="2019-03-19T13:55:04.757" v="79"/>
        <pc:sldMasterMkLst>
          <pc:docMk/>
          <pc:sldMasterMk cId="2791334101" sldId="2147483851"/>
        </pc:sldMasterMkLst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339607971" sldId="2147483852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407882632" sldId="2147483853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991017571" sldId="2147483854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41516058" sldId="2147483855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50530957" sldId="2147483856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4046009257" sldId="2147483857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1888248185" sldId="2147483858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861485301" sldId="2147483859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2982131028" sldId="2147483860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060765148" sldId="2147483861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401721170" sldId="2147483862"/>
          </pc:sldLayoutMkLst>
        </pc:sldLayoutChg>
      </pc:sldMasterChg>
      <pc:sldMasterChg chg="modTransition modSldLayout">
        <pc:chgData name="이 연교" userId="b3a09aeafcf60db8" providerId="LiveId" clId="{84D715A2-FF9E-4DDD-9337-03867031B48B}" dt="2019-03-19T13:55:04.757" v="79"/>
        <pc:sldMasterMkLst>
          <pc:docMk/>
          <pc:sldMasterMk cId="3371632789" sldId="2147483893"/>
        </pc:sldMasterMkLst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504273375" sldId="2147483894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957100021" sldId="2147483895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200352474" sldId="2147483896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639737977" sldId="2147483897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160242322" sldId="2147483898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46815254" sldId="2147483899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800015860" sldId="2147483900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45444561" sldId="2147483901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496006968" sldId="2147483902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142296160" sldId="2147483903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846520858" sldId="2147483904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947198516" sldId="2147483905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489285840" sldId="2147483906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156452586" sldId="2147483907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283170187" sldId="2147483908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995114581" sldId="2147483909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70064606" sldId="2147483910"/>
          </pc:sldLayoutMkLst>
        </pc:sldLayoutChg>
      </pc:sldMasterChg>
    </pc:docChg>
  </pc:docChgLst>
  <pc:docChgLst>
    <pc:chgData name="이 연교" userId="b3a09aeafcf60db8" providerId="LiveId" clId="{1E8EC652-245E-4AD6-A172-6BAB306459D5}"/>
    <pc:docChg chg="undo redo custSel addSld delSld modSld sldOrd">
      <pc:chgData name="이 연교" userId="b3a09aeafcf60db8" providerId="LiveId" clId="{1E8EC652-245E-4AD6-A172-6BAB306459D5}" dt="2019-03-27T18:34:05.529" v="282" actId="1076"/>
      <pc:docMkLst>
        <pc:docMk/>
      </pc:docMkLst>
      <pc:sldChg chg="ord">
        <pc:chgData name="이 연교" userId="b3a09aeafcf60db8" providerId="LiveId" clId="{1E8EC652-245E-4AD6-A172-6BAB306459D5}" dt="2019-03-27T16:35:14.471" v="30"/>
        <pc:sldMkLst>
          <pc:docMk/>
          <pc:sldMk cId="1222027372" sldId="264"/>
        </pc:sldMkLst>
      </pc:sldChg>
      <pc:sldChg chg="addSp delSp modSp add">
        <pc:chgData name="이 연교" userId="b3a09aeafcf60db8" providerId="LiveId" clId="{1E8EC652-245E-4AD6-A172-6BAB306459D5}" dt="2019-03-27T12:21:23.545" v="14" actId="1076"/>
        <pc:sldMkLst>
          <pc:docMk/>
          <pc:sldMk cId="554327165" sldId="265"/>
        </pc:sldMkLst>
        <pc:spChg chg="del">
          <ac:chgData name="이 연교" userId="b3a09aeafcf60db8" providerId="LiveId" clId="{1E8EC652-245E-4AD6-A172-6BAB306459D5}" dt="2019-03-27T12:20:51.662" v="8" actId="478"/>
          <ac:spMkLst>
            <pc:docMk/>
            <pc:sldMk cId="554327165" sldId="265"/>
            <ac:spMk id="2" creationId="{A436F341-2FA9-4762-952C-C39850751612}"/>
          </ac:spMkLst>
        </pc:spChg>
        <pc:spChg chg="del">
          <ac:chgData name="이 연교" userId="b3a09aeafcf60db8" providerId="LiveId" clId="{1E8EC652-245E-4AD6-A172-6BAB306459D5}" dt="2019-03-27T11:28:47.641" v="1" actId="931"/>
          <ac:spMkLst>
            <pc:docMk/>
            <pc:sldMk cId="554327165" sldId="265"/>
            <ac:spMk id="3" creationId="{22EC4B95-4D8D-42B8-AAAA-E1FC996DD1D4}"/>
          </ac:spMkLst>
        </pc:spChg>
        <pc:spChg chg="add del mod">
          <ac:chgData name="이 연교" userId="b3a09aeafcf60db8" providerId="LiveId" clId="{1E8EC652-245E-4AD6-A172-6BAB306459D5}" dt="2019-03-27T12:20:55.570" v="10" actId="478"/>
          <ac:spMkLst>
            <pc:docMk/>
            <pc:sldMk cId="554327165" sldId="265"/>
            <ac:spMk id="10" creationId="{FD9CEF2A-C258-43BD-97A6-DF84091A2C98}"/>
          </ac:spMkLst>
        </pc:spChg>
        <pc:picChg chg="add del mod">
          <ac:chgData name="이 연교" userId="b3a09aeafcf60db8" providerId="LiveId" clId="{1E8EC652-245E-4AD6-A172-6BAB306459D5}" dt="2019-03-27T12:20:53.580" v="9" actId="478"/>
          <ac:picMkLst>
            <pc:docMk/>
            <pc:sldMk cId="554327165" sldId="265"/>
            <ac:picMk id="5" creationId="{49A5E241-5FD2-4BE7-8728-D8E539517D69}"/>
          </ac:picMkLst>
        </pc:picChg>
        <pc:picChg chg="add mod">
          <ac:chgData name="이 연교" userId="b3a09aeafcf60db8" providerId="LiveId" clId="{1E8EC652-245E-4AD6-A172-6BAB306459D5}" dt="2019-03-27T12:21:23.545" v="14" actId="1076"/>
          <ac:picMkLst>
            <pc:docMk/>
            <pc:sldMk cId="554327165" sldId="265"/>
            <ac:picMk id="8" creationId="{C2CED025-E260-4428-A4A9-EAEDA34E9717}"/>
          </ac:picMkLst>
        </pc:picChg>
        <pc:picChg chg="add mod">
          <ac:chgData name="이 연교" userId="b3a09aeafcf60db8" providerId="LiveId" clId="{1E8EC652-245E-4AD6-A172-6BAB306459D5}" dt="2019-03-27T12:21:19.864" v="13" actId="14100"/>
          <ac:picMkLst>
            <pc:docMk/>
            <pc:sldMk cId="554327165" sldId="265"/>
            <ac:picMk id="12" creationId="{2224C07A-56A3-4BBA-BD52-56698E4B5E25}"/>
          </ac:picMkLst>
        </pc:picChg>
        <pc:inkChg chg="add del">
          <ac:chgData name="이 연교" userId="b3a09aeafcf60db8" providerId="LiveId" clId="{1E8EC652-245E-4AD6-A172-6BAB306459D5}" dt="2019-03-27T11:28:52.849" v="3" actId="9405"/>
          <ac:inkMkLst>
            <pc:docMk/>
            <pc:sldMk cId="554327165" sldId="265"/>
            <ac:inkMk id="6" creationId="{85E6438C-A0D1-49CF-BFBC-AC6AB0C91954}"/>
          </ac:inkMkLst>
        </pc:inkChg>
      </pc:sldChg>
      <pc:sldChg chg="addSp delSp modSp add">
        <pc:chgData name="이 연교" userId="b3a09aeafcf60db8" providerId="LiveId" clId="{1E8EC652-245E-4AD6-A172-6BAB306459D5}" dt="2019-03-27T16:38:25.022" v="33" actId="14100"/>
        <pc:sldMkLst>
          <pc:docMk/>
          <pc:sldMk cId="1050569591" sldId="266"/>
        </pc:sldMkLst>
        <pc:spChg chg="del">
          <ac:chgData name="이 연교" userId="b3a09aeafcf60db8" providerId="LiveId" clId="{1E8EC652-245E-4AD6-A172-6BAB306459D5}" dt="2019-03-27T13:17:58.939" v="20" actId="478"/>
          <ac:spMkLst>
            <pc:docMk/>
            <pc:sldMk cId="1050569591" sldId="266"/>
            <ac:spMk id="2" creationId="{42E4F06E-AF15-490E-936A-727375C5136F}"/>
          </ac:spMkLst>
        </pc:spChg>
        <pc:spChg chg="del">
          <ac:chgData name="이 연교" userId="b3a09aeafcf60db8" providerId="LiveId" clId="{1E8EC652-245E-4AD6-A172-6BAB306459D5}" dt="2019-03-27T13:17:52.773" v="18" actId="931"/>
          <ac:spMkLst>
            <pc:docMk/>
            <pc:sldMk cId="1050569591" sldId="266"/>
            <ac:spMk id="3" creationId="{C448284D-C704-49E2-B9E4-7CDE520B3ED7}"/>
          </ac:spMkLst>
        </pc:spChg>
        <pc:spChg chg="add del mod">
          <ac:chgData name="이 연교" userId="b3a09aeafcf60db8" providerId="LiveId" clId="{1E8EC652-245E-4AD6-A172-6BAB306459D5}" dt="2019-03-27T16:34:05.721" v="24" actId="931"/>
          <ac:spMkLst>
            <pc:docMk/>
            <pc:sldMk cId="1050569591" sldId="266"/>
            <ac:spMk id="7" creationId="{962770EC-43CD-4D45-88AE-D046FD969851}"/>
          </ac:spMkLst>
        </pc:spChg>
        <pc:picChg chg="add del mod">
          <ac:chgData name="이 연교" userId="b3a09aeafcf60db8" providerId="LiveId" clId="{1E8EC652-245E-4AD6-A172-6BAB306459D5}" dt="2019-03-27T16:33:59.991" v="23" actId="478"/>
          <ac:picMkLst>
            <pc:docMk/>
            <pc:sldMk cId="1050569591" sldId="266"/>
            <ac:picMk id="5" creationId="{A1462D9F-4A6A-4936-84E9-2CAD9F9D0F52}"/>
          </ac:picMkLst>
        </pc:picChg>
        <pc:picChg chg="add mod">
          <ac:chgData name="이 연교" userId="b3a09aeafcf60db8" providerId="LiveId" clId="{1E8EC652-245E-4AD6-A172-6BAB306459D5}" dt="2019-03-27T16:34:15.220" v="29" actId="14100"/>
          <ac:picMkLst>
            <pc:docMk/>
            <pc:sldMk cId="1050569591" sldId="266"/>
            <ac:picMk id="9" creationId="{18AF1237-C564-44CF-85C5-1E45162FCE39}"/>
          </ac:picMkLst>
        </pc:picChg>
        <pc:picChg chg="add mod">
          <ac:chgData name="이 연교" userId="b3a09aeafcf60db8" providerId="LiveId" clId="{1E8EC652-245E-4AD6-A172-6BAB306459D5}" dt="2019-03-27T16:38:25.022" v="33" actId="14100"/>
          <ac:picMkLst>
            <pc:docMk/>
            <pc:sldMk cId="1050569591" sldId="266"/>
            <ac:picMk id="11" creationId="{42A335AE-00EC-44EB-ACDE-BF66B0578957}"/>
          </ac:picMkLst>
        </pc:picChg>
      </pc:sldChg>
      <pc:sldChg chg="addSp delSp modSp add">
        <pc:chgData name="이 연교" userId="b3a09aeafcf60db8" providerId="LiveId" clId="{1E8EC652-245E-4AD6-A172-6BAB306459D5}" dt="2019-03-27T18:01:38.638" v="54" actId="1076"/>
        <pc:sldMkLst>
          <pc:docMk/>
          <pc:sldMk cId="122249817" sldId="267"/>
        </pc:sldMkLst>
        <pc:spChg chg="del">
          <ac:chgData name="이 연교" userId="b3a09aeafcf60db8" providerId="LiveId" clId="{1E8EC652-245E-4AD6-A172-6BAB306459D5}" dt="2019-03-27T17:58:50.199" v="45" actId="478"/>
          <ac:spMkLst>
            <pc:docMk/>
            <pc:sldMk cId="122249817" sldId="267"/>
            <ac:spMk id="2" creationId="{1C0DB72F-DF6F-4235-88CF-F36FF98FD7D9}"/>
          </ac:spMkLst>
        </pc:spChg>
        <pc:spChg chg="add del">
          <ac:chgData name="이 연교" userId="b3a09aeafcf60db8" providerId="LiveId" clId="{1E8EC652-245E-4AD6-A172-6BAB306459D5}" dt="2019-03-27T17:58:37.828" v="42" actId="931"/>
          <ac:spMkLst>
            <pc:docMk/>
            <pc:sldMk cId="122249817" sldId="267"/>
            <ac:spMk id="3" creationId="{A5F6045E-8196-454E-8F94-DC80CAD9762B}"/>
          </ac:spMkLst>
        </pc:spChg>
        <pc:picChg chg="add del mod">
          <ac:chgData name="이 연교" userId="b3a09aeafcf60db8" providerId="LiveId" clId="{1E8EC652-245E-4AD6-A172-6BAB306459D5}" dt="2019-03-27T18:01:36.219" v="53" actId="14100"/>
          <ac:picMkLst>
            <pc:docMk/>
            <pc:sldMk cId="122249817" sldId="267"/>
            <ac:picMk id="5" creationId="{52761AF6-FEC0-4C42-ABDA-739D1934D52F}"/>
          </ac:picMkLst>
        </pc:picChg>
        <pc:picChg chg="add mod">
          <ac:chgData name="이 연교" userId="b3a09aeafcf60db8" providerId="LiveId" clId="{1E8EC652-245E-4AD6-A172-6BAB306459D5}" dt="2019-03-27T18:01:38.638" v="54" actId="1076"/>
          <ac:picMkLst>
            <pc:docMk/>
            <pc:sldMk cId="122249817" sldId="267"/>
            <ac:picMk id="10" creationId="{7139EBFB-5E03-4FBA-BF4C-150AA4741052}"/>
          </ac:picMkLst>
        </pc:picChg>
        <pc:inkChg chg="add del">
          <ac:chgData name="이 연교" userId="b3a09aeafcf60db8" providerId="LiveId" clId="{1E8EC652-245E-4AD6-A172-6BAB306459D5}" dt="2019-03-27T17:58:36.696" v="40" actId="9405"/>
          <ac:inkMkLst>
            <pc:docMk/>
            <pc:sldMk cId="122249817" sldId="267"/>
            <ac:inkMk id="6" creationId="{B6AD7FD3-8C8D-4375-AB90-86B7EC10D04C}"/>
          </ac:inkMkLst>
        </pc:inkChg>
        <pc:inkChg chg="add del">
          <ac:chgData name="이 연교" userId="b3a09aeafcf60db8" providerId="LiveId" clId="{1E8EC652-245E-4AD6-A172-6BAB306459D5}" dt="2019-03-27T17:58:36.497" v="39" actId="9405"/>
          <ac:inkMkLst>
            <pc:docMk/>
            <pc:sldMk cId="122249817" sldId="267"/>
            <ac:inkMk id="7" creationId="{CA228077-91E4-4F2C-9BF7-13BE45F1E345}"/>
          </ac:inkMkLst>
        </pc:inkChg>
        <pc:inkChg chg="add del">
          <ac:chgData name="이 연교" userId="b3a09aeafcf60db8" providerId="LiveId" clId="{1E8EC652-245E-4AD6-A172-6BAB306459D5}" dt="2019-03-27T17:58:36.283" v="38" actId="9405"/>
          <ac:inkMkLst>
            <pc:docMk/>
            <pc:sldMk cId="122249817" sldId="267"/>
            <ac:inkMk id="8" creationId="{A674067E-7AFA-473A-8022-0BCD7DEA4CD4}"/>
          </ac:inkMkLst>
        </pc:inkChg>
      </pc:sldChg>
      <pc:sldChg chg="addSp delSp modSp add">
        <pc:chgData name="이 연교" userId="b3a09aeafcf60db8" providerId="LiveId" clId="{1E8EC652-245E-4AD6-A172-6BAB306459D5}" dt="2019-03-27T18:11:25.086" v="101" actId="1076"/>
        <pc:sldMkLst>
          <pc:docMk/>
          <pc:sldMk cId="1710076339" sldId="268"/>
        </pc:sldMkLst>
        <pc:spChg chg="del">
          <ac:chgData name="이 연교" userId="b3a09aeafcf60db8" providerId="LiveId" clId="{1E8EC652-245E-4AD6-A172-6BAB306459D5}" dt="2019-03-27T18:06:47.213" v="59" actId="478"/>
          <ac:spMkLst>
            <pc:docMk/>
            <pc:sldMk cId="1710076339" sldId="268"/>
            <ac:spMk id="2" creationId="{37EE2DD5-7377-4C62-9AF0-A330A6A77CDE}"/>
          </ac:spMkLst>
        </pc:spChg>
        <pc:spChg chg="del">
          <ac:chgData name="이 연교" userId="b3a09aeafcf60db8" providerId="LiveId" clId="{1E8EC652-245E-4AD6-A172-6BAB306459D5}" dt="2019-03-27T18:06:41.414" v="57" actId="931"/>
          <ac:spMkLst>
            <pc:docMk/>
            <pc:sldMk cId="1710076339" sldId="268"/>
            <ac:spMk id="3" creationId="{36A4BAA5-9B2D-441C-A8DB-88D1806E2C90}"/>
          </ac:spMkLst>
        </pc:spChg>
        <pc:spChg chg="add del mod">
          <ac:chgData name="이 연교" userId="b3a09aeafcf60db8" providerId="LiveId" clId="{1E8EC652-245E-4AD6-A172-6BAB306459D5}" dt="2019-03-27T18:09:03.149" v="76" actId="478"/>
          <ac:spMkLst>
            <pc:docMk/>
            <pc:sldMk cId="1710076339" sldId="268"/>
            <ac:spMk id="10" creationId="{C683536E-238F-4878-A63D-8DCACF08ECEB}"/>
          </ac:spMkLst>
        </pc:spChg>
        <pc:picChg chg="add del mod">
          <ac:chgData name="이 연교" userId="b3a09aeafcf60db8" providerId="LiveId" clId="{1E8EC652-245E-4AD6-A172-6BAB306459D5}" dt="2019-03-27T18:08:52.925" v="73"/>
          <ac:picMkLst>
            <pc:docMk/>
            <pc:sldMk cId="1710076339" sldId="268"/>
            <ac:picMk id="5" creationId="{FE845B2D-F681-4118-9F2D-C336B8748119}"/>
          </ac:picMkLst>
        </pc:picChg>
        <pc:picChg chg="add mod">
          <ac:chgData name="이 연교" userId="b3a09aeafcf60db8" providerId="LiveId" clId="{1E8EC652-245E-4AD6-A172-6BAB306459D5}" dt="2019-03-27T18:09:14.997" v="82" actId="14100"/>
          <ac:picMkLst>
            <pc:docMk/>
            <pc:sldMk cId="1710076339" sldId="268"/>
            <ac:picMk id="7" creationId="{BFE4E9C6-AB46-4FB8-B191-EA2BDFAB4079}"/>
          </ac:picMkLst>
        </pc:picChg>
        <pc:picChg chg="add mod">
          <ac:chgData name="이 연교" userId="b3a09aeafcf60db8" providerId="LiveId" clId="{1E8EC652-245E-4AD6-A172-6BAB306459D5}" dt="2019-03-27T18:11:25.086" v="101" actId="1076"/>
          <ac:picMkLst>
            <pc:docMk/>
            <pc:sldMk cId="1710076339" sldId="268"/>
            <ac:picMk id="9" creationId="{53887AA8-1269-4D05-8FE1-9320D2324EDB}"/>
          </ac:picMkLst>
        </pc:picChg>
      </pc:sldChg>
      <pc:sldChg chg="addSp delSp modSp add ord">
        <pc:chgData name="이 연교" userId="b3a09aeafcf60db8" providerId="LiveId" clId="{1E8EC652-245E-4AD6-A172-6BAB306459D5}" dt="2019-03-27T18:11:05.383" v="97" actId="14100"/>
        <pc:sldMkLst>
          <pc:docMk/>
          <pc:sldMk cId="979560486" sldId="269"/>
        </pc:sldMkLst>
        <pc:spChg chg="del">
          <ac:chgData name="이 연교" userId="b3a09aeafcf60db8" providerId="LiveId" clId="{1E8EC652-245E-4AD6-A172-6BAB306459D5}" dt="2019-03-27T18:09:21.740" v="87" actId="478"/>
          <ac:spMkLst>
            <pc:docMk/>
            <pc:sldMk cId="979560486" sldId="269"/>
            <ac:spMk id="2" creationId="{C895385D-8EE5-4A64-8058-9DCB9E98B295}"/>
          </ac:spMkLst>
        </pc:spChg>
        <pc:spChg chg="del">
          <ac:chgData name="이 연교" userId="b3a09aeafcf60db8" providerId="LiveId" clId="{1E8EC652-245E-4AD6-A172-6BAB306459D5}" dt="2019-03-27T18:09:22.948" v="88" actId="478"/>
          <ac:spMkLst>
            <pc:docMk/>
            <pc:sldMk cId="979560486" sldId="269"/>
            <ac:spMk id="3" creationId="{9E0963B1-EBDE-4CF1-B8BC-C7C50D82A6CC}"/>
          </ac:spMkLst>
        </pc:spChg>
        <pc:picChg chg="add mod">
          <ac:chgData name="이 연교" userId="b3a09aeafcf60db8" providerId="LiveId" clId="{1E8EC652-245E-4AD6-A172-6BAB306459D5}" dt="2019-03-27T18:11:02.498" v="96" actId="14100"/>
          <ac:picMkLst>
            <pc:docMk/>
            <pc:sldMk cId="979560486" sldId="269"/>
            <ac:picMk id="4" creationId="{F55DE512-6D99-48EF-B696-F4497C24871B}"/>
          </ac:picMkLst>
        </pc:picChg>
        <pc:picChg chg="add mod">
          <ac:chgData name="이 연교" userId="b3a09aeafcf60db8" providerId="LiveId" clId="{1E8EC652-245E-4AD6-A172-6BAB306459D5}" dt="2019-03-27T18:11:05.383" v="97" actId="14100"/>
          <ac:picMkLst>
            <pc:docMk/>
            <pc:sldMk cId="979560486" sldId="269"/>
            <ac:picMk id="6" creationId="{60225697-53A7-4BB8-B2E2-25BD6A329D2D}"/>
          </ac:picMkLst>
        </pc:picChg>
      </pc:sldChg>
      <pc:sldChg chg="add del">
        <pc:chgData name="이 연교" userId="b3a09aeafcf60db8" providerId="LiveId" clId="{1E8EC652-245E-4AD6-A172-6BAB306459D5}" dt="2019-03-27T18:05:40.458" v="56"/>
        <pc:sldMkLst>
          <pc:docMk/>
          <pc:sldMk cId="1099571273" sldId="269"/>
        </pc:sldMkLst>
      </pc:sldChg>
      <pc:sldChg chg="addSp delSp modSp add">
        <pc:chgData name="이 연교" userId="b3a09aeafcf60db8" providerId="LiveId" clId="{1E8EC652-245E-4AD6-A172-6BAB306459D5}" dt="2019-03-27T18:26:49.287" v="186" actId="1076"/>
        <pc:sldMkLst>
          <pc:docMk/>
          <pc:sldMk cId="2138327454" sldId="270"/>
        </pc:sldMkLst>
        <pc:spChg chg="del">
          <ac:chgData name="이 연교" userId="b3a09aeafcf60db8" providerId="LiveId" clId="{1E8EC652-245E-4AD6-A172-6BAB306459D5}" dt="2019-03-27T18:12:44.779" v="104" actId="478"/>
          <ac:spMkLst>
            <pc:docMk/>
            <pc:sldMk cId="2138327454" sldId="270"/>
            <ac:spMk id="2" creationId="{07D96B1B-EF12-4732-81EF-8275772BD728}"/>
          </ac:spMkLst>
        </pc:spChg>
        <pc:spChg chg="del">
          <ac:chgData name="이 연교" userId="b3a09aeafcf60db8" providerId="LiveId" clId="{1E8EC652-245E-4AD6-A172-6BAB306459D5}" dt="2019-03-27T18:12:42.622" v="103" actId="478"/>
          <ac:spMkLst>
            <pc:docMk/>
            <pc:sldMk cId="2138327454" sldId="270"/>
            <ac:spMk id="3" creationId="{51A2EE7B-C62A-4B74-88EE-C9F7DFBB5C4F}"/>
          </ac:spMkLst>
        </pc:spChg>
        <pc:picChg chg="add del mod">
          <ac:chgData name="이 연교" userId="b3a09aeafcf60db8" providerId="LiveId" clId="{1E8EC652-245E-4AD6-A172-6BAB306459D5}" dt="2019-03-27T18:18:39.067" v="110"/>
          <ac:picMkLst>
            <pc:docMk/>
            <pc:sldMk cId="2138327454" sldId="270"/>
            <ac:picMk id="5" creationId="{547EA8E7-BA62-4994-8233-8CDFB8EC6449}"/>
          </ac:picMkLst>
        </pc:picChg>
        <pc:picChg chg="add mod">
          <ac:chgData name="이 연교" userId="b3a09aeafcf60db8" providerId="LiveId" clId="{1E8EC652-245E-4AD6-A172-6BAB306459D5}" dt="2019-03-27T18:26:47.727" v="185" actId="1076"/>
          <ac:picMkLst>
            <pc:docMk/>
            <pc:sldMk cId="2138327454" sldId="270"/>
            <ac:picMk id="7" creationId="{A8CDB984-DCE1-4553-B384-C1E1A5F580C9}"/>
          </ac:picMkLst>
        </pc:picChg>
        <pc:picChg chg="add del mod">
          <ac:chgData name="이 연교" userId="b3a09aeafcf60db8" providerId="LiveId" clId="{1E8EC652-245E-4AD6-A172-6BAB306459D5}" dt="2019-03-27T18:20:56.733" v="118"/>
          <ac:picMkLst>
            <pc:docMk/>
            <pc:sldMk cId="2138327454" sldId="270"/>
            <ac:picMk id="9" creationId="{740634CF-A8CC-4930-BEA3-BAAFDD181F4F}"/>
          </ac:picMkLst>
        </pc:picChg>
        <pc:picChg chg="add del mod">
          <ac:chgData name="이 연교" userId="b3a09aeafcf60db8" providerId="LiveId" clId="{1E8EC652-245E-4AD6-A172-6BAB306459D5}" dt="2019-03-27T18:20:54.379" v="117"/>
          <ac:picMkLst>
            <pc:docMk/>
            <pc:sldMk cId="2138327454" sldId="270"/>
            <ac:picMk id="11" creationId="{44AAF7BE-396D-400F-B1DD-4BF792ABB4BE}"/>
          </ac:picMkLst>
        </pc:picChg>
        <pc:picChg chg="add mod">
          <ac:chgData name="이 연교" userId="b3a09aeafcf60db8" providerId="LiveId" clId="{1E8EC652-245E-4AD6-A172-6BAB306459D5}" dt="2019-03-27T18:26:49.287" v="186" actId="1076"/>
          <ac:picMkLst>
            <pc:docMk/>
            <pc:sldMk cId="2138327454" sldId="270"/>
            <ac:picMk id="13" creationId="{57C6EF4D-4610-4C1D-ACBE-207E4E0D209B}"/>
          </ac:picMkLst>
        </pc:picChg>
        <pc:picChg chg="add del mod">
          <ac:chgData name="이 연교" userId="b3a09aeafcf60db8" providerId="LiveId" clId="{1E8EC652-245E-4AD6-A172-6BAB306459D5}" dt="2019-03-27T18:21:37.184" v="130"/>
          <ac:picMkLst>
            <pc:docMk/>
            <pc:sldMk cId="2138327454" sldId="270"/>
            <ac:picMk id="15" creationId="{92854C93-2D90-4572-812D-1AFFE4BD39B4}"/>
          </ac:picMkLst>
        </pc:picChg>
      </pc:sldChg>
      <pc:sldChg chg="addSp delSp modSp add">
        <pc:chgData name="이 연교" userId="b3a09aeafcf60db8" providerId="LiveId" clId="{1E8EC652-245E-4AD6-A172-6BAB306459D5}" dt="2019-03-27T18:25:56.909" v="174" actId="1076"/>
        <pc:sldMkLst>
          <pc:docMk/>
          <pc:sldMk cId="887374248" sldId="271"/>
        </pc:sldMkLst>
        <pc:spChg chg="del mod">
          <ac:chgData name="이 연교" userId="b3a09aeafcf60db8" providerId="LiveId" clId="{1E8EC652-245E-4AD6-A172-6BAB306459D5}" dt="2019-03-27T18:23:46.258" v="155" actId="478"/>
          <ac:spMkLst>
            <pc:docMk/>
            <pc:sldMk cId="887374248" sldId="271"/>
            <ac:spMk id="2" creationId="{EA6DE5B3-9D85-4D47-81B5-4D058FDA04B7}"/>
          </ac:spMkLst>
        </pc:spChg>
        <pc:spChg chg="del">
          <ac:chgData name="이 연교" userId="b3a09aeafcf60db8" providerId="LiveId" clId="{1E8EC652-245E-4AD6-A172-6BAB306459D5}" dt="2019-03-27T18:23:11.409" v="142" actId="931"/>
          <ac:spMkLst>
            <pc:docMk/>
            <pc:sldMk cId="887374248" sldId="271"/>
            <ac:spMk id="3" creationId="{A0F74D56-92BD-4933-8695-0F3C9308FBC8}"/>
          </ac:spMkLst>
        </pc:spChg>
        <pc:spChg chg="add del mod">
          <ac:chgData name="이 연교" userId="b3a09aeafcf60db8" providerId="LiveId" clId="{1E8EC652-245E-4AD6-A172-6BAB306459D5}" dt="2019-03-27T18:25:27.269" v="159" actId="931"/>
          <ac:spMkLst>
            <pc:docMk/>
            <pc:sldMk cId="887374248" sldId="271"/>
            <ac:spMk id="9" creationId="{2D21956E-E80E-4E42-B3A4-38D9944AFBD0}"/>
          </ac:spMkLst>
        </pc:spChg>
        <pc:picChg chg="add del mod">
          <ac:chgData name="이 연교" userId="b3a09aeafcf60db8" providerId="LiveId" clId="{1E8EC652-245E-4AD6-A172-6BAB306459D5}" dt="2019-03-27T18:25:22.364" v="158" actId="478"/>
          <ac:picMkLst>
            <pc:docMk/>
            <pc:sldMk cId="887374248" sldId="271"/>
            <ac:picMk id="5" creationId="{341CB7AB-2C09-4F2A-B3B3-6FD65A0A9D33}"/>
          </ac:picMkLst>
        </pc:picChg>
        <pc:picChg chg="add del mod">
          <ac:chgData name="이 연교" userId="b3a09aeafcf60db8" providerId="LiveId" clId="{1E8EC652-245E-4AD6-A172-6BAB306459D5}" dt="2019-03-27T18:25:21.888" v="157" actId="478"/>
          <ac:picMkLst>
            <pc:docMk/>
            <pc:sldMk cId="887374248" sldId="271"/>
            <ac:picMk id="7" creationId="{B28DC92D-5A43-47F2-9B0D-373491630A7F}"/>
          </ac:picMkLst>
        </pc:picChg>
        <pc:picChg chg="add mod">
          <ac:chgData name="이 연교" userId="b3a09aeafcf60db8" providerId="LiveId" clId="{1E8EC652-245E-4AD6-A172-6BAB306459D5}" dt="2019-03-27T18:25:50.822" v="171" actId="14100"/>
          <ac:picMkLst>
            <pc:docMk/>
            <pc:sldMk cId="887374248" sldId="271"/>
            <ac:picMk id="11" creationId="{050B7965-8892-4987-857A-076323A8D310}"/>
          </ac:picMkLst>
        </pc:picChg>
        <pc:picChg chg="add mod">
          <ac:chgData name="이 연교" userId="b3a09aeafcf60db8" providerId="LiveId" clId="{1E8EC652-245E-4AD6-A172-6BAB306459D5}" dt="2019-03-27T18:25:56.909" v="174" actId="1076"/>
          <ac:picMkLst>
            <pc:docMk/>
            <pc:sldMk cId="887374248" sldId="271"/>
            <ac:picMk id="13" creationId="{B05DCE7E-897F-4025-AECE-27C9FF000850}"/>
          </ac:picMkLst>
        </pc:picChg>
      </pc:sldChg>
      <pc:sldChg chg="addSp delSp modSp add">
        <pc:chgData name="이 연교" userId="b3a09aeafcf60db8" providerId="LiveId" clId="{1E8EC652-245E-4AD6-A172-6BAB306459D5}" dt="2019-03-27T18:29:20.322" v="208" actId="478"/>
        <pc:sldMkLst>
          <pc:docMk/>
          <pc:sldMk cId="3890077581" sldId="272"/>
        </pc:sldMkLst>
        <pc:spChg chg="del">
          <ac:chgData name="이 연교" userId="b3a09aeafcf60db8" providerId="LiveId" clId="{1E8EC652-245E-4AD6-A172-6BAB306459D5}" dt="2019-03-27T18:29:20.322" v="208" actId="478"/>
          <ac:spMkLst>
            <pc:docMk/>
            <pc:sldMk cId="3890077581" sldId="272"/>
            <ac:spMk id="2" creationId="{F2D50A8C-CB05-4CF0-B741-80E7CC681D20}"/>
          </ac:spMkLst>
        </pc:spChg>
        <pc:spChg chg="del">
          <ac:chgData name="이 연교" userId="b3a09aeafcf60db8" providerId="LiveId" clId="{1E8EC652-245E-4AD6-A172-6BAB306459D5}" dt="2019-03-27T18:28:07.718" v="187" actId="931"/>
          <ac:spMkLst>
            <pc:docMk/>
            <pc:sldMk cId="3890077581" sldId="272"/>
            <ac:spMk id="3" creationId="{B7A05441-065C-4890-A07C-89368D630929}"/>
          </ac:spMkLst>
        </pc:spChg>
        <pc:picChg chg="add mod">
          <ac:chgData name="이 연교" userId="b3a09aeafcf60db8" providerId="LiveId" clId="{1E8EC652-245E-4AD6-A172-6BAB306459D5}" dt="2019-03-27T18:29:15.691" v="206" actId="1076"/>
          <ac:picMkLst>
            <pc:docMk/>
            <pc:sldMk cId="3890077581" sldId="272"/>
            <ac:picMk id="5" creationId="{7503F427-ADE7-4B47-B1AC-CE5D6D472DAD}"/>
          </ac:picMkLst>
        </pc:picChg>
        <pc:picChg chg="add mod">
          <ac:chgData name="이 연교" userId="b3a09aeafcf60db8" providerId="LiveId" clId="{1E8EC652-245E-4AD6-A172-6BAB306459D5}" dt="2019-03-27T18:29:18.362" v="207" actId="1076"/>
          <ac:picMkLst>
            <pc:docMk/>
            <pc:sldMk cId="3890077581" sldId="272"/>
            <ac:picMk id="7" creationId="{3B63EE54-7279-450A-98E3-80425212894A}"/>
          </ac:picMkLst>
        </pc:picChg>
        <pc:picChg chg="add mod">
          <ac:chgData name="이 연교" userId="b3a09aeafcf60db8" providerId="LiveId" clId="{1E8EC652-245E-4AD6-A172-6BAB306459D5}" dt="2019-03-27T18:29:08.407" v="203" actId="1076"/>
          <ac:picMkLst>
            <pc:docMk/>
            <pc:sldMk cId="3890077581" sldId="272"/>
            <ac:picMk id="9" creationId="{7112E884-ED3B-4EC7-9415-84627C874556}"/>
          </ac:picMkLst>
        </pc:picChg>
      </pc:sldChg>
      <pc:sldChg chg="addSp delSp modSp add">
        <pc:chgData name="이 연교" userId="b3a09aeafcf60db8" providerId="LiveId" clId="{1E8EC652-245E-4AD6-A172-6BAB306459D5}" dt="2019-03-27T18:32:24.223" v="235" actId="1440"/>
        <pc:sldMkLst>
          <pc:docMk/>
          <pc:sldMk cId="1094831871" sldId="273"/>
        </pc:sldMkLst>
        <pc:spChg chg="del">
          <ac:chgData name="이 연교" userId="b3a09aeafcf60db8" providerId="LiveId" clId="{1E8EC652-245E-4AD6-A172-6BAB306459D5}" dt="2019-03-27T18:31:23.562" v="215" actId="478"/>
          <ac:spMkLst>
            <pc:docMk/>
            <pc:sldMk cId="1094831871" sldId="273"/>
            <ac:spMk id="2" creationId="{C6FA4175-36CE-49DD-A785-01F4083D5D67}"/>
          </ac:spMkLst>
        </pc:spChg>
        <pc:spChg chg="add del">
          <ac:chgData name="이 연교" userId="b3a09aeafcf60db8" providerId="LiveId" clId="{1E8EC652-245E-4AD6-A172-6BAB306459D5}" dt="2019-03-27T18:31:16.088" v="212" actId="931"/>
          <ac:spMkLst>
            <pc:docMk/>
            <pc:sldMk cId="1094831871" sldId="273"/>
            <ac:spMk id="3" creationId="{738C83FE-C2F2-4BED-9667-1BB810DB8CB9}"/>
          </ac:spMkLst>
        </pc:spChg>
        <pc:picChg chg="add del mod">
          <ac:chgData name="이 연교" userId="b3a09aeafcf60db8" providerId="LiveId" clId="{1E8EC652-245E-4AD6-A172-6BAB306459D5}" dt="2019-03-27T18:30:08.662" v="211" actId="931"/>
          <ac:picMkLst>
            <pc:docMk/>
            <pc:sldMk cId="1094831871" sldId="273"/>
            <ac:picMk id="5" creationId="{950D77F2-588D-480D-84B9-FF15A5126901}"/>
          </ac:picMkLst>
        </pc:picChg>
        <pc:picChg chg="add mod">
          <ac:chgData name="이 연교" userId="b3a09aeafcf60db8" providerId="LiveId" clId="{1E8EC652-245E-4AD6-A172-6BAB306459D5}" dt="2019-03-27T18:32:24.223" v="235" actId="1440"/>
          <ac:picMkLst>
            <pc:docMk/>
            <pc:sldMk cId="1094831871" sldId="273"/>
            <ac:picMk id="7" creationId="{A7CB0F46-CBAE-4D66-B93D-0116EAEDF007}"/>
          </ac:picMkLst>
        </pc:picChg>
        <pc:picChg chg="add mod">
          <ac:chgData name="이 연교" userId="b3a09aeafcf60db8" providerId="LiveId" clId="{1E8EC652-245E-4AD6-A172-6BAB306459D5}" dt="2019-03-27T18:32:16.624" v="228" actId="1076"/>
          <ac:picMkLst>
            <pc:docMk/>
            <pc:sldMk cId="1094831871" sldId="273"/>
            <ac:picMk id="9" creationId="{C646F542-866C-4289-902D-D3CF9463EAE5}"/>
          </ac:picMkLst>
        </pc:picChg>
      </pc:sldChg>
      <pc:sldChg chg="add del">
        <pc:chgData name="이 연교" userId="b3a09aeafcf60db8" providerId="LiveId" clId="{1E8EC652-245E-4AD6-A172-6BAB306459D5}" dt="2019-03-27T18:23:04.480" v="141"/>
        <pc:sldMkLst>
          <pc:docMk/>
          <pc:sldMk cId="3251486296" sldId="273"/>
        </pc:sldMkLst>
      </pc:sldChg>
      <pc:sldChg chg="modSp add">
        <pc:chgData name="이 연교" userId="b3a09aeafcf60db8" providerId="LiveId" clId="{1E8EC652-245E-4AD6-A172-6BAB306459D5}" dt="2019-03-27T18:34:05.529" v="282" actId="1076"/>
        <pc:sldMkLst>
          <pc:docMk/>
          <pc:sldMk cId="552674178" sldId="274"/>
        </pc:sldMkLst>
        <pc:spChg chg="mod">
          <ac:chgData name="이 연교" userId="b3a09aeafcf60db8" providerId="LiveId" clId="{1E8EC652-245E-4AD6-A172-6BAB306459D5}" dt="2019-03-27T18:34:05.529" v="282" actId="1076"/>
          <ac:spMkLst>
            <pc:docMk/>
            <pc:sldMk cId="552674178" sldId="274"/>
            <ac:spMk id="2" creationId="{7A200513-C453-4CF0-8683-ED0AECB48FFB}"/>
          </ac:spMkLst>
        </pc:spChg>
        <pc:spChg chg="mod">
          <ac:chgData name="이 연교" userId="b3a09aeafcf60db8" providerId="LiveId" clId="{1E8EC652-245E-4AD6-A172-6BAB306459D5}" dt="2019-03-27T18:33:53.859" v="279"/>
          <ac:spMkLst>
            <pc:docMk/>
            <pc:sldMk cId="552674178" sldId="274"/>
            <ac:spMk id="3" creationId="{D8CCAD11-CA13-4458-BC22-B5B6F46472C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16:26:31.8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070.7998"/>
      <inkml:brushProperty name="anchorY" value="-8325.28516"/>
      <inkml:brushProperty name="scaleFactor" value="0.5"/>
    </inkml:brush>
  </inkml:definitions>
  <inkml:trace contextRef="#ctx0" brushRef="#br0">2 1 6083,'0'0'0,"0"0"2577,0 0-2409,0 0 184,0 0-181,0 0 427,0 0-68,-1 7-415,1 0-80,1 1-78,1-2-4268,1-2-2491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2337,'0'0'0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6883,'0'0'1217,"0"0"-529,0 0-480,0 0-96,0 0-32,0 0-80,0 0-224,12-75 16,-12 49-176,-9-5-2530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9:54:2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8452,'0'0'112,"0"0"784,0 0-143,0 0-161,0 0 32,0 0-160,0 0-175,30-30-113,-30 30-112,0 0-64,0 0-545,0 21-2176,0-6 608,0 0-4930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2337,'0'0'0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6883,'0'0'1217,"0"0"-529,0 0-480,0 0-96,0 0-32,0 0-80,0 0-224,12-75 16,-12 49-176,-9-5-2530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027F-7875-4030-9381-8BD8C4F2193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1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en/photo/55597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hyperlink" Target="https://pxhere.com/en/photo/55597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8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8000"/>
            <a:lum/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q6SjEMMEM&amp;feature=youtu.be" TargetMode="External"/><Relationship Id="rId2" Type="http://schemas.openxmlformats.org/officeDocument/2006/relationships/hyperlink" Target="https://youtu.be/EHj9Sa9ozY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.xml"/><Relationship Id="rId11" Type="http://schemas.openxmlformats.org/officeDocument/2006/relationships/image" Target="../media/image11.jpg"/><Relationship Id="rId5" Type="http://schemas.openxmlformats.org/officeDocument/2006/relationships/image" Target="../media/image11.png"/><Relationship Id="rId10" Type="http://schemas.openxmlformats.org/officeDocument/2006/relationships/image" Target="../media/image10.jpg"/><Relationship Id="rId4" Type="http://schemas.openxmlformats.org/officeDocument/2006/relationships/customXml" Target="../ink/ink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384143-D20F-4270-A040-D45E37C0A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300" y="2143649"/>
            <a:ext cx="7400925" cy="1285351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일본문화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ko-KR" altLang="en-US" sz="4000"/>
              <a:t>게임산업의 발전과정</a:t>
            </a:r>
            <a:r>
              <a:rPr lang="en-US" altLang="ko-KR" sz="4000" dirty="0"/>
              <a:t>	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5D6BC7-9F10-41EC-BA9C-A14241D34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429000"/>
            <a:ext cx="2628900" cy="685800"/>
          </a:xfrm>
        </p:spPr>
        <p:txBody>
          <a:bodyPr/>
          <a:lstStyle/>
          <a:p>
            <a:r>
              <a:rPr lang="en-US" altLang="ko-KR" dirty="0"/>
              <a:t>21*02826 </a:t>
            </a:r>
            <a:r>
              <a:rPr lang="ko-KR" altLang="en-US" dirty="0"/>
              <a:t>이</a:t>
            </a:r>
            <a:r>
              <a:rPr lang="en-US" altLang="ko-KR" dirty="0"/>
              <a:t>*</a:t>
            </a:r>
            <a:r>
              <a:rPr lang="ko-KR" altLang="en-US" dirty="0"/>
              <a:t>교</a:t>
            </a:r>
          </a:p>
        </p:txBody>
      </p:sp>
    </p:spTree>
    <p:extLst>
      <p:ext uri="{BB962C8B-B14F-4D97-AF65-F5344CB8AC3E}">
        <p14:creationId xmlns:p14="http://schemas.microsoft.com/office/powerpoint/2010/main" val="11503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668438" y="125930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닌텐도가 </a:t>
            </a:r>
            <a:r>
              <a:rPr lang="ko-KR" altLang="en-US" dirty="0" err="1"/>
              <a:t>슈퍼패미컴</a:t>
            </a:r>
            <a:r>
              <a:rPr lang="ko-KR" altLang="en-US" dirty="0"/>
              <a:t> 의 </a:t>
            </a:r>
            <a:r>
              <a:rPr lang="ko-KR" altLang="en-US" dirty="0" err="1"/>
              <a:t>히트이후</a:t>
            </a:r>
            <a:r>
              <a:rPr lang="ko-KR" altLang="en-US" dirty="0"/>
              <a:t> </a:t>
            </a:r>
            <a:r>
              <a:rPr lang="ko-KR" altLang="en-US" dirty="0" err="1"/>
              <a:t>일본게임의</a:t>
            </a:r>
            <a:r>
              <a:rPr lang="ko-KR" altLang="en-US" dirty="0"/>
              <a:t> 대표로 성장하면서 다른 </a:t>
            </a:r>
            <a:r>
              <a:rPr lang="ko-KR" altLang="en-US" dirty="0" err="1"/>
              <a:t>서드파티들한테</a:t>
            </a:r>
            <a:r>
              <a:rPr lang="ko-KR" altLang="en-US" dirty="0"/>
              <a:t> 이래라 저래라 하면서 </a:t>
            </a:r>
            <a:r>
              <a:rPr lang="ko-KR" altLang="en-US" dirty="0" err="1"/>
              <a:t>관여하는일이</a:t>
            </a:r>
            <a:r>
              <a:rPr lang="ko-KR" altLang="en-US" dirty="0"/>
              <a:t> 많아지고 </a:t>
            </a:r>
            <a:r>
              <a:rPr lang="ko-KR" altLang="en-US" dirty="0" err="1"/>
              <a:t>갑질을</a:t>
            </a:r>
            <a:r>
              <a:rPr lang="ko-KR" altLang="en-US" dirty="0"/>
              <a:t> 시전하고 다니자 많은 </a:t>
            </a:r>
            <a:r>
              <a:rPr lang="ko-KR" altLang="en-US" dirty="0" err="1"/>
              <a:t>서드파티</a:t>
            </a:r>
            <a:r>
              <a:rPr lang="ko-KR" altLang="en-US" dirty="0"/>
              <a:t> 회사들이 플레이스테이션으로 옮겨가기 </a:t>
            </a:r>
            <a:r>
              <a:rPr lang="ko-KR" altLang="en-US" dirty="0" smtClean="0"/>
              <a:t>시작했으며</a:t>
            </a:r>
            <a:endParaRPr lang="en-US" altLang="ko-KR" dirty="0"/>
          </a:p>
          <a:p>
            <a:r>
              <a:rPr lang="ko-KR" altLang="en-US" dirty="0" err="1"/>
              <a:t>버추얼보이의</a:t>
            </a:r>
            <a:r>
              <a:rPr lang="ko-KR" altLang="en-US" dirty="0"/>
              <a:t> 실패와 닌텐도 </a:t>
            </a:r>
            <a:r>
              <a:rPr lang="en-US" altLang="ko-KR" dirty="0"/>
              <a:t>64</a:t>
            </a:r>
            <a:r>
              <a:rPr lang="ko-KR" altLang="en-US" dirty="0"/>
              <a:t>의 패배로 인해 소니의 플레이스테이션 </a:t>
            </a:r>
            <a:r>
              <a:rPr lang="ko-KR" altLang="en-US" dirty="0" err="1"/>
              <a:t>한테</a:t>
            </a:r>
            <a:r>
              <a:rPr lang="ko-KR" altLang="en-US" dirty="0"/>
              <a:t> 넘겨주었으며 </a:t>
            </a:r>
            <a:r>
              <a:rPr lang="ko-KR" altLang="en-US" dirty="0" err="1"/>
              <a:t>게임큐브에</a:t>
            </a:r>
            <a:r>
              <a:rPr lang="ko-KR" altLang="en-US" dirty="0"/>
              <a:t> </a:t>
            </a:r>
            <a:r>
              <a:rPr lang="ko-KR" altLang="en-US" dirty="0" err="1"/>
              <a:t>이르어서는</a:t>
            </a:r>
            <a:r>
              <a:rPr lang="ko-KR" altLang="en-US" dirty="0"/>
              <a:t> 플레이스테이션</a:t>
            </a:r>
            <a:r>
              <a:rPr lang="en-US" altLang="ko-KR" dirty="0"/>
              <a:t>2</a:t>
            </a:r>
            <a:r>
              <a:rPr lang="ko-KR" altLang="en-US" dirty="0"/>
              <a:t>에게 </a:t>
            </a:r>
            <a:r>
              <a:rPr lang="ko-KR" altLang="en-US" dirty="0" err="1" smtClean="0"/>
              <a:t>참패를함으로써</a:t>
            </a:r>
            <a:endParaRPr lang="en-US" altLang="ko-KR" dirty="0"/>
          </a:p>
          <a:p>
            <a:r>
              <a:rPr lang="ko-KR" altLang="en-US" dirty="0"/>
              <a:t>닌텐도 </a:t>
            </a:r>
            <a:r>
              <a:rPr lang="en-US" altLang="ko-KR" dirty="0"/>
              <a:t>DS</a:t>
            </a:r>
            <a:r>
              <a:rPr lang="ko-KR" altLang="en-US" dirty="0"/>
              <a:t>와 </a:t>
            </a:r>
            <a:r>
              <a:rPr lang="en-US" altLang="ko-KR" dirty="0"/>
              <a:t>Wii</a:t>
            </a:r>
            <a:r>
              <a:rPr lang="ko-KR" altLang="en-US" dirty="0"/>
              <a:t>가 나오기 이전까지 암흑기를 맞이하다가 닌텐도 </a:t>
            </a:r>
            <a:r>
              <a:rPr lang="en-US" altLang="ko-KR" dirty="0"/>
              <a:t>DS</a:t>
            </a:r>
            <a:r>
              <a:rPr lang="ko-KR" altLang="en-US" dirty="0"/>
              <a:t>와 </a:t>
            </a:r>
            <a:r>
              <a:rPr lang="en-US" altLang="ko-KR" dirty="0"/>
              <a:t>Wii</a:t>
            </a:r>
            <a:r>
              <a:rPr lang="ko-KR" altLang="en-US" dirty="0"/>
              <a:t>가 나오면서 </a:t>
            </a:r>
            <a:r>
              <a:rPr lang="ko-KR" altLang="en-US" dirty="0" err="1"/>
              <a:t>중흥기를</a:t>
            </a:r>
            <a:r>
              <a:rPr lang="ko-KR" altLang="en-US" dirty="0"/>
              <a:t> 맞이하다 </a:t>
            </a:r>
            <a:r>
              <a:rPr lang="en-US" altLang="ko-KR" dirty="0"/>
              <a:t>2010</a:t>
            </a:r>
            <a:r>
              <a:rPr lang="ko-KR" altLang="en-US" dirty="0"/>
              <a:t>년부터 </a:t>
            </a:r>
            <a:r>
              <a:rPr lang="en-US" altLang="ko-KR" dirty="0"/>
              <a:t>2014</a:t>
            </a:r>
            <a:r>
              <a:rPr lang="ko-KR" altLang="en-US" dirty="0"/>
              <a:t>년까지 일본게임계의 암흑기를 맞이하다가 </a:t>
            </a:r>
            <a:r>
              <a:rPr lang="en-US" altLang="ko-KR" dirty="0"/>
              <a:t>2015</a:t>
            </a:r>
            <a:r>
              <a:rPr lang="ko-KR" altLang="en-US" dirty="0"/>
              <a:t>년에 방침을 </a:t>
            </a:r>
            <a:r>
              <a:rPr lang="ko-KR" altLang="en-US" dirty="0" err="1"/>
              <a:t>바꾸게되면서</a:t>
            </a:r>
            <a:r>
              <a:rPr lang="ko-KR" altLang="en-US" dirty="0"/>
              <a:t> </a:t>
            </a:r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</a:t>
            </a:r>
            <a:r>
              <a:rPr lang="en-US" altLang="ko-KR" dirty="0"/>
              <a:t>3</a:t>
            </a:r>
            <a:r>
              <a:rPr lang="ko-KR" altLang="en-US" dirty="0"/>
              <a:t>일에 닌텐도 스위치를 발매하면서 재도약함</a:t>
            </a:r>
          </a:p>
        </p:txBody>
      </p:sp>
    </p:spTree>
    <p:extLst>
      <p:ext uri="{BB962C8B-B14F-4D97-AF65-F5344CB8AC3E}">
        <p14:creationId xmlns:p14="http://schemas.microsoft.com/office/powerpoint/2010/main" val="1005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86356" y="17585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1994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일에  일본에서 발매되었으며 </a:t>
            </a:r>
            <a:r>
              <a:rPr lang="en-US" altLang="ko-KR" dirty="0" smtClean="0"/>
              <a:t>1995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북미에서도 발매됨</a:t>
            </a:r>
            <a:endParaRPr lang="en-US" altLang="ko-KR" dirty="0" smtClean="0"/>
          </a:p>
          <a:p>
            <a:r>
              <a:rPr lang="ko-KR" altLang="en-US" dirty="0" smtClean="0"/>
              <a:t>처음에 닌텐도와 협력해서 </a:t>
            </a:r>
            <a:r>
              <a:rPr lang="en-US" altLang="ko-KR" dirty="0" smtClean="0"/>
              <a:t>CD-ROM</a:t>
            </a:r>
            <a:r>
              <a:rPr lang="ko-KR" altLang="en-US" dirty="0" smtClean="0"/>
              <a:t>형태의 게임기를 </a:t>
            </a:r>
            <a:r>
              <a:rPr lang="ko-KR" altLang="en-US" dirty="0" err="1" smtClean="0"/>
              <a:t>개발중</a:t>
            </a:r>
            <a:r>
              <a:rPr lang="ko-KR" altLang="en-US" dirty="0" smtClean="0"/>
              <a:t> 이었으나 개발 도중에 닌텐도가 먼저 계약을 취소하게 되면서 소니가  독자적으로 게임기를 </a:t>
            </a:r>
            <a:r>
              <a:rPr lang="ko-KR" altLang="en-US" dirty="0" err="1" smtClean="0"/>
              <a:t>만들기로함</a:t>
            </a:r>
            <a:r>
              <a:rPr lang="ko-KR" altLang="en-US" dirty="0" smtClean="0"/>
              <a:t> 또한 </a:t>
            </a:r>
            <a:r>
              <a:rPr lang="ko-KR" altLang="en-US" dirty="0" err="1" smtClean="0"/>
              <a:t>닌텐도사의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갑질로</a:t>
            </a:r>
            <a:r>
              <a:rPr lang="ko-KR" altLang="en-US" dirty="0" smtClean="0"/>
              <a:t> 인해 불만을 가진 다른 </a:t>
            </a:r>
            <a:r>
              <a:rPr lang="ko-KR" altLang="en-US" dirty="0" err="1" smtClean="0"/>
              <a:t>서드파티</a:t>
            </a:r>
            <a:r>
              <a:rPr lang="ko-KR" altLang="en-US" dirty="0" smtClean="0"/>
              <a:t> 회사들이 플레이 스테이션쪽으로 </a:t>
            </a:r>
            <a:r>
              <a:rPr lang="ko-KR" altLang="en-US" dirty="0" err="1" smtClean="0"/>
              <a:t>이전을함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3686356" y="1013456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/>
              <a:t>플레이스테이션</a:t>
            </a:r>
            <a:endParaRPr lang="ko-KR" altLang="en-US" sz="4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0" y="1319842"/>
            <a:ext cx="3030648" cy="20188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0" y="3473413"/>
            <a:ext cx="3033562" cy="268470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686356" y="4107878"/>
            <a:ext cx="4052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/>
              <a:t>플레이스테이션</a:t>
            </a:r>
            <a:r>
              <a:rPr lang="en-US" altLang="ko-KR" sz="4000" dirty="0"/>
              <a:t>2</a:t>
            </a:r>
            <a:endParaRPr lang="ko-KR" altLang="en-US" sz="4000" dirty="0"/>
          </a:p>
        </p:txBody>
      </p:sp>
      <p:sp>
        <p:nvSpPr>
          <p:cNvPr id="10" name="직사각형 9"/>
          <p:cNvSpPr/>
          <p:nvPr/>
        </p:nvSpPr>
        <p:spPr>
          <a:xfrm>
            <a:off x="3686356" y="473604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2000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 일본에서 발매되었으며 </a:t>
            </a:r>
            <a:r>
              <a:rPr lang="ko-KR" altLang="en-US" dirty="0" err="1"/>
              <a:t>같은해인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월</a:t>
            </a:r>
            <a:r>
              <a:rPr lang="en-US" altLang="ko-KR" dirty="0"/>
              <a:t>26</a:t>
            </a:r>
            <a:r>
              <a:rPr lang="ko-KR" altLang="en-US" dirty="0"/>
              <a:t>일 북미에서도 발매되었으며 플레이스테이션 시리즈 역사상 최고의 전성기를 </a:t>
            </a:r>
            <a:r>
              <a:rPr lang="ko-KR" altLang="en-US" dirty="0" err="1"/>
              <a:t>맞이하게됨</a:t>
            </a:r>
            <a:endParaRPr lang="en-US" altLang="ko-KR" dirty="0"/>
          </a:p>
          <a:p>
            <a:r>
              <a:rPr lang="ko-KR" altLang="en-US" dirty="0"/>
              <a:t>원래 플레이스테이션 시절부터 닌텐도를 제쳤으나 플레이스테이션</a:t>
            </a:r>
            <a:r>
              <a:rPr lang="en-US" altLang="ko-KR" dirty="0"/>
              <a:t>2 </a:t>
            </a:r>
            <a:r>
              <a:rPr lang="ko-KR" altLang="en-US" dirty="0" err="1"/>
              <a:t>부터</a:t>
            </a:r>
            <a:r>
              <a:rPr lang="ko-KR" altLang="en-US" dirty="0"/>
              <a:t> 닌텐도와의 격차가 더더욱 벌어지면서 일본게임기의 대표기기라는 위상을 </a:t>
            </a:r>
            <a:r>
              <a:rPr lang="ko-KR" altLang="en-US" dirty="0" err="1"/>
              <a:t>갖게됨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190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99867" y="1153286"/>
            <a:ext cx="4193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/>
              <a:t>플레이스테이션 </a:t>
            </a:r>
            <a:r>
              <a:rPr lang="en-US" altLang="ko-KR" sz="4000" dirty="0"/>
              <a:t>3</a:t>
            </a:r>
            <a:endParaRPr lang="ko-KR" altLang="en-US" sz="4000" dirty="0"/>
          </a:p>
        </p:txBody>
      </p:sp>
      <p:sp>
        <p:nvSpPr>
          <p:cNvPr id="3" name="직사각형 2"/>
          <p:cNvSpPr/>
          <p:nvPr/>
        </p:nvSpPr>
        <p:spPr>
          <a:xfrm>
            <a:off x="3599866" y="3960327"/>
            <a:ext cx="4193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/>
              <a:t>플레이스테이션 </a:t>
            </a:r>
            <a:r>
              <a:rPr lang="en-US" altLang="ko-KR" sz="4000" dirty="0"/>
              <a:t>4</a:t>
            </a:r>
            <a:endParaRPr lang="ko-KR" altLang="en-US" sz="4000" dirty="0"/>
          </a:p>
        </p:txBody>
      </p:sp>
      <p:sp>
        <p:nvSpPr>
          <p:cNvPr id="4" name="직사각형 3"/>
          <p:cNvSpPr/>
          <p:nvPr/>
        </p:nvSpPr>
        <p:spPr>
          <a:xfrm>
            <a:off x="3686356" y="192900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2006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11</a:t>
            </a:r>
            <a:r>
              <a:rPr lang="ko-KR" altLang="en-US" dirty="0"/>
              <a:t>일 일본에서 먼저 발매되었으며 미국에서는 </a:t>
            </a:r>
            <a:r>
              <a:rPr lang="en-US" altLang="ko-KR" dirty="0"/>
              <a:t>8</a:t>
            </a:r>
            <a:r>
              <a:rPr lang="ko-KR" altLang="en-US" dirty="0" err="1"/>
              <a:t>일뒤인</a:t>
            </a:r>
            <a:r>
              <a:rPr lang="ko-KR" altLang="en-US" dirty="0"/>
              <a:t> </a:t>
            </a:r>
            <a:r>
              <a:rPr lang="en-US" altLang="ko-KR" dirty="0"/>
              <a:t>2006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19</a:t>
            </a:r>
            <a:r>
              <a:rPr lang="ko-KR" altLang="en-US" dirty="0"/>
              <a:t>일에 발매됨</a:t>
            </a:r>
            <a:endParaRPr lang="en-US" altLang="ko-KR" dirty="0"/>
          </a:p>
          <a:p>
            <a:r>
              <a:rPr lang="ko-KR" altLang="en-US" dirty="0"/>
              <a:t>이 당시는 플레이스테이션 역사상 끔찍했던 시기이며 </a:t>
            </a:r>
            <a:r>
              <a:rPr lang="en-US" altLang="ko-KR" dirty="0"/>
              <a:t>2000</a:t>
            </a:r>
            <a:r>
              <a:rPr lang="ko-KR" altLang="en-US" dirty="0"/>
              <a:t>억엔 이라는 적자를 내고있었고 플레이스테이션</a:t>
            </a:r>
            <a:r>
              <a:rPr lang="en-US" altLang="ko-KR" dirty="0"/>
              <a:t>3</a:t>
            </a:r>
            <a:r>
              <a:rPr lang="ko-KR" altLang="en-US" dirty="0"/>
              <a:t>는 닌텐도</a:t>
            </a:r>
            <a:r>
              <a:rPr lang="en-US" altLang="ko-KR" dirty="0"/>
              <a:t>wii</a:t>
            </a:r>
            <a:r>
              <a:rPr lang="ko-KR" altLang="en-US" dirty="0"/>
              <a:t>랑 </a:t>
            </a:r>
            <a:r>
              <a:rPr lang="en-US" altLang="ko-KR" dirty="0"/>
              <a:t>XBOX360</a:t>
            </a:r>
            <a:r>
              <a:rPr lang="ko-KR" altLang="en-US" dirty="0"/>
              <a:t>에 압도당함 </a:t>
            </a:r>
            <a:endParaRPr lang="en-US" altLang="ko-KR" dirty="0"/>
          </a:p>
          <a:p>
            <a:r>
              <a:rPr lang="ko-KR" altLang="en-US" dirty="0"/>
              <a:t>이로 인해 플레이스테이션의 아버지라고 불렸던 </a:t>
            </a:r>
            <a:r>
              <a:rPr lang="ko-KR" altLang="en-US" dirty="0" err="1"/>
              <a:t>쿠다라기</a:t>
            </a:r>
            <a:r>
              <a:rPr lang="ko-KR" altLang="en-US" dirty="0"/>
              <a:t> 켄은 물러나는 수밖에 없었음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3686356" y="47360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미국에서 </a:t>
            </a:r>
            <a:r>
              <a:rPr lang="en-US" altLang="ko-KR" dirty="0"/>
              <a:t>2013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일에 일본보다 먼저 발매되었으며 일본에서는 </a:t>
            </a:r>
            <a:r>
              <a:rPr lang="en-US" altLang="ko-KR" dirty="0"/>
              <a:t>2014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</a:t>
            </a:r>
            <a:r>
              <a:rPr lang="en-US" altLang="ko-KR" dirty="0"/>
              <a:t>22</a:t>
            </a:r>
            <a:r>
              <a:rPr lang="ko-KR" altLang="en-US" dirty="0"/>
              <a:t>일 가장 늦게 발매되었음</a:t>
            </a:r>
            <a:endParaRPr lang="en-US" altLang="ko-KR" dirty="0"/>
          </a:p>
          <a:p>
            <a:r>
              <a:rPr lang="ko-KR" altLang="en-US" dirty="0"/>
              <a:t>현재 </a:t>
            </a:r>
            <a:r>
              <a:rPr lang="en-US" altLang="ko-KR" dirty="0"/>
              <a:t>XBOX ONE</a:t>
            </a:r>
            <a:r>
              <a:rPr lang="ko-KR" altLang="en-US" dirty="0"/>
              <a:t>을 제치고 제</a:t>
            </a:r>
            <a:r>
              <a:rPr lang="en-US" altLang="ko-KR" dirty="0"/>
              <a:t>2</a:t>
            </a:r>
            <a:r>
              <a:rPr lang="ko-KR" altLang="en-US" dirty="0"/>
              <a:t>의 전성기를 맞이하였으며 </a:t>
            </a:r>
            <a:r>
              <a:rPr lang="en-US" altLang="ko-KR" dirty="0"/>
              <a:t>2018</a:t>
            </a:r>
            <a:r>
              <a:rPr lang="ko-KR" altLang="en-US" dirty="0"/>
              <a:t>년 기준으로 전세계 </a:t>
            </a:r>
            <a:r>
              <a:rPr lang="ko-KR" altLang="en-US" dirty="0" err="1"/>
              <a:t>누적판매량</a:t>
            </a:r>
            <a:r>
              <a:rPr lang="ko-KR" altLang="en-US" dirty="0"/>
              <a:t> </a:t>
            </a:r>
            <a:r>
              <a:rPr lang="en-US" altLang="ko-KR" dirty="0"/>
              <a:t>9160</a:t>
            </a:r>
            <a:r>
              <a:rPr lang="ko-KR" altLang="en-US" dirty="0"/>
              <a:t>만대를 돌파하였고</a:t>
            </a:r>
            <a:endParaRPr lang="en-US" altLang="ko-KR" dirty="0"/>
          </a:p>
          <a:p>
            <a:r>
              <a:rPr lang="ko-KR" altLang="en-US" dirty="0"/>
              <a:t>현재 콘솔게임의 주도권을 </a:t>
            </a:r>
            <a:r>
              <a:rPr lang="ko-KR" altLang="en-US" dirty="0" err="1"/>
              <a:t>잡고있음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1019934"/>
            <a:ext cx="3254809" cy="297242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4097100"/>
            <a:ext cx="3341299" cy="23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48000" y="15823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XBOX ONE</a:t>
            </a:r>
            <a:r>
              <a:rPr lang="ko-KR" altLang="en-US" dirty="0"/>
              <a:t>의 </a:t>
            </a:r>
            <a:r>
              <a:rPr lang="ko-KR" altLang="en-US" dirty="0" err="1"/>
              <a:t>부진이후</a:t>
            </a:r>
            <a:r>
              <a:rPr lang="ko-KR" altLang="en-US" dirty="0"/>
              <a:t> 현재 게임의 주도권은 소니의 플레이스테이션</a:t>
            </a:r>
            <a:r>
              <a:rPr lang="en-US" altLang="ko-KR" dirty="0"/>
              <a:t>4</a:t>
            </a:r>
            <a:r>
              <a:rPr lang="ko-KR" altLang="en-US" dirty="0"/>
              <a:t>와 닌텐도의 닌텐도 스위치가 주도권을 잡고있으며 </a:t>
            </a:r>
            <a:endParaRPr lang="en-US" altLang="ko-KR" dirty="0"/>
          </a:p>
          <a:p>
            <a:r>
              <a:rPr lang="ko-KR" altLang="en-US" dirty="0" err="1"/>
              <a:t>소니의경우</a:t>
            </a:r>
            <a:r>
              <a:rPr lang="ko-KR" altLang="en-US" dirty="0"/>
              <a:t> 휴대용게임기인 </a:t>
            </a:r>
            <a:r>
              <a:rPr lang="en-US" altLang="ko-KR" dirty="0"/>
              <a:t>PS vita</a:t>
            </a:r>
            <a:r>
              <a:rPr lang="ko-KR" altLang="en-US" dirty="0"/>
              <a:t>는 패배를 선포하면서 닌텐도 </a:t>
            </a:r>
            <a:r>
              <a:rPr lang="ko-KR" altLang="en-US" dirty="0" err="1"/>
              <a:t>한테</a:t>
            </a:r>
            <a:r>
              <a:rPr lang="ko-KR" altLang="en-US" dirty="0"/>
              <a:t> </a:t>
            </a:r>
            <a:r>
              <a:rPr lang="ko-KR" altLang="en-US" dirty="0" err="1"/>
              <a:t>뺐겼으나</a:t>
            </a:r>
            <a:r>
              <a:rPr lang="ko-KR" altLang="en-US" dirty="0"/>
              <a:t> 콘솔게임기는 반대로 플레이스테이션이 주도권을 </a:t>
            </a:r>
            <a:r>
              <a:rPr lang="ko-KR" altLang="en-US" dirty="0" err="1"/>
              <a:t>잡게됨</a:t>
            </a:r>
            <a:r>
              <a:rPr lang="ko-KR" altLang="en-US"/>
              <a:t>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9662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00513-C453-4CF0-8683-ED0AECB4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69030"/>
            <a:ext cx="2724150" cy="1293028"/>
          </a:xfrm>
        </p:spPr>
        <p:txBody>
          <a:bodyPr/>
          <a:lstStyle/>
          <a:p>
            <a:r>
              <a:rPr lang="ko-KR" altLang="en-US" dirty="0"/>
              <a:t>참고 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CCAD11-CA13-4458-BC22-B5B6F464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https://youtu.be/EHj9Sa9ozYE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https://www.youtube.com/watch?v=j-q6SjEMMEM&amp;feature=youtu.be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6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B9A74-BAEE-40AB-8AFD-FD564989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740959"/>
            <a:ext cx="8610600" cy="1293028"/>
          </a:xfrm>
        </p:spPr>
        <p:txBody>
          <a:bodyPr/>
          <a:lstStyle/>
          <a:p>
            <a:pPr algn="l"/>
            <a:r>
              <a:rPr lang="ko-KR" altLang="en-US" dirty="0"/>
              <a:t>목차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3B27FDB-67C4-47CA-8AFC-87C1FC65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 </a:t>
            </a:r>
            <a:r>
              <a:rPr lang="ko-KR" altLang="en-US" dirty="0" err="1"/>
              <a:t>아타리쇼크로</a:t>
            </a:r>
            <a:r>
              <a:rPr lang="ko-KR" altLang="en-US" dirty="0"/>
              <a:t> 인한 </a:t>
            </a:r>
            <a:r>
              <a:rPr lang="ko-KR" altLang="en-US" dirty="0" err="1"/>
              <a:t>미국게임곙의</a:t>
            </a:r>
            <a:r>
              <a:rPr lang="ko-KR" altLang="en-US" dirty="0"/>
              <a:t> 붕괴와 </a:t>
            </a:r>
            <a:r>
              <a:rPr lang="ko-KR" altLang="en-US" dirty="0" err="1"/>
              <a:t>일본게임의</a:t>
            </a:r>
            <a:r>
              <a:rPr lang="ko-KR" altLang="en-US" dirty="0"/>
              <a:t> 주도권 확보 </a:t>
            </a:r>
            <a:endParaRPr lang="en-US" altLang="ko-KR" dirty="0"/>
          </a:p>
          <a:p>
            <a:r>
              <a:rPr lang="en-US" altLang="ko-KR" dirty="0"/>
              <a:t>.</a:t>
            </a:r>
            <a:r>
              <a:rPr lang="ko-KR" altLang="en-US" dirty="0" err="1"/>
              <a:t>아타리쇼크란</a:t>
            </a:r>
            <a:r>
              <a:rPr lang="en-US" altLang="ko-KR" dirty="0"/>
              <a:t>?</a:t>
            </a:r>
          </a:p>
          <a:p>
            <a:r>
              <a:rPr lang="ko-KR" altLang="en-US" sz="1400" dirty="0"/>
              <a:t>닌텐도</a:t>
            </a:r>
            <a:endParaRPr lang="en-US" altLang="ko-KR" sz="1400" dirty="0"/>
          </a:p>
          <a:p>
            <a:r>
              <a:rPr lang="ko-KR" altLang="en-US" sz="1400" dirty="0" err="1"/>
              <a:t>슈퍼마리오</a:t>
            </a:r>
            <a:endParaRPr lang="en-US" altLang="ko-KR" sz="1400" dirty="0"/>
          </a:p>
          <a:p>
            <a:r>
              <a:rPr lang="ko-KR" altLang="en-US" sz="1400" dirty="0" err="1"/>
              <a:t>패미컴</a:t>
            </a:r>
            <a:endParaRPr lang="en-US" altLang="ko-KR" sz="1400" dirty="0"/>
          </a:p>
          <a:p>
            <a:r>
              <a:rPr lang="ko-KR" altLang="en-US" sz="1400" dirty="0" err="1"/>
              <a:t>게임보이</a:t>
            </a:r>
            <a:r>
              <a:rPr lang="ko-KR" altLang="en-US" sz="1400" dirty="0"/>
              <a:t> 와 </a:t>
            </a:r>
            <a:r>
              <a:rPr lang="ko-KR" altLang="en-US" sz="1400" dirty="0" err="1"/>
              <a:t>슈퍼패미컴</a:t>
            </a:r>
            <a:endParaRPr lang="en-US" altLang="ko-KR" sz="1400" dirty="0"/>
          </a:p>
          <a:p>
            <a:r>
              <a:rPr lang="en-US" altLang="ko-KR" dirty="0"/>
              <a:t>2.</a:t>
            </a:r>
            <a:r>
              <a:rPr lang="ko-KR" altLang="en-US" dirty="0"/>
              <a:t> </a:t>
            </a:r>
            <a:r>
              <a:rPr lang="ko-KR" altLang="en-US" sz="2400" dirty="0" err="1"/>
              <a:t>닌텐도사의</a:t>
            </a:r>
            <a:r>
              <a:rPr lang="ko-KR" altLang="en-US" sz="2400" dirty="0"/>
              <a:t> 암흑기 그리고 플레이스테이션</a:t>
            </a:r>
            <a:endParaRPr lang="en-US" altLang="ko-KR" sz="2400" dirty="0"/>
          </a:p>
          <a:p>
            <a:r>
              <a:rPr lang="ko-KR" altLang="en-US" sz="1400" dirty="0" smtClean="0"/>
              <a:t>플레이스테이션 </a:t>
            </a:r>
            <a:r>
              <a:rPr lang="ko-KR" altLang="en-US" sz="1400" dirty="0"/>
              <a:t>과 플레이스테이션</a:t>
            </a:r>
            <a:r>
              <a:rPr lang="en-US" altLang="ko-KR" sz="1400" dirty="0"/>
              <a:t>2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r>
              <a:rPr lang="ko-KR" altLang="en-US" sz="1400" dirty="0"/>
              <a:t>플레이스테이션</a:t>
            </a:r>
            <a:r>
              <a:rPr lang="en-US" altLang="ko-KR" sz="1400" dirty="0"/>
              <a:t>3</a:t>
            </a:r>
            <a:r>
              <a:rPr lang="ko-KR" altLang="en-US" sz="1400" dirty="0"/>
              <a:t> 와 플레이스테이션</a:t>
            </a:r>
            <a:r>
              <a:rPr lang="en-US" altLang="ko-KR" sz="1400" dirty="0"/>
              <a:t>4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r>
              <a:rPr lang="ko-KR" altLang="en-US" sz="1400" dirty="0"/>
              <a:t>현재상황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65026FB0-D72D-4845-8A70-20B190320259}"/>
                  </a:ext>
                </a:extLst>
              </p14:cNvPr>
              <p14:cNvContentPartPr/>
              <p14:nvPr/>
            </p14:nvContentPartPr>
            <p14:xfrm>
              <a:off x="911595" y="2643690"/>
              <a:ext cx="2520" cy="1224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65026FB0-D72D-4845-8A70-20B1903202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955" y="2626050"/>
                <a:ext cx="3816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8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394766"/>
            <a:ext cx="8610600" cy="1293028"/>
          </a:xfrm>
        </p:spPr>
        <p:txBody>
          <a:bodyPr/>
          <a:lstStyle/>
          <a:p>
            <a:pPr algn="l"/>
            <a:r>
              <a:rPr lang="ko-KR" altLang="en-US" dirty="0" err="1"/>
              <a:t>아타리쇼크로</a:t>
            </a:r>
            <a:r>
              <a:rPr lang="ko-KR" altLang="en-US" dirty="0"/>
              <a:t> </a:t>
            </a:r>
            <a:r>
              <a:rPr lang="ko-KR" altLang="en-US"/>
              <a:t>인한 미국게임계의 </a:t>
            </a:r>
            <a:r>
              <a:rPr lang="ko-KR" altLang="en-US" dirty="0"/>
              <a:t>붕괴와 </a:t>
            </a:r>
            <a:r>
              <a:rPr lang="ko-KR" altLang="en-US" dirty="0" err="1"/>
              <a:t>일본게임의</a:t>
            </a:r>
            <a:r>
              <a:rPr lang="ko-KR" altLang="en-US" dirty="0"/>
              <a:t> 주도권 확보 </a:t>
            </a:r>
          </a:p>
        </p:txBody>
      </p:sp>
    </p:spTree>
    <p:extLst>
      <p:ext uri="{BB962C8B-B14F-4D97-AF65-F5344CB8AC3E}">
        <p14:creationId xmlns:p14="http://schemas.microsoft.com/office/powerpoint/2010/main" val="12508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B9A74-BAEE-40AB-8AFD-FD564989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667" y="1262907"/>
            <a:ext cx="7297948" cy="931653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err="1"/>
              <a:t>아타리쇼크란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3" name="그림 2" descr="[조영준의 게임히스토리]누구의 잘못인가? 게임 역사상 최악의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6" y="489326"/>
            <a:ext cx="3235204" cy="2426403"/>
          </a:xfrm>
          <a:prstGeom prst="rect">
            <a:avLst/>
          </a:prstGeom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071666" y="2194560"/>
            <a:ext cx="7185805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1983</a:t>
            </a:r>
            <a:r>
              <a:rPr lang="ko-KR" altLang="en-US" dirty="0"/>
              <a:t>년부터 </a:t>
            </a:r>
            <a:r>
              <a:rPr lang="en-US" altLang="ko-KR" dirty="0"/>
              <a:t>1985</a:t>
            </a:r>
            <a:r>
              <a:rPr lang="ko-KR" altLang="en-US" dirty="0"/>
              <a:t>년까지 일어난 북미 비디오게임계의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침체기이며</a:t>
            </a:r>
            <a:r>
              <a:rPr lang="ko-KR" altLang="en-US" dirty="0"/>
              <a:t> 원인은 </a:t>
            </a:r>
            <a:r>
              <a:rPr lang="ko-KR" altLang="en-US" dirty="0" err="1"/>
              <a:t>아타리의</a:t>
            </a:r>
            <a:r>
              <a:rPr lang="ko-KR" altLang="en-US" dirty="0"/>
              <a:t> 양산형 </a:t>
            </a:r>
            <a:r>
              <a:rPr lang="ko-KR" altLang="en-US" dirty="0" err="1"/>
              <a:t>저질게임에</a:t>
            </a:r>
            <a:r>
              <a:rPr lang="ko-KR" altLang="en-US" dirty="0"/>
              <a:t> </a:t>
            </a:r>
            <a:r>
              <a:rPr lang="ko-KR" altLang="en-US" dirty="0" err="1"/>
              <a:t>있며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특히 </a:t>
            </a:r>
            <a:r>
              <a:rPr lang="ko-KR" altLang="en-US" dirty="0" err="1"/>
              <a:t>아타리</a:t>
            </a:r>
            <a:r>
              <a:rPr lang="ko-KR" altLang="en-US" dirty="0"/>
              <a:t> </a:t>
            </a:r>
            <a:r>
              <a:rPr lang="ko-KR" altLang="en-US" dirty="0" err="1"/>
              <a:t>팩맨과</a:t>
            </a:r>
            <a:r>
              <a:rPr lang="ko-KR" altLang="en-US" dirty="0"/>
              <a:t> </a:t>
            </a:r>
            <a:r>
              <a:rPr lang="en-US" altLang="ko-KR" dirty="0"/>
              <a:t>ET</a:t>
            </a:r>
            <a:r>
              <a:rPr lang="ko-KR" altLang="en-US" dirty="0"/>
              <a:t>에 있음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A103CC4-6C59-4A4E-ADED-6EE9C1ED9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6" y="3065828"/>
            <a:ext cx="1643698" cy="230473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720" y="3065828"/>
            <a:ext cx="1627315" cy="23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DA4B9A74-BAEE-40AB-8AFD-FD564989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667" y="1262907"/>
            <a:ext cx="7297948" cy="931653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/>
              <a:t>닌텐도</a:t>
            </a:r>
          </a:p>
        </p:txBody>
      </p:sp>
      <p:sp>
        <p:nvSpPr>
          <p:cNvPr id="6" name="내용 개체 틀 3"/>
          <p:cNvSpPr>
            <a:spLocks noGrp="1"/>
          </p:cNvSpPr>
          <p:nvPr>
            <p:ph idx="1"/>
          </p:nvPr>
        </p:nvSpPr>
        <p:spPr>
          <a:xfrm>
            <a:off x="4071667" y="2194560"/>
            <a:ext cx="7434532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1889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</a:t>
            </a:r>
            <a:r>
              <a:rPr lang="en-US" altLang="ko-KR" dirty="0"/>
              <a:t>23</a:t>
            </a:r>
            <a:r>
              <a:rPr lang="ko-KR" altLang="en-US" dirty="0"/>
              <a:t>일 </a:t>
            </a:r>
            <a:r>
              <a:rPr lang="ko-KR" altLang="en-US" dirty="0" err="1"/>
              <a:t>야마우치</a:t>
            </a:r>
            <a:r>
              <a:rPr lang="ko-KR" altLang="en-US" dirty="0"/>
              <a:t> </a:t>
            </a:r>
            <a:r>
              <a:rPr lang="ko-KR" altLang="en-US" dirty="0" err="1"/>
              <a:t>후사지로에</a:t>
            </a:r>
            <a:r>
              <a:rPr lang="ko-KR" altLang="en-US" dirty="0"/>
              <a:t> 의해 화투패사업을 </a:t>
            </a:r>
            <a:r>
              <a:rPr lang="ko-KR" altLang="en-US" dirty="0" err="1"/>
              <a:t>하는곳에서</a:t>
            </a:r>
            <a:r>
              <a:rPr lang="ko-KR" altLang="en-US" dirty="0"/>
              <a:t> </a:t>
            </a:r>
            <a:r>
              <a:rPr lang="ko-KR" altLang="en-US" dirty="0" err="1"/>
              <a:t>시작했으며트럼프카드</a:t>
            </a:r>
            <a:r>
              <a:rPr lang="ko-KR" altLang="en-US" dirty="0"/>
              <a:t> 이외에도 장난감 제조업도 하였으나 실패하고 장난감쪽으로 눈독을 </a:t>
            </a:r>
            <a:r>
              <a:rPr lang="ko-KR" altLang="en-US" dirty="0" err="1"/>
              <a:t>들이게됨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그렇게해서</a:t>
            </a:r>
            <a:r>
              <a:rPr lang="ko-KR" altLang="en-US" dirty="0"/>
              <a:t> </a:t>
            </a:r>
            <a:r>
              <a:rPr lang="en-US" altLang="ko-KR" dirty="0"/>
              <a:t>1963</a:t>
            </a:r>
            <a:r>
              <a:rPr lang="ko-KR" altLang="en-US" dirty="0"/>
              <a:t>년에 주식회사 닌텐도로 </a:t>
            </a:r>
            <a:r>
              <a:rPr lang="ko-KR" altLang="en-US" dirty="0" err="1"/>
              <a:t>바꾼뒤에</a:t>
            </a:r>
            <a:r>
              <a:rPr lang="ko-KR" altLang="en-US" dirty="0"/>
              <a:t> </a:t>
            </a:r>
            <a:r>
              <a:rPr lang="ko-KR" altLang="en-US" dirty="0" err="1"/>
              <a:t>울트라</a:t>
            </a:r>
            <a:r>
              <a:rPr lang="ko-KR" altLang="en-US" dirty="0"/>
              <a:t> 핸드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울트라</a:t>
            </a:r>
            <a:r>
              <a:rPr lang="ko-KR" altLang="en-US" dirty="0"/>
              <a:t> 머신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울트라</a:t>
            </a:r>
            <a:r>
              <a:rPr lang="ko-KR" altLang="en-US" dirty="0"/>
              <a:t> </a:t>
            </a:r>
            <a:r>
              <a:rPr lang="ko-KR" altLang="en-US" dirty="0" err="1"/>
              <a:t>스코프</a:t>
            </a:r>
            <a:r>
              <a:rPr lang="ko-KR" altLang="en-US" dirty="0"/>
              <a:t> 등을 개발함</a:t>
            </a:r>
            <a:endParaRPr lang="en-US" altLang="ko-KR" dirty="0"/>
          </a:p>
        </p:txBody>
      </p:sp>
      <p:pic>
        <p:nvPicPr>
          <p:cNvPr id="7" name="내용 개체 틀 20">
            <a:extLst>
              <a:ext uri="{FF2B5EF4-FFF2-40B4-BE49-F238E27FC236}">
                <a16:creationId xmlns:a16="http://schemas.microsoft.com/office/drawing/2014/main" id="{D6CAC714-EC93-4C53-A337-E07695C6E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36" y="2285757"/>
            <a:ext cx="3365946" cy="236141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6CC06A1-2D48-4A3A-BEE9-DE1C9810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36" y="1064277"/>
            <a:ext cx="3016611" cy="11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14:cNvPr>
              <p14:cNvContentPartPr/>
              <p14:nvPr/>
            </p14:nvContentPartPr>
            <p14:xfrm>
              <a:off x="6340708" y="2270786"/>
              <a:ext cx="360" cy="3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1708" y="2262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14:cNvPr>
              <p14:cNvContentPartPr/>
              <p14:nvPr/>
            </p14:nvContentPartPr>
            <p14:xfrm>
              <a:off x="6592708" y="2112386"/>
              <a:ext cx="4680" cy="478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4068" y="2103386"/>
                <a:ext cx="22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E1AAD07A-16FA-4A27-B405-8E47CDA6DB61}"/>
                  </a:ext>
                </a:extLst>
              </p14:cNvPr>
              <p14:cNvContentPartPr/>
              <p14:nvPr/>
            </p14:nvContentPartPr>
            <p14:xfrm>
              <a:off x="3225325" y="2158278"/>
              <a:ext cx="11160" cy="1872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E1AAD07A-16FA-4A27-B405-8E47CDA6DB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6325" y="2149278"/>
                <a:ext cx="2880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804249" y="2194560"/>
            <a:ext cx="7701950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1983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</a:t>
            </a:r>
            <a:r>
              <a:rPr lang="en-US" altLang="ko-KR" dirty="0"/>
              <a:t>15</a:t>
            </a:r>
            <a:r>
              <a:rPr lang="ko-KR" altLang="en-US" dirty="0"/>
              <a:t>일에 일본에서 </a:t>
            </a:r>
            <a:r>
              <a:rPr lang="ko-KR" altLang="en-US" dirty="0" err="1"/>
              <a:t>발매됬으며</a:t>
            </a:r>
            <a:r>
              <a:rPr lang="en-US" altLang="ko-KR" dirty="0"/>
              <a:t> </a:t>
            </a:r>
            <a:r>
              <a:rPr lang="ko-KR" altLang="en-US" dirty="0" err="1"/>
              <a:t>동키콩과</a:t>
            </a:r>
            <a:r>
              <a:rPr lang="ko-KR" altLang="en-US" dirty="0"/>
              <a:t> 마리오브라더스를 동시발매하고</a:t>
            </a:r>
            <a:r>
              <a:rPr lang="en-US" altLang="ko-KR" dirty="0"/>
              <a:t> 1985</a:t>
            </a:r>
            <a:r>
              <a:rPr lang="ko-KR" altLang="en-US" dirty="0"/>
              <a:t>년</a:t>
            </a:r>
            <a:r>
              <a:rPr lang="en-US" altLang="ko-KR" dirty="0"/>
              <a:t>10</a:t>
            </a:r>
            <a:r>
              <a:rPr lang="ko-KR" altLang="en-US" dirty="0"/>
              <a:t>월</a:t>
            </a:r>
            <a:r>
              <a:rPr lang="en-US" altLang="ko-KR" dirty="0"/>
              <a:t>18</a:t>
            </a:r>
            <a:r>
              <a:rPr lang="ko-KR" altLang="en-US" dirty="0"/>
              <a:t>일 </a:t>
            </a:r>
            <a:r>
              <a:rPr lang="en-US" altLang="ko-KR" dirty="0"/>
              <a:t>NES</a:t>
            </a:r>
            <a:r>
              <a:rPr lang="ko-KR" altLang="en-US" dirty="0"/>
              <a:t>가 북미에서 발매됨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3571335" y="1404500"/>
            <a:ext cx="236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err="1"/>
              <a:t>패미컴</a:t>
            </a:r>
            <a:endParaRPr lang="ko-KR" altLang="en-US" sz="40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AF53CE8-7A64-4B4A-8624-2594293C88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928" y="1140625"/>
            <a:ext cx="2892940" cy="2107869"/>
          </a:xfrm>
          <a:prstGeom prst="rect">
            <a:avLst/>
          </a:prstGeom>
        </p:spPr>
      </p:pic>
      <p:pic>
        <p:nvPicPr>
          <p:cNvPr id="12" name="내용 개체 틀 16">
            <a:extLst>
              <a:ext uri="{FF2B5EF4-FFF2-40B4-BE49-F238E27FC236}">
                <a16:creationId xmlns:a16="http://schemas.microsoft.com/office/drawing/2014/main" id="{43215901-ABCE-4AA4-A147-57892C00BD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28" y="3323930"/>
            <a:ext cx="2976747" cy="19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14:cNvPr>
              <p14:cNvContentPartPr/>
              <p14:nvPr/>
            </p14:nvContentPartPr>
            <p14:xfrm>
              <a:off x="6340708" y="2270786"/>
              <a:ext cx="360" cy="3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1708" y="2262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14:cNvPr>
              <p14:cNvContentPartPr/>
              <p14:nvPr/>
            </p14:nvContentPartPr>
            <p14:xfrm>
              <a:off x="6592708" y="2112386"/>
              <a:ext cx="4680" cy="478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4068" y="2103386"/>
                <a:ext cx="2232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직사각형 3"/>
          <p:cNvSpPr/>
          <p:nvPr/>
        </p:nvSpPr>
        <p:spPr>
          <a:xfrm>
            <a:off x="3597213" y="1062527"/>
            <a:ext cx="7525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err="1" smtClean="0"/>
              <a:t>슈퍼마리오</a:t>
            </a:r>
            <a:r>
              <a:rPr lang="ko-KR" altLang="en-US" sz="4000" dirty="0" smtClean="0"/>
              <a:t> 브라더스</a:t>
            </a:r>
            <a:endParaRPr lang="ko-KR" altLang="en-US" sz="40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597214" y="2194560"/>
            <a:ext cx="7806907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1985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</a:t>
            </a:r>
            <a:r>
              <a:rPr lang="en-US" altLang="ko-KR" dirty="0"/>
              <a:t>13</a:t>
            </a:r>
            <a:r>
              <a:rPr lang="ko-KR" altLang="en-US" dirty="0"/>
              <a:t>일 일본에서 발매되었으며</a:t>
            </a:r>
            <a:r>
              <a:rPr lang="en-US" altLang="ko-KR" dirty="0"/>
              <a:t> </a:t>
            </a:r>
            <a:r>
              <a:rPr lang="ko-KR" altLang="en-US" dirty="0" err="1"/>
              <a:t>한달뒤인</a:t>
            </a:r>
            <a:r>
              <a:rPr lang="ko-KR" altLang="en-US" dirty="0"/>
              <a:t> </a:t>
            </a:r>
            <a:r>
              <a:rPr lang="en-US" altLang="ko-KR" dirty="0"/>
              <a:t>1985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18</a:t>
            </a:r>
            <a:r>
              <a:rPr lang="ko-KR" altLang="en-US" dirty="0"/>
              <a:t>일에 북미에서 </a:t>
            </a:r>
            <a:r>
              <a:rPr lang="en-US" altLang="ko-KR" dirty="0"/>
              <a:t>NES</a:t>
            </a:r>
            <a:r>
              <a:rPr lang="ko-KR" altLang="en-US" dirty="0"/>
              <a:t>랑 함께 </a:t>
            </a:r>
            <a:r>
              <a:rPr lang="ko-KR" altLang="en-US" dirty="0" err="1"/>
              <a:t>공동발매됨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일본에서만 </a:t>
            </a:r>
            <a:r>
              <a:rPr lang="en-US" altLang="ko-KR" dirty="0"/>
              <a:t>681</a:t>
            </a:r>
            <a:r>
              <a:rPr lang="ko-KR" altLang="en-US" dirty="0"/>
              <a:t>만장이 전세계적으로 </a:t>
            </a:r>
            <a:r>
              <a:rPr lang="en-US" altLang="ko-KR" dirty="0"/>
              <a:t>4024</a:t>
            </a:r>
            <a:r>
              <a:rPr lang="ko-KR" altLang="en-US" dirty="0"/>
              <a:t>만장을 </a:t>
            </a:r>
            <a:r>
              <a:rPr lang="ko-KR" altLang="en-US" dirty="0" err="1"/>
              <a:t>팔아치웠으며</a:t>
            </a:r>
            <a:r>
              <a:rPr lang="ko-KR" altLang="en-US" dirty="0"/>
              <a:t> 포켓몬스터 적</a:t>
            </a:r>
            <a:r>
              <a:rPr lang="en-US" altLang="ko-KR" dirty="0"/>
              <a:t>·</a:t>
            </a:r>
            <a:r>
              <a:rPr lang="ko-KR" altLang="en-US" dirty="0"/>
              <a:t>녹</a:t>
            </a:r>
            <a:r>
              <a:rPr lang="en-US" altLang="ko-KR" dirty="0"/>
              <a:t>,</a:t>
            </a:r>
            <a:r>
              <a:rPr lang="ko-KR" altLang="en-US" dirty="0"/>
              <a:t>포켓몬스터 금</a:t>
            </a:r>
            <a:r>
              <a:rPr lang="en-US" altLang="ko-KR" dirty="0"/>
              <a:t>·</a:t>
            </a:r>
            <a:r>
              <a:rPr lang="ko-KR" altLang="en-US" dirty="0"/>
              <a:t>은이</a:t>
            </a:r>
            <a:r>
              <a:rPr lang="en-US" altLang="ko-KR" dirty="0"/>
              <a:t> </a:t>
            </a:r>
            <a:r>
              <a:rPr lang="ko-KR" altLang="en-US" dirty="0"/>
              <a:t>나오기  전까지 판매량 </a:t>
            </a:r>
            <a:r>
              <a:rPr lang="en-US" altLang="ko-KR" dirty="0"/>
              <a:t>1</a:t>
            </a:r>
            <a:r>
              <a:rPr lang="ko-KR" altLang="en-US" dirty="0"/>
              <a:t>위를 차지하였으며 그마저도 단일 소프트로 따지면 본 작품이 </a:t>
            </a:r>
            <a:r>
              <a:rPr lang="en-US" altLang="ko-KR" dirty="0"/>
              <a:t>1</a:t>
            </a:r>
            <a:r>
              <a:rPr lang="ko-KR" altLang="en-US" dirty="0"/>
              <a:t>위임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C90F10-43A5-40F4-977C-063833CA1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771587"/>
            <a:ext cx="2738174" cy="34470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5E8325C-5649-42AC-B151-48F8E5C7B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46431"/>
            <a:ext cx="2799272" cy="24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0225697-53A7-4BB8-B2E2-25BD6A32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0" y="650212"/>
            <a:ext cx="2760452" cy="273832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891083" y="1504431"/>
            <a:ext cx="192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/>
              <a:t>게임보이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891083" y="1873763"/>
            <a:ext cx="8065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1989</a:t>
            </a:r>
            <a:r>
              <a:rPr lang="ko-KR" altLang="en-US" dirty="0"/>
              <a:t>년</a:t>
            </a:r>
            <a:r>
              <a:rPr lang="en-US" altLang="ko-KR" dirty="0"/>
              <a:t>4</a:t>
            </a:r>
            <a:r>
              <a:rPr lang="ko-KR" altLang="en-US" dirty="0"/>
              <a:t>월</a:t>
            </a:r>
            <a:r>
              <a:rPr lang="en-US" altLang="ko-KR" dirty="0"/>
              <a:t>21</a:t>
            </a:r>
            <a:r>
              <a:rPr lang="ko-KR" altLang="en-US" dirty="0"/>
              <a:t>일 일본에서 </a:t>
            </a:r>
            <a:r>
              <a:rPr lang="ko-KR" altLang="en-US" dirty="0" err="1"/>
              <a:t>처음출시되었으며</a:t>
            </a:r>
            <a:r>
              <a:rPr lang="ko-KR" altLang="en-US" dirty="0"/>
              <a:t>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 북미에서도 발매되었으며</a:t>
            </a:r>
            <a:endParaRPr lang="en-US" altLang="ko-KR" dirty="0"/>
          </a:p>
          <a:p>
            <a:r>
              <a:rPr lang="ko-KR" altLang="en-US" dirty="0"/>
              <a:t>훗날 </a:t>
            </a:r>
            <a:r>
              <a:rPr lang="en-US" altLang="ko-KR" dirty="0"/>
              <a:t>1998</a:t>
            </a:r>
            <a:r>
              <a:rPr lang="ko-KR" altLang="en-US" dirty="0"/>
              <a:t>년에 </a:t>
            </a:r>
            <a:r>
              <a:rPr lang="ko-KR" altLang="en-US" dirty="0" err="1"/>
              <a:t>게임보이</a:t>
            </a:r>
            <a:r>
              <a:rPr lang="ko-KR" altLang="en-US" dirty="0"/>
              <a:t> 컬러라는 </a:t>
            </a:r>
            <a:r>
              <a:rPr lang="ko-KR" altLang="en-US" dirty="0" err="1"/>
              <a:t>후속작이</a:t>
            </a:r>
            <a:r>
              <a:rPr lang="ko-KR" altLang="en-US" dirty="0"/>
              <a:t> </a:t>
            </a:r>
            <a:r>
              <a:rPr lang="en-US" altLang="ko-KR" dirty="0"/>
              <a:t>2001</a:t>
            </a:r>
            <a:r>
              <a:rPr lang="ko-KR" altLang="en-US" dirty="0"/>
              <a:t>년에 </a:t>
            </a:r>
            <a:r>
              <a:rPr lang="ko-KR" altLang="en-US" dirty="0" err="1"/>
              <a:t>게임보이</a:t>
            </a:r>
            <a:r>
              <a:rPr lang="ko-KR" altLang="en-US" dirty="0"/>
              <a:t> </a:t>
            </a:r>
            <a:r>
              <a:rPr lang="ko-KR" altLang="en-US" dirty="0" err="1"/>
              <a:t>어드밴스라는</a:t>
            </a:r>
            <a:r>
              <a:rPr lang="ko-KR" altLang="en-US" dirty="0"/>
              <a:t> </a:t>
            </a:r>
            <a:r>
              <a:rPr lang="ko-KR" altLang="en-US" dirty="0" err="1"/>
              <a:t>후속작들이</a:t>
            </a:r>
            <a:r>
              <a:rPr lang="ko-KR" altLang="en-US" dirty="0"/>
              <a:t> 나왔으며 </a:t>
            </a:r>
            <a:r>
              <a:rPr lang="en-US" altLang="ko-KR" dirty="0"/>
              <a:t>2004</a:t>
            </a:r>
            <a:r>
              <a:rPr lang="ko-KR" altLang="en-US" dirty="0"/>
              <a:t>년에 닌텐도</a:t>
            </a:r>
            <a:r>
              <a:rPr lang="en-US" altLang="ko-KR" dirty="0"/>
              <a:t>DS</a:t>
            </a:r>
            <a:r>
              <a:rPr lang="ko-KR" altLang="en-US" dirty="0"/>
              <a:t>가 나오기전까지 명색을 유지하였음</a:t>
            </a:r>
            <a:endParaRPr lang="en-US" altLang="ko-KR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0" y="3430759"/>
            <a:ext cx="3520606" cy="250421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891083" y="3734193"/>
            <a:ext cx="806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패밀리 컴퓨터의 </a:t>
            </a:r>
            <a:r>
              <a:rPr lang="ko-KR" altLang="en-US" dirty="0" err="1"/>
              <a:t>후속작이며</a:t>
            </a:r>
            <a:r>
              <a:rPr lang="ko-KR" altLang="en-US" dirty="0"/>
              <a:t> </a:t>
            </a:r>
            <a:r>
              <a:rPr lang="en-US" altLang="ko-KR" dirty="0"/>
              <a:t>1990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21</a:t>
            </a:r>
            <a:r>
              <a:rPr lang="ko-KR" altLang="en-US" dirty="0"/>
              <a:t>일 </a:t>
            </a:r>
            <a:r>
              <a:rPr lang="ko-KR" altLang="en-US" dirty="0" err="1"/>
              <a:t>슈퍼마리오</a:t>
            </a:r>
            <a:r>
              <a:rPr lang="ko-KR" altLang="en-US" dirty="0"/>
              <a:t> 월드와 같이 출시되었으며 </a:t>
            </a:r>
            <a:r>
              <a:rPr lang="en-US" altLang="ko-KR" dirty="0"/>
              <a:t>1991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</a:t>
            </a:r>
            <a:r>
              <a:rPr lang="en-US" altLang="ko-KR" dirty="0"/>
              <a:t>23</a:t>
            </a:r>
            <a:r>
              <a:rPr lang="ko-KR" altLang="en-US" dirty="0"/>
              <a:t>일 북미에서도 발매됨</a:t>
            </a:r>
            <a:endParaRPr lang="en-US" altLang="ko-KR" dirty="0"/>
          </a:p>
        </p:txBody>
      </p:sp>
      <p:sp>
        <p:nvSpPr>
          <p:cNvPr id="15" name="직사각형 14"/>
          <p:cNvSpPr/>
          <p:nvPr/>
        </p:nvSpPr>
        <p:spPr>
          <a:xfrm>
            <a:off x="3916961" y="3219476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슈퍼 </a:t>
            </a:r>
            <a:r>
              <a:rPr lang="ko-KR" altLang="en-US" dirty="0" err="1"/>
              <a:t>패미컴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39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846053" y="2415397"/>
            <a:ext cx="7297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err="1"/>
              <a:t>닌텐도사의</a:t>
            </a:r>
            <a:r>
              <a:rPr lang="ko-KR" altLang="en-US" sz="4000" dirty="0"/>
              <a:t> 암흑기 그리고 플레이스테이션</a:t>
            </a:r>
          </a:p>
        </p:txBody>
      </p:sp>
    </p:spTree>
    <p:extLst>
      <p:ext uri="{BB962C8B-B14F-4D97-AF65-F5344CB8AC3E}">
        <p14:creationId xmlns:p14="http://schemas.microsoft.com/office/powerpoint/2010/main" val="10948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비행기 구름">
  <a:themeElements>
    <a:clrScheme name="비행기 구름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비행기 구름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비행기 구름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TM02900688[[fn=패싯]]</Template>
  <TotalTime>1067</TotalTime>
  <Words>487</Words>
  <Application>Microsoft Office PowerPoint</Application>
  <PresentationFormat>와이드스크린</PresentationFormat>
  <Paragraphs>56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Century Gothic</vt:lpstr>
      <vt:lpstr>맑은 고딕</vt:lpstr>
      <vt:lpstr>Arial</vt:lpstr>
      <vt:lpstr>Calibri</vt:lpstr>
      <vt:lpstr>Calibri Light</vt:lpstr>
      <vt:lpstr>Wingdings 2</vt:lpstr>
      <vt:lpstr>HDOfficeLightV0</vt:lpstr>
      <vt:lpstr>비행기 구름</vt:lpstr>
      <vt:lpstr>일본문화 게임산업의 발전과정 </vt:lpstr>
      <vt:lpstr>목차</vt:lpstr>
      <vt:lpstr>아타리쇼크로 인한 미국게임계의 붕괴와 일본게임의 주도권 확보 </vt:lpstr>
      <vt:lpstr>아타리쇼크란?</vt:lpstr>
      <vt:lpstr>닌텐도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 영상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연교</dc:creator>
  <cp:lastModifiedBy>Windows 사용자</cp:lastModifiedBy>
  <cp:revision>102</cp:revision>
  <dcterms:created xsi:type="dcterms:W3CDTF">2019-03-15T13:27:30Z</dcterms:created>
  <dcterms:modified xsi:type="dcterms:W3CDTF">2019-05-21T23:21:13Z</dcterms:modified>
</cp:coreProperties>
</file>