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5" r:id="rId2"/>
    <p:sldId id="280" r:id="rId3"/>
    <p:sldId id="274" r:id="rId4"/>
    <p:sldId id="301" r:id="rId5"/>
    <p:sldId id="302" r:id="rId6"/>
    <p:sldId id="303" r:id="rId7"/>
    <p:sldId id="304" r:id="rId8"/>
    <p:sldId id="305" r:id="rId9"/>
    <p:sldId id="299" r:id="rId10"/>
    <p:sldId id="297" r:id="rId11"/>
    <p:sldId id="300" r:id="rId12"/>
    <p:sldId id="261" r:id="rId13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86" autoAdjust="0"/>
  </p:normalViewPr>
  <p:slideViewPr>
    <p:cSldViewPr>
      <p:cViewPr varScale="1">
        <p:scale>
          <a:sx n="79" d="100"/>
          <a:sy n="79" d="100"/>
        </p:scale>
        <p:origin x="108" y="81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74F7-46CA-45F8-8643-CDA9E0090025}" type="datetimeFigureOut">
              <a:rPr lang="ko-KR" altLang="en-US" smtClean="0"/>
              <a:pPr/>
              <a:t>2018-06-11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6DB7D-872F-4EB7-A8E2-CD5327E651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35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628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62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51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825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20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6551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400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51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31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89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15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09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6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87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37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54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39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4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68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BB68-AE46-47E3-818C-D0D34E1C0508}" type="datetimeFigureOut">
              <a:rPr lang="ko-KR" altLang="en-US" smtClean="0"/>
              <a:pPr/>
              <a:t>2018-06-11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14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youtu.be/qtk_7FrRyI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hyperlink" Target="https://youtu.be/j3-qVvf4B9E?list=PL-DMjGnEZ-LvPc_ry04lreUnob2Ispt5e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85786" y="714360"/>
            <a:ext cx="7429552" cy="428628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72" y="1357302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ko-KR" altLang="en-US" sz="4800" b="1" dirty="0">
                <a:solidFill>
                  <a:schemeClr val="bg1"/>
                </a:solidFill>
              </a:rPr>
              <a:t>한국이 개입된 영토관련 전쟁</a:t>
            </a:r>
            <a:br>
              <a:rPr lang="en-US" altLang="ko-KR" sz="4800" b="1" dirty="0">
                <a:solidFill>
                  <a:schemeClr val="bg1"/>
                </a:solidFill>
              </a:rPr>
            </a:br>
            <a:r>
              <a:rPr lang="en-US" altLang="ko-KR" sz="4800" b="1" dirty="0">
                <a:solidFill>
                  <a:schemeClr val="bg1"/>
                </a:solidFill>
              </a:rPr>
              <a:t>1910~1945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796136" y="4357698"/>
            <a:ext cx="2192288" cy="411088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21701905 </a:t>
            </a:r>
            <a:r>
              <a:rPr lang="ko-KR" altLang="en-US" sz="2000" dirty="0">
                <a:solidFill>
                  <a:schemeClr val="bg1"/>
                </a:solidFill>
              </a:rPr>
              <a:t>손은택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1910~1945.8.15</a:t>
            </a: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민족말살정책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징병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강제 징용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6" y="457435"/>
            <a:ext cx="4865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전쟁이 한국에 끼친 영향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9EE226C-0FEE-45A1-8D92-FD7912D503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76923"/>
            <a:ext cx="4176464" cy="339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7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1674440" y="0"/>
            <a:ext cx="5705871" cy="5736161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74441" y="1201316"/>
            <a:ext cx="485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en-US" altLang="ko-KR" sz="36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YOUTUBE</a:t>
            </a:r>
            <a:r>
              <a:rPr lang="ko-KR" altLang="en-US" sz="36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en-US" altLang="ko-KR" sz="3600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91BE0-F98C-4A2B-82D9-0219B7643E85}"/>
              </a:ext>
            </a:extLst>
          </p:cNvPr>
          <p:cNvSpPr txBox="1"/>
          <p:nvPr/>
        </p:nvSpPr>
        <p:spPr>
          <a:xfrm>
            <a:off x="1621447" y="2497460"/>
            <a:ext cx="4902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네이버 두산백과</a:t>
            </a:r>
            <a:endParaRPr lang="en-US" altLang="ko-K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dist"/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275856" y="95219"/>
            <a:ext cx="2224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출처</a:t>
            </a:r>
            <a:endParaRPr lang="en-US" altLang="ko-KR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48447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857488" y="1500178"/>
            <a:ext cx="3600400" cy="200026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71802" y="2000244"/>
            <a:ext cx="3120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감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사합니다</a:t>
            </a:r>
            <a:endParaRPr lang="en-US" altLang="ko-KR" sz="44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071802" y="1928806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059832" y="2929508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6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1674440" y="0"/>
            <a:ext cx="5705871" cy="5736161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74441" y="1201316"/>
            <a:ext cx="485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ko-KR" altLang="en-US" sz="36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중일전쟁의 발발 </a:t>
            </a:r>
            <a:endParaRPr lang="en-US" altLang="ko-KR" sz="3600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91BE0-F98C-4A2B-82D9-0219B7643E85}"/>
              </a:ext>
            </a:extLst>
          </p:cNvPr>
          <p:cNvSpPr txBox="1"/>
          <p:nvPr/>
        </p:nvSpPr>
        <p:spPr>
          <a:xfrm>
            <a:off x="1621447" y="2497460"/>
            <a:ext cx="4902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태평양 전쟁의 발발</a:t>
            </a:r>
            <a:endParaRPr lang="en-US" altLang="ko-K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dist"/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BCB07-C211-4854-A28F-AFE72D82400F}"/>
              </a:ext>
            </a:extLst>
          </p:cNvPr>
          <p:cNvSpPr txBox="1"/>
          <p:nvPr/>
        </p:nvSpPr>
        <p:spPr>
          <a:xfrm>
            <a:off x="1621447" y="3936704"/>
            <a:ext cx="5829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전쟁이 한국에 준 영향</a:t>
            </a:r>
            <a:endParaRPr lang="en-US" altLang="ko-K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dist"/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275856" y="95219"/>
            <a:ext cx="2224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목차</a:t>
            </a:r>
            <a:endParaRPr lang="en-US" altLang="ko-KR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583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73279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1796" y="989457"/>
            <a:ext cx="3571900" cy="821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1937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~1941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중일전쟁의 키워드</a:t>
            </a:r>
          </a:p>
        </p:txBody>
      </p:sp>
      <p:sp>
        <p:nvSpPr>
          <p:cNvPr id="10" name="내용 개체 틀 5">
            <a:extLst>
              <a:ext uri="{FF2B5EF4-FFF2-40B4-BE49-F238E27FC236}">
                <a16:creationId xmlns:a16="http://schemas.microsoft.com/office/drawing/2014/main" id="{5EB47252-CA17-4254-845B-1F9CF2684236}"/>
              </a:ext>
            </a:extLst>
          </p:cNvPr>
          <p:cNvSpPr txBox="1">
            <a:spLocks/>
          </p:cNvSpPr>
          <p:nvPr/>
        </p:nvSpPr>
        <p:spPr>
          <a:xfrm>
            <a:off x="427395" y="1995767"/>
            <a:ext cx="35719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루거우차오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사건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내용 개체 틀 5">
            <a:extLst>
              <a:ext uri="{FF2B5EF4-FFF2-40B4-BE49-F238E27FC236}">
                <a16:creationId xmlns:a16="http://schemas.microsoft.com/office/drawing/2014/main" id="{9E73E075-F7B4-4D10-BBC2-51910948147A}"/>
              </a:ext>
            </a:extLst>
          </p:cNvPr>
          <p:cNvSpPr txBox="1">
            <a:spLocks/>
          </p:cNvSpPr>
          <p:nvPr/>
        </p:nvSpPr>
        <p:spPr>
          <a:xfrm>
            <a:off x="421796" y="2676024"/>
            <a:ext cx="35719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난징 대학살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내용 개체 틀 5">
            <a:extLst>
              <a:ext uri="{FF2B5EF4-FFF2-40B4-BE49-F238E27FC236}">
                <a16:creationId xmlns:a16="http://schemas.microsoft.com/office/drawing/2014/main" id="{2BB6AB21-E3A3-496E-830F-E80E8B9A209E}"/>
              </a:ext>
            </a:extLst>
          </p:cNvPr>
          <p:cNvSpPr txBox="1">
            <a:spLocks/>
          </p:cNvSpPr>
          <p:nvPr/>
        </p:nvSpPr>
        <p:spPr>
          <a:xfrm>
            <a:off x="421796" y="3330767"/>
            <a:ext cx="35719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국공합작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F245E4B-3E84-47E3-A64E-5E0F41A02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96" y="1315489"/>
            <a:ext cx="4711711" cy="35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73279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1796" y="989456"/>
            <a:ext cx="4150204" cy="4100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800" dirty="0">
                <a:solidFill>
                  <a:schemeClr val="tx1"/>
                </a:solidFill>
              </a:rPr>
              <a:t>1937</a:t>
            </a:r>
            <a:r>
              <a:rPr lang="ko-KR" altLang="en-US" sz="2800" dirty="0">
                <a:solidFill>
                  <a:schemeClr val="tx1"/>
                </a:solidFill>
              </a:rPr>
              <a:t>년 </a:t>
            </a:r>
            <a:r>
              <a:rPr lang="en-US" altLang="ko-KR" sz="2800" dirty="0">
                <a:solidFill>
                  <a:schemeClr val="tx1"/>
                </a:solidFill>
              </a:rPr>
              <a:t>7</a:t>
            </a:r>
            <a:r>
              <a:rPr lang="ko-KR" altLang="en-US" sz="2800" dirty="0">
                <a:solidFill>
                  <a:schemeClr val="tx1"/>
                </a:solidFill>
              </a:rPr>
              <a:t>월 </a:t>
            </a:r>
            <a:r>
              <a:rPr lang="en-US" altLang="ko-KR" sz="2800" dirty="0">
                <a:solidFill>
                  <a:schemeClr val="tx1"/>
                </a:solidFill>
              </a:rPr>
              <a:t>7</a:t>
            </a:r>
            <a:r>
              <a:rPr lang="ko-KR" altLang="en-US" sz="2800" dirty="0">
                <a:solidFill>
                  <a:schemeClr val="tx1"/>
                </a:solidFill>
              </a:rPr>
              <a:t>일 베이징 교외의 작은 돌다리인 </a:t>
            </a:r>
            <a:r>
              <a:rPr lang="ko-KR" altLang="en-US" sz="2800" dirty="0" err="1">
                <a:solidFill>
                  <a:schemeClr val="tx1"/>
                </a:solidFill>
              </a:rPr>
              <a:t>루거우차오에서</a:t>
            </a:r>
            <a:r>
              <a:rPr lang="ko-KR" altLang="en-US" sz="2800" dirty="0">
                <a:solidFill>
                  <a:schemeClr val="tx1"/>
                </a:solidFill>
              </a:rPr>
              <a:t> 일본군과 중국군 사이에 일어난 작은 사건을 빌미로 일방적인 공격을 개시했습니다</a:t>
            </a:r>
            <a:r>
              <a:rPr lang="en-US" altLang="ko-KR" sz="2800" dirty="0">
                <a:solidFill>
                  <a:schemeClr val="tx1"/>
                </a:solidFill>
              </a:rPr>
              <a:t>.</a:t>
            </a:r>
            <a:endParaRPr lang="ko-KR" altLang="en-US" sz="2800" dirty="0">
              <a:solidFill>
                <a:schemeClr val="tx1"/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/>
              <a:t>루거우차오</a:t>
            </a:r>
            <a:r>
              <a:rPr lang="ko-KR" altLang="en-US" sz="3200" b="1" dirty="0"/>
              <a:t> 사건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A59B2ED-9E7F-489F-B85A-D4D06013BC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4" y="1105181"/>
            <a:ext cx="3593587" cy="392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73279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259132" y="1544633"/>
            <a:ext cx="4752528" cy="2625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fontAlgn="base"/>
            <a:r>
              <a:rPr lang="en-US" altLang="ko-KR" sz="2400" dirty="0">
                <a:solidFill>
                  <a:schemeClr val="tx1"/>
                </a:solidFill>
              </a:rPr>
              <a:t>1937</a:t>
            </a:r>
            <a:r>
              <a:rPr lang="ko-KR" altLang="en-US" sz="2400" dirty="0">
                <a:solidFill>
                  <a:schemeClr val="tx1"/>
                </a:solidFill>
              </a:rPr>
              <a:t>년 </a:t>
            </a:r>
            <a:r>
              <a:rPr lang="en-US" altLang="ko-KR" sz="2400" dirty="0">
                <a:solidFill>
                  <a:schemeClr val="tx1"/>
                </a:solidFill>
              </a:rPr>
              <a:t>12</a:t>
            </a:r>
            <a:r>
              <a:rPr lang="ko-KR" altLang="en-US" sz="2400" dirty="0">
                <a:solidFill>
                  <a:schemeClr val="tx1"/>
                </a:solidFill>
              </a:rPr>
              <a:t>월 수도 난징을 점령하여 시민 수십만을 잔인하게 학살</a:t>
            </a:r>
          </a:p>
          <a:p>
            <a:pPr algn="l" fontAlgn="base"/>
            <a:r>
              <a:rPr lang="ko-KR" altLang="en-US" sz="2400" dirty="0">
                <a:solidFill>
                  <a:schemeClr val="tx1"/>
                </a:solidFill>
              </a:rPr>
              <a:t>그 뒤로 우한을 공격하고 남북 </a:t>
            </a:r>
            <a:r>
              <a:rPr lang="en-US" altLang="ko-KR" sz="2400" dirty="0">
                <a:solidFill>
                  <a:schemeClr val="tx1"/>
                </a:solidFill>
              </a:rPr>
              <a:t>10</a:t>
            </a:r>
            <a:r>
              <a:rPr lang="ko-KR" altLang="en-US" sz="2400" dirty="0">
                <a:solidFill>
                  <a:schemeClr val="tx1"/>
                </a:solidFill>
              </a:rPr>
              <a:t>개의 성과 주요 도시의 대부분을 점거하였습니다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ko-KR" altLang="en-US" sz="2400" dirty="0">
              <a:solidFill>
                <a:schemeClr val="tx1"/>
              </a:solidFill>
            </a:endParaRPr>
          </a:p>
          <a:p>
            <a:pPr algn="l"/>
            <a:endParaRPr lang="ko-KR" altLang="en-US" sz="2800" dirty="0">
              <a:solidFill>
                <a:schemeClr val="tx1"/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난징대학살 </a:t>
            </a:r>
          </a:p>
        </p:txBody>
      </p:sp>
      <p:sp>
        <p:nvSpPr>
          <p:cNvPr id="10" name="내용 개체 틀 5">
            <a:extLst>
              <a:ext uri="{FF2B5EF4-FFF2-40B4-BE49-F238E27FC236}">
                <a16:creationId xmlns:a16="http://schemas.microsoft.com/office/drawing/2014/main" id="{5BA022D9-A1CD-4148-8A03-5758E9DCDB21}"/>
              </a:ext>
            </a:extLst>
          </p:cNvPr>
          <p:cNvSpPr txBox="1">
            <a:spLocks/>
          </p:cNvSpPr>
          <p:nvPr/>
        </p:nvSpPr>
        <p:spPr>
          <a:xfrm>
            <a:off x="668322" y="4200466"/>
            <a:ext cx="3548616" cy="504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dirty="0">
                <a:hlinkClick r:id="rId7"/>
              </a:rPr>
              <a:t>https://youtu.be/qtk_7FrRyIg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6BC351B-6DC1-445E-B9C3-39E1BB5E76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31" y="1042210"/>
            <a:ext cx="3463874" cy="39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6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73279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259132" y="1544633"/>
            <a:ext cx="4752528" cy="2625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dirty="0">
                <a:solidFill>
                  <a:schemeClr val="tx1"/>
                </a:solidFill>
              </a:rPr>
              <a:t>중국은 국민당과 공산당의 내전이 있었으나 일본의 공격을 막는 것이 우선이라는 </a:t>
            </a:r>
            <a:r>
              <a:rPr lang="ko-KR" altLang="en-US" dirty="0" err="1">
                <a:solidFill>
                  <a:schemeClr val="tx1"/>
                </a:solidFill>
              </a:rPr>
              <a:t>국공합작을</a:t>
            </a:r>
            <a:r>
              <a:rPr lang="ko-KR" altLang="en-US" dirty="0">
                <a:solidFill>
                  <a:schemeClr val="tx1"/>
                </a:solidFill>
              </a:rPr>
              <a:t> 이루면서 항일민족통일전선을 형성하여 본격적인 항전을 시작하였다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  <a:p>
            <a:pPr algn="l"/>
            <a:endParaRPr lang="ko-KR" altLang="en-US" sz="2800" dirty="0">
              <a:solidFill>
                <a:schemeClr val="tx1"/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64319A3-A709-4098-8460-40D4F960D0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60" y="1315489"/>
            <a:ext cx="3765057" cy="3712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/>
              <a:t>국공합작</a:t>
            </a:r>
            <a:r>
              <a:rPr lang="ko-KR" alt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742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73279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396933" y="1315503"/>
            <a:ext cx="3571900" cy="821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1941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~1944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태평양 전쟁의 키워드</a:t>
            </a:r>
          </a:p>
        </p:txBody>
      </p:sp>
      <p:sp>
        <p:nvSpPr>
          <p:cNvPr id="10" name="내용 개체 틀 5">
            <a:extLst>
              <a:ext uri="{FF2B5EF4-FFF2-40B4-BE49-F238E27FC236}">
                <a16:creationId xmlns:a16="http://schemas.microsoft.com/office/drawing/2014/main" id="{5EB47252-CA17-4254-845B-1F9CF2684236}"/>
              </a:ext>
            </a:extLst>
          </p:cNvPr>
          <p:cNvSpPr txBox="1">
            <a:spLocks/>
          </p:cNvSpPr>
          <p:nvPr/>
        </p:nvSpPr>
        <p:spPr>
          <a:xfrm>
            <a:off x="372070" y="2522544"/>
            <a:ext cx="35719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진주만 공습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내용 개체 틀 5">
            <a:extLst>
              <a:ext uri="{FF2B5EF4-FFF2-40B4-BE49-F238E27FC236}">
                <a16:creationId xmlns:a16="http://schemas.microsoft.com/office/drawing/2014/main" id="{9E73E075-F7B4-4D10-BBC2-51910948147A}"/>
              </a:ext>
            </a:extLst>
          </p:cNvPr>
          <p:cNvSpPr txBox="1">
            <a:spLocks/>
          </p:cNvSpPr>
          <p:nvPr/>
        </p:nvSpPr>
        <p:spPr>
          <a:xfrm>
            <a:off x="373934" y="3455942"/>
            <a:ext cx="35719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원자폭탄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2475577-95A4-4637-97AF-5004D80919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5571" y="1315489"/>
            <a:ext cx="4145639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8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73279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371911" y="1438698"/>
            <a:ext cx="4472907" cy="3126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b="1" dirty="0">
              <a:solidFill>
                <a:schemeClr val="tx1"/>
              </a:solidFill>
            </a:endParaRPr>
          </a:p>
          <a:p>
            <a:pPr algn="l"/>
            <a:r>
              <a:rPr lang="en-US" altLang="ko-KR" sz="3100" dirty="0">
                <a:solidFill>
                  <a:schemeClr val="tx1"/>
                </a:solidFill>
              </a:rPr>
              <a:t>1941</a:t>
            </a:r>
            <a:r>
              <a:rPr lang="ko-KR" altLang="en-US" sz="3100" dirty="0">
                <a:solidFill>
                  <a:schemeClr val="tx1"/>
                </a:solidFill>
              </a:rPr>
              <a:t>년 </a:t>
            </a:r>
            <a:r>
              <a:rPr lang="en-US" altLang="ko-KR" sz="3100" dirty="0">
                <a:solidFill>
                  <a:schemeClr val="tx1"/>
                </a:solidFill>
              </a:rPr>
              <a:t>7</a:t>
            </a:r>
            <a:r>
              <a:rPr lang="ko-KR" altLang="en-US" sz="3100" dirty="0">
                <a:solidFill>
                  <a:schemeClr val="tx1"/>
                </a:solidFill>
              </a:rPr>
              <a:t>월 말 일본군은 인도차이나 반도로 진주한다</a:t>
            </a:r>
            <a:r>
              <a:rPr lang="en-US" altLang="ko-KR" sz="3100" dirty="0">
                <a:solidFill>
                  <a:schemeClr val="tx1"/>
                </a:solidFill>
              </a:rPr>
              <a:t>. </a:t>
            </a:r>
            <a:r>
              <a:rPr lang="ko-KR" altLang="en-US" sz="3100" dirty="0">
                <a:solidFill>
                  <a:schemeClr val="tx1"/>
                </a:solidFill>
              </a:rPr>
              <a:t>이에 미국이 격렬하게 항의하고 석유 금수조치를 비롯한 경제제재 조치를 취하자</a:t>
            </a:r>
            <a:r>
              <a:rPr lang="en-US" altLang="ko-KR" sz="3100" dirty="0">
                <a:solidFill>
                  <a:schemeClr val="tx1"/>
                </a:solidFill>
              </a:rPr>
              <a:t>, </a:t>
            </a:r>
            <a:r>
              <a:rPr lang="ko-KR" altLang="en-US" sz="3100" dirty="0">
                <a:solidFill>
                  <a:schemeClr val="tx1"/>
                </a:solidFill>
              </a:rPr>
              <a:t>일본은 </a:t>
            </a:r>
            <a:r>
              <a:rPr lang="en-US" altLang="ko-KR" sz="3100" dirty="0">
                <a:solidFill>
                  <a:schemeClr val="tx1"/>
                </a:solidFill>
              </a:rPr>
              <a:t>1941</a:t>
            </a:r>
            <a:r>
              <a:rPr lang="ko-KR" altLang="en-US" sz="3100" dirty="0">
                <a:solidFill>
                  <a:schemeClr val="tx1"/>
                </a:solidFill>
              </a:rPr>
              <a:t>년 </a:t>
            </a:r>
            <a:r>
              <a:rPr lang="en-US" altLang="ko-KR" sz="3100" dirty="0">
                <a:solidFill>
                  <a:schemeClr val="tx1"/>
                </a:solidFill>
              </a:rPr>
              <a:t>12</a:t>
            </a:r>
            <a:r>
              <a:rPr lang="ko-KR" altLang="en-US" sz="3100" dirty="0">
                <a:solidFill>
                  <a:schemeClr val="tx1"/>
                </a:solidFill>
              </a:rPr>
              <a:t>월 </a:t>
            </a:r>
            <a:r>
              <a:rPr lang="en-US" altLang="ko-KR" sz="3100" dirty="0">
                <a:solidFill>
                  <a:schemeClr val="tx1"/>
                </a:solidFill>
              </a:rPr>
              <a:t>7</a:t>
            </a:r>
            <a:r>
              <a:rPr lang="ko-KR" altLang="en-US" sz="3100" dirty="0">
                <a:solidFill>
                  <a:schemeClr val="tx1"/>
                </a:solidFill>
              </a:rPr>
              <a:t>일 진주만에 정박한 태평양 함대를 무력화시키기 위해 선전포고 없이 진주만을 </a:t>
            </a:r>
            <a:r>
              <a:rPr lang="ko-KR" altLang="en-US" sz="3100" dirty="0" err="1">
                <a:solidFill>
                  <a:schemeClr val="tx1"/>
                </a:solidFill>
              </a:rPr>
              <a:t>선제공격하였다</a:t>
            </a:r>
            <a:r>
              <a:rPr lang="en-US" altLang="ko-KR" sz="31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ko-KR" altLang="en-US" sz="2800" dirty="0">
              <a:solidFill>
                <a:schemeClr val="tx1"/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진주만 공습 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D979761-1902-481B-9B0C-B822D3DAE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67" y="1315489"/>
            <a:ext cx="3520780" cy="34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4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A8BA133-BAA4-429E-B693-F26C7DF9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93138" y="265212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1518473" y="987779"/>
            <a:ext cx="6120680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AF4081-E8EA-4528-84BF-8F3E315D4432}"/>
              </a:ext>
            </a:extLst>
          </p:cNvPr>
          <p:cNvSpPr txBox="1"/>
          <p:nvPr/>
        </p:nvSpPr>
        <p:spPr>
          <a:xfrm>
            <a:off x="2033628" y="40300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히로시마  원자폭탄 관련영상</a:t>
            </a:r>
          </a:p>
        </p:txBody>
      </p:sp>
      <p:pic>
        <p:nvPicPr>
          <p:cNvPr id="4" name="그림 3">
            <a:hlinkClick r:id="rId5"/>
            <a:extLst>
              <a:ext uri="{FF2B5EF4-FFF2-40B4-BE49-F238E27FC236}">
                <a16:creationId xmlns:a16="http://schemas.microsoft.com/office/drawing/2014/main" id="{965CE1F8-F9DD-40F4-8BAA-A075E13184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73" y="1417343"/>
            <a:ext cx="6437903" cy="345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55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185</Words>
  <Application>Microsoft Office PowerPoint</Application>
  <PresentationFormat>화면 슬라이드 쇼(16:10)</PresentationFormat>
  <Paragraphs>58</Paragraphs>
  <Slides>12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배달의민족 주아</vt:lpstr>
      <vt:lpstr>Arial</vt:lpstr>
      <vt:lpstr>Wingdings</vt:lpstr>
      <vt:lpstr>Office 테마</vt:lpstr>
      <vt:lpstr>한국이 개입된 영토관련 전쟁 1910~1945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조예림</dc:creator>
  <cp:lastModifiedBy>손은택</cp:lastModifiedBy>
  <cp:revision>99</cp:revision>
  <dcterms:created xsi:type="dcterms:W3CDTF">2017-04-29T12:23:00Z</dcterms:created>
  <dcterms:modified xsi:type="dcterms:W3CDTF">2018-06-10T16:28:49Z</dcterms:modified>
</cp:coreProperties>
</file>