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0" r:id="rId5"/>
    <p:sldId id="266" r:id="rId6"/>
    <p:sldId id="26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49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28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81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16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79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52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21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42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7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83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4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9A83-E53C-49E5-AD51-A0BFFFB7300B}" type="datetimeFigureOut">
              <a:rPr lang="ko-KR" altLang="en-US" smtClean="0"/>
              <a:t>2018-04-10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DC0D-7377-4D59-BE16-29B3AF735F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0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다케시마</a:t>
            </a:r>
            <a:r>
              <a:rPr lang="ko-KR" altLang="en-US" dirty="0" smtClean="0"/>
              <a:t> 존재 인식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21704999 </a:t>
            </a:r>
            <a:r>
              <a:rPr lang="ko-KR" altLang="en-US" dirty="0" smtClean="0"/>
              <a:t>전민정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57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 1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개정 일본여지 노정전도 </a:t>
            </a:r>
            <a:endParaRPr lang="en-US" altLang="ko-KR" dirty="0" smtClean="0"/>
          </a:p>
          <a:p>
            <a:r>
              <a:rPr lang="ko-KR" altLang="en-US" dirty="0" err="1" smtClean="0"/>
              <a:t>경위선을</a:t>
            </a:r>
            <a:r>
              <a:rPr lang="ko-KR" altLang="en-US" dirty="0" smtClean="0"/>
              <a:t> 투영한 간행 일본지도로서 가장 대표적이다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82234"/>
            <a:ext cx="5181600" cy="40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 2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altLang="ko-KR" dirty="0" smtClean="0"/>
              <a:t>1905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각의 결정으로 </a:t>
            </a:r>
            <a:r>
              <a:rPr lang="ko-KR" altLang="en-US" dirty="0" err="1" smtClean="0"/>
              <a:t>다케시마를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시마네현에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편입시키고시네마현</a:t>
            </a:r>
            <a:r>
              <a:rPr lang="ko-KR" altLang="en-US" dirty="0" smtClean="0"/>
              <a:t> 고시 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호는 </a:t>
            </a:r>
            <a:r>
              <a:rPr lang="en-US" altLang="ko-KR" dirty="0" smtClean="0"/>
              <a:t>1905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22</a:t>
            </a:r>
            <a:r>
              <a:rPr lang="ko-KR" altLang="en-US" dirty="0" smtClean="0"/>
              <a:t>일 일본의 </a:t>
            </a:r>
            <a:r>
              <a:rPr lang="ko-KR" altLang="en-US" dirty="0" err="1" smtClean="0"/>
              <a:t>강치잡이</a:t>
            </a:r>
            <a:r>
              <a:rPr lang="ko-KR" altLang="en-US" dirty="0" smtClean="0"/>
              <a:t> 어로사업자인 </a:t>
            </a:r>
            <a:r>
              <a:rPr lang="ko-KR" altLang="en-US" dirty="0" err="1" smtClean="0"/>
              <a:t>나카이</a:t>
            </a:r>
            <a:r>
              <a:rPr lang="ko-KR" altLang="en-US" dirty="0" smtClean="0"/>
              <a:t> 여자부로가 </a:t>
            </a:r>
            <a:r>
              <a:rPr lang="ko-KR" altLang="en-US" dirty="0" err="1" smtClean="0"/>
              <a:t>강치보획독점권을</a:t>
            </a:r>
            <a:r>
              <a:rPr lang="ko-KR" altLang="en-US" dirty="0" smtClean="0"/>
              <a:t> 받아 내려고 제기한 청원에 의하여 일본 </a:t>
            </a:r>
            <a:r>
              <a:rPr lang="ko-KR" altLang="en-US" dirty="0" err="1" smtClean="0"/>
              <a:t>시네마현지사는</a:t>
            </a:r>
            <a:r>
              <a:rPr lang="ko-KR" altLang="en-US" dirty="0" smtClean="0"/>
              <a:t> 북위 </a:t>
            </a:r>
            <a:r>
              <a:rPr lang="en-US" altLang="ko-KR" dirty="0" smtClean="0"/>
              <a:t>37</a:t>
            </a:r>
            <a:r>
              <a:rPr lang="ko-KR" altLang="en-US" dirty="0" smtClean="0"/>
              <a:t>도 </a:t>
            </a:r>
            <a:r>
              <a:rPr lang="en-US" altLang="ko-KR" dirty="0" smtClean="0"/>
              <a:t>9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동경 </a:t>
            </a:r>
            <a:r>
              <a:rPr lang="en-US" altLang="ko-KR" dirty="0" smtClean="0"/>
              <a:t>131</a:t>
            </a:r>
            <a:r>
              <a:rPr lang="ko-KR" altLang="en-US" dirty="0" smtClean="0"/>
              <a:t>도 </a:t>
            </a:r>
            <a:r>
              <a:rPr lang="en-US" altLang="ko-KR" dirty="0" smtClean="0"/>
              <a:t>55</a:t>
            </a:r>
            <a:r>
              <a:rPr lang="ko-KR" altLang="en-US" dirty="0" smtClean="0"/>
              <a:t>도 </a:t>
            </a:r>
            <a:r>
              <a:rPr lang="ko-KR" altLang="en-US" dirty="0" err="1" smtClean="0"/>
              <a:t>오키도로부터</a:t>
            </a:r>
            <a:r>
              <a:rPr lang="ko-KR" altLang="en-US" dirty="0" smtClean="0"/>
              <a:t> 서북 </a:t>
            </a:r>
            <a:r>
              <a:rPr lang="en-US" altLang="ko-KR" dirty="0" smtClean="0"/>
              <a:t>85</a:t>
            </a:r>
            <a:r>
              <a:rPr lang="ko-KR" altLang="en-US" dirty="0" smtClean="0"/>
              <a:t>리에 있는 도서를 </a:t>
            </a:r>
            <a:r>
              <a:rPr lang="ko-KR" altLang="en-US" dirty="0" err="1" smtClean="0"/>
              <a:t>다케시마라</a:t>
            </a:r>
            <a:r>
              <a:rPr lang="ko-KR" altLang="en-US" dirty="0" smtClean="0"/>
              <a:t> 칭하고 이제 </a:t>
            </a:r>
            <a:r>
              <a:rPr lang="ko-KR" altLang="en-US" dirty="0" err="1" smtClean="0"/>
              <a:t>본현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오키도사의</a:t>
            </a:r>
            <a:r>
              <a:rPr lang="ko-KR" altLang="en-US" dirty="0" smtClean="0"/>
              <a:t> 소관으로 정하여짐 이라고 고시를 발행하였다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pPr fontAlgn="base"/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42984"/>
            <a:ext cx="5181600" cy="39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독도에는 다른 나라가 점령하였다고 인정할 만한 </a:t>
            </a:r>
            <a:r>
              <a:rPr lang="ko-KR" altLang="en-US" dirty="0" smtClean="0"/>
              <a:t>부분</a:t>
            </a:r>
            <a:r>
              <a:rPr lang="ko-KR" altLang="en-US" dirty="0" smtClean="0"/>
              <a:t>이 </a:t>
            </a:r>
            <a:r>
              <a:rPr lang="ko-KR" altLang="en-US" dirty="0"/>
              <a:t>없고 일본 사업가가 </a:t>
            </a:r>
            <a:r>
              <a:rPr lang="en-US" altLang="ko-KR" dirty="0"/>
              <a:t>1903</a:t>
            </a:r>
            <a:r>
              <a:rPr lang="ko-KR" altLang="en-US" dirty="0"/>
              <a:t>년 이래 </a:t>
            </a:r>
            <a:r>
              <a:rPr lang="ko-KR" altLang="en-US" dirty="0" smtClean="0"/>
              <a:t>이 섬에 </a:t>
            </a:r>
            <a:r>
              <a:rPr lang="ko-KR" altLang="en-US" dirty="0"/>
              <a:t>막사를 짓고 인부를 이동시켜 어업에 종사해왔기 때문에 국제법상 점령이 있는 것으로 인정된다는 소위 독도 편입 결정문을 발표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74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 4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1787(</a:t>
            </a:r>
            <a:r>
              <a:rPr lang="ko-KR" altLang="en-US" dirty="0" err="1" smtClean="0"/>
              <a:t>라페루즈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1789(</a:t>
            </a:r>
            <a:r>
              <a:rPr lang="ko-KR" altLang="en-US" dirty="0" err="1" smtClean="0"/>
              <a:t>컬넷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측정한 울릉도의 경도와 위도에는 차이가 있으며 </a:t>
            </a:r>
            <a:r>
              <a:rPr lang="ko-KR" altLang="en-US" dirty="0" err="1" smtClean="0"/>
              <a:t>그후</a:t>
            </a:r>
            <a:r>
              <a:rPr lang="ko-KR" altLang="en-US" dirty="0" smtClean="0"/>
              <a:t> 유럽에서 작성된 지도에는 울릉도가 마치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다른 섬인 것처럼 기재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fontAlgn="base"/>
            <a:r>
              <a:rPr lang="ko-KR" altLang="en-US" dirty="0" smtClean="0"/>
              <a:t>일본정부는 그 섬의 명칭을 명확히 하기 위해서 </a:t>
            </a:r>
            <a:r>
              <a:rPr lang="en-US" altLang="ko-KR" dirty="0" smtClean="0"/>
              <a:t>1880</a:t>
            </a:r>
            <a:r>
              <a:rPr lang="ko-KR" altLang="en-US" dirty="0" smtClean="0"/>
              <a:t>년 현지 조사를 실시하였으며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청원 과정에서 </a:t>
            </a:r>
            <a:r>
              <a:rPr lang="ko-KR" altLang="en-US" dirty="0" err="1" smtClean="0"/>
              <a:t>마쓰시마라</a:t>
            </a:r>
            <a:r>
              <a:rPr lang="ko-KR" altLang="en-US" dirty="0" smtClean="0"/>
              <a:t> 불리던 섬이 울릉도임을 확인하였다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 fontAlgn="base"/>
            <a:r>
              <a:rPr lang="en-US" altLang="ko-KR" dirty="0" smtClean="0"/>
              <a:t>1905</a:t>
            </a:r>
            <a:r>
              <a:rPr lang="ko-KR" altLang="en-US" dirty="0" smtClean="0"/>
              <a:t>년 그때까지의 명칭을 모두 대체하는 형태로 현재의 </a:t>
            </a:r>
            <a:r>
              <a:rPr lang="ko-KR" altLang="en-US" dirty="0" err="1" smtClean="0"/>
              <a:t>다케시마를</a:t>
            </a:r>
            <a:r>
              <a:rPr lang="ko-KR" altLang="en-US" dirty="0" smtClean="0"/>
              <a:t> 정식으로 </a:t>
            </a:r>
            <a:r>
              <a:rPr lang="ko-KR" altLang="en-US" dirty="0" err="1" smtClean="0"/>
              <a:t>다케시마</a:t>
            </a:r>
            <a:r>
              <a:rPr lang="ko-KR" altLang="en-US" dirty="0" smtClean="0"/>
              <a:t> 라고 망명하였습니다</a:t>
            </a:r>
            <a:endParaRPr lang="ko-KR" altLang="en-US" dirty="0"/>
          </a:p>
        </p:txBody>
      </p:sp>
      <p:pic>
        <p:nvPicPr>
          <p:cNvPr id="5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19416"/>
            <a:ext cx="5181600" cy="41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181</Words>
  <Application>Microsoft Office PowerPoint</Application>
  <PresentationFormat>와이드스크린</PresentationFormat>
  <Paragraphs>14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다케시마 존재 인식</vt:lpstr>
      <vt:lpstr>Part 1</vt:lpstr>
      <vt:lpstr>Part 2</vt:lpstr>
      <vt:lpstr>part3</vt:lpstr>
      <vt:lpstr>Part 4</vt:lpstr>
      <vt:lpstr>감사합니다.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다케시마 존재 인식</dc:title>
  <dc:creator>ADMIN</dc:creator>
  <cp:lastModifiedBy>ADMIN</cp:lastModifiedBy>
  <cp:revision>2</cp:revision>
  <dcterms:created xsi:type="dcterms:W3CDTF">2018-04-09T15:33:59Z</dcterms:created>
  <dcterms:modified xsi:type="dcterms:W3CDTF">2018-04-09T15:35:07Z</dcterms:modified>
</cp:coreProperties>
</file>