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317" r:id="rId2"/>
    <p:sldId id="313" r:id="rId3"/>
    <p:sldId id="318" r:id="rId4"/>
    <p:sldId id="329" r:id="rId5"/>
    <p:sldId id="330" r:id="rId6"/>
    <p:sldId id="331" r:id="rId7"/>
    <p:sldId id="332" r:id="rId8"/>
    <p:sldId id="333" r:id="rId9"/>
  </p:sldIdLst>
  <p:sldSz cx="9144000" cy="6858000" type="screen4x3"/>
  <p:notesSz cx="6858000" cy="9144000"/>
  <p:embeddedFontLst>
    <p:embeddedFont>
      <p:font typeface="나눔바른고딕" panose="020B0603020101020101" pitchFamily="50" charset="-127"/>
      <p:regular r:id="rId11"/>
      <p:bold r:id="rId12"/>
    </p:embeddedFont>
    <p:embeddedFont>
      <p:font typeface="맑은 고딕" panose="020B0503020000020004" pitchFamily="50" charset="-127"/>
      <p:regular r:id="rId13"/>
      <p:bold r:id="rId14"/>
    </p:embeddedFont>
    <p:embeddedFont>
      <p:font typeface="나눔명조 ExtraBold" panose="02020603020101020101" pitchFamily="18" charset="-127"/>
      <p:bold r:id="rId1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ACF"/>
    <a:srgbClr val="B80000"/>
    <a:srgbClr val="760310"/>
    <a:srgbClr val="F0F0F0"/>
    <a:srgbClr val="F5ECD7"/>
    <a:srgbClr val="CBCBCB"/>
    <a:srgbClr val="820000"/>
    <a:srgbClr val="920000"/>
    <a:srgbClr val="8E0000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6" autoAdjust="0"/>
    <p:restoredTop sz="84631" autoAdjust="0"/>
  </p:normalViewPr>
  <p:slideViewPr>
    <p:cSldViewPr>
      <p:cViewPr varScale="1">
        <p:scale>
          <a:sx n="56" d="100"/>
          <a:sy n="56" d="100"/>
        </p:scale>
        <p:origin x="181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A1F23-ABEE-493D-8D39-BD12E518C65C}" type="datetimeFigureOut">
              <a:rPr lang="ko-KR" altLang="en-US" smtClean="0"/>
              <a:t>2017-12-11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DF4CA-09BB-44CD-A720-FEA79248F4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4516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독도가 왜 우리땅인지＇ 부분은 뺐어요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저희 조 말고 </a:t>
            </a:r>
            <a:r>
              <a:rPr lang="en-US" altLang="ko-KR" dirty="0"/>
              <a:t>‘</a:t>
            </a:r>
            <a:r>
              <a:rPr lang="ko-KR" altLang="en-US" dirty="0"/>
              <a:t>독도가 한국 영토인 이유</a:t>
            </a:r>
            <a:r>
              <a:rPr lang="en-US" altLang="ko-KR" dirty="0"/>
              <a:t>’</a:t>
            </a:r>
            <a:r>
              <a:rPr lang="ko-KR" altLang="en-US" dirty="0"/>
              <a:t>발표하시는 조 내용이랑 겹칠 것 같아서</a:t>
            </a:r>
            <a:r>
              <a:rPr lang="en-US" altLang="ko-KR" dirty="0"/>
              <a:t>..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F4CA-09BB-44CD-A720-FEA79248F44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3277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그리고 이 부분은 글이 너무 길어요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요약해 주시면 감사하겠습니다</a:t>
            </a:r>
            <a:r>
              <a:rPr lang="en-US" altLang="ko-KR" dirty="0"/>
              <a:t>.</a:t>
            </a:r>
            <a:r>
              <a:rPr lang="ko-KR" altLang="en-US" dirty="0" err="1"/>
              <a:t>ㅇ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F4CA-09BB-44CD-A720-FEA79248F44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1863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 부분도 요약해 주시면 감사하겠습니다</a:t>
            </a:r>
            <a:r>
              <a:rPr lang="en-US" altLang="ko-KR" dirty="0"/>
              <a:t>.</a:t>
            </a:r>
            <a:r>
              <a:rPr lang="ko-KR" altLang="en-US" dirty="0" err="1"/>
              <a:t>ㅇ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F4CA-09BB-44CD-A720-FEA79248F44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5587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 부분도 요약해 주시면 감사하겠습니다</a:t>
            </a:r>
            <a:r>
              <a:rPr lang="en-US" altLang="ko-KR" dirty="0"/>
              <a:t>.</a:t>
            </a:r>
            <a:r>
              <a:rPr lang="ko-KR" altLang="en-US" dirty="0" err="1"/>
              <a:t>ㅇ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F4CA-09BB-44CD-A720-FEA79248F44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0559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 부분도 요약해 주시면 감사하겠습니다</a:t>
            </a:r>
            <a:r>
              <a:rPr lang="en-US" altLang="ko-KR" dirty="0"/>
              <a:t>.</a:t>
            </a:r>
            <a:r>
              <a:rPr lang="ko-KR" altLang="en-US" dirty="0" err="1"/>
              <a:t>ㅇ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F4CA-09BB-44CD-A720-FEA79248F44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1042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t>2017-12-11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263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t>2017-12-11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7882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t>2017-12-11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717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t>2017-12-11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69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t>2017-12-11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28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t>2017-12-11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918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t>2017-12-11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764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t>2017-12-11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958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t>2017-12-11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441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t>2017-12-11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337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t>2017-12-11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0438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3B128-24BA-4B3D-99C1-12D630792DDB}" type="datetimeFigureOut">
              <a:rPr lang="ko-KR" altLang="en-US" smtClean="0"/>
              <a:t>2017-12-11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A7072-28CB-4A14-BC7A-6E857A1353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215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96" y="39984"/>
            <a:ext cx="9144000" cy="6858000"/>
          </a:xfrm>
          <a:prstGeom prst="rect">
            <a:avLst/>
          </a:prstGeom>
        </p:spPr>
      </p:pic>
      <p:cxnSp>
        <p:nvCxnSpPr>
          <p:cNvPr id="9" name="직선 연결선 8"/>
          <p:cNvCxnSpPr/>
          <p:nvPr/>
        </p:nvCxnSpPr>
        <p:spPr>
          <a:xfrm>
            <a:off x="323528" y="-243408"/>
            <a:ext cx="0" cy="7344816"/>
          </a:xfrm>
          <a:prstGeom prst="line">
            <a:avLst/>
          </a:prstGeom>
          <a:ln w="19050" cmpd="sng">
            <a:solidFill>
              <a:srgbClr val="760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8820472" y="-243408"/>
            <a:ext cx="0" cy="7344816"/>
          </a:xfrm>
          <a:prstGeom prst="line">
            <a:avLst/>
          </a:prstGeom>
          <a:ln w="19050" cmpd="sng">
            <a:solidFill>
              <a:srgbClr val="760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그룹 52"/>
          <p:cNvGrpSpPr/>
          <p:nvPr/>
        </p:nvGrpSpPr>
        <p:grpSpPr>
          <a:xfrm>
            <a:off x="2761776" y="5014596"/>
            <a:ext cx="2682820" cy="2158819"/>
            <a:chOff x="1916088" y="2349501"/>
            <a:chExt cx="5896272" cy="3909038"/>
          </a:xfrm>
        </p:grpSpPr>
        <p:grpSp>
          <p:nvGrpSpPr>
            <p:cNvPr id="25" name="그룹 24"/>
            <p:cNvGrpSpPr/>
            <p:nvPr/>
          </p:nvGrpSpPr>
          <p:grpSpPr>
            <a:xfrm>
              <a:off x="3196208" y="2349501"/>
              <a:ext cx="4519553" cy="3909038"/>
              <a:chOff x="963076" y="2727726"/>
              <a:chExt cx="4519553" cy="3733589"/>
            </a:xfrm>
          </p:grpSpPr>
          <p:grpSp>
            <p:nvGrpSpPr>
              <p:cNvPr id="23" name="그룹 22"/>
              <p:cNvGrpSpPr/>
              <p:nvPr/>
            </p:nvGrpSpPr>
            <p:grpSpPr>
              <a:xfrm>
                <a:off x="963076" y="2727726"/>
                <a:ext cx="3643129" cy="3733589"/>
                <a:chOff x="4280452" y="793672"/>
                <a:chExt cx="3643129" cy="3733589"/>
              </a:xfrm>
            </p:grpSpPr>
            <p:grpSp>
              <p:nvGrpSpPr>
                <p:cNvPr id="21" name="그룹 20"/>
                <p:cNvGrpSpPr/>
                <p:nvPr/>
              </p:nvGrpSpPr>
              <p:grpSpPr>
                <a:xfrm>
                  <a:off x="4637917" y="793672"/>
                  <a:ext cx="3188071" cy="2990473"/>
                  <a:chOff x="2777008" y="1709665"/>
                  <a:chExt cx="4170906" cy="3327679"/>
                </a:xfrm>
              </p:grpSpPr>
              <p:sp>
                <p:nvSpPr>
                  <p:cNvPr id="17" name="현 15"/>
                  <p:cNvSpPr/>
                  <p:nvPr/>
                </p:nvSpPr>
                <p:spPr>
                  <a:xfrm rot="7091279">
                    <a:off x="4210316" y="1494518"/>
                    <a:ext cx="2522452" cy="2952745"/>
                  </a:xfrm>
                  <a:custGeom>
                    <a:avLst/>
                    <a:gdLst>
                      <a:gd name="connsiteX0" fmla="*/ 1627204 w 1939550"/>
                      <a:gd name="connsiteY0" fmla="*/ 1551723 h 1788589"/>
                      <a:gd name="connsiteX1" fmla="*/ 514023 w 1939550"/>
                      <a:gd name="connsiteY1" fmla="*/ 1683679 h 1788589"/>
                      <a:gd name="connsiteX2" fmla="*/ 38515 w 1939550"/>
                      <a:gd name="connsiteY2" fmla="*/ 644764 h 1788589"/>
                      <a:gd name="connsiteX3" fmla="*/ 969774 w 1939550"/>
                      <a:gd name="connsiteY3" fmla="*/ -1 h 1788589"/>
                      <a:gd name="connsiteX4" fmla="*/ 1627204 w 1939550"/>
                      <a:gd name="connsiteY4" fmla="*/ 1551723 h 1788589"/>
                      <a:gd name="connsiteX0" fmla="*/ 1584307 w 1584307"/>
                      <a:gd name="connsiteY0" fmla="*/ 1551724 h 1778858"/>
                      <a:gd name="connsiteX1" fmla="*/ 471126 w 1584307"/>
                      <a:gd name="connsiteY1" fmla="*/ 1683680 h 1778858"/>
                      <a:gd name="connsiteX2" fmla="*/ 29811 w 1584307"/>
                      <a:gd name="connsiteY2" fmla="*/ 615232 h 1778858"/>
                      <a:gd name="connsiteX3" fmla="*/ 926877 w 1584307"/>
                      <a:gd name="connsiteY3" fmla="*/ 0 h 1778858"/>
                      <a:gd name="connsiteX4" fmla="*/ 1584307 w 1584307"/>
                      <a:gd name="connsiteY4" fmla="*/ 1551724 h 1778858"/>
                      <a:gd name="connsiteX0" fmla="*/ 1584307 w 1671819"/>
                      <a:gd name="connsiteY0" fmla="*/ 2682019 h 2909153"/>
                      <a:gd name="connsiteX1" fmla="*/ 471126 w 1671819"/>
                      <a:gd name="connsiteY1" fmla="*/ 2813975 h 2909153"/>
                      <a:gd name="connsiteX2" fmla="*/ 29811 w 1671819"/>
                      <a:gd name="connsiteY2" fmla="*/ 1745527 h 2909153"/>
                      <a:gd name="connsiteX3" fmla="*/ 926877 w 1671819"/>
                      <a:gd name="connsiteY3" fmla="*/ 1130295 h 2909153"/>
                      <a:gd name="connsiteX4" fmla="*/ 1671819 w 1671819"/>
                      <a:gd name="connsiteY4" fmla="*/ 23651 h 2909153"/>
                      <a:gd name="connsiteX5" fmla="*/ 1584307 w 1671819"/>
                      <a:gd name="connsiteY5" fmla="*/ 2682019 h 2909153"/>
                      <a:gd name="connsiteX0" fmla="*/ 2664903 w 2664903"/>
                      <a:gd name="connsiteY0" fmla="*/ 2413881 h 2840907"/>
                      <a:gd name="connsiteX1" fmla="*/ 487827 w 2664903"/>
                      <a:gd name="connsiteY1" fmla="*/ 2813975 h 2840907"/>
                      <a:gd name="connsiteX2" fmla="*/ 46512 w 2664903"/>
                      <a:gd name="connsiteY2" fmla="*/ 1745527 h 2840907"/>
                      <a:gd name="connsiteX3" fmla="*/ 943578 w 2664903"/>
                      <a:gd name="connsiteY3" fmla="*/ 1130295 h 2840907"/>
                      <a:gd name="connsiteX4" fmla="*/ 1688520 w 2664903"/>
                      <a:gd name="connsiteY4" fmla="*/ 23651 h 2840907"/>
                      <a:gd name="connsiteX5" fmla="*/ 2664903 w 2664903"/>
                      <a:gd name="connsiteY5" fmla="*/ 2413881 h 2840907"/>
                      <a:gd name="connsiteX0" fmla="*/ 2664903 w 2664903"/>
                      <a:gd name="connsiteY0" fmla="*/ 2413872 h 2840898"/>
                      <a:gd name="connsiteX1" fmla="*/ 487827 w 2664903"/>
                      <a:gd name="connsiteY1" fmla="*/ 2813966 h 2840898"/>
                      <a:gd name="connsiteX2" fmla="*/ 46512 w 2664903"/>
                      <a:gd name="connsiteY2" fmla="*/ 1745518 h 2840898"/>
                      <a:gd name="connsiteX3" fmla="*/ 1129314 w 2664903"/>
                      <a:gd name="connsiteY3" fmla="*/ 1131058 h 2840898"/>
                      <a:gd name="connsiteX4" fmla="*/ 1688520 w 2664903"/>
                      <a:gd name="connsiteY4" fmla="*/ 23642 h 2840898"/>
                      <a:gd name="connsiteX5" fmla="*/ 2664903 w 2664903"/>
                      <a:gd name="connsiteY5" fmla="*/ 2413872 h 2840898"/>
                      <a:gd name="connsiteX0" fmla="*/ 2664903 w 2664903"/>
                      <a:gd name="connsiteY0" fmla="*/ 2430743 h 2857769"/>
                      <a:gd name="connsiteX1" fmla="*/ 487827 w 2664903"/>
                      <a:gd name="connsiteY1" fmla="*/ 2830837 h 2857769"/>
                      <a:gd name="connsiteX2" fmla="*/ 46512 w 2664903"/>
                      <a:gd name="connsiteY2" fmla="*/ 1762389 h 2857769"/>
                      <a:gd name="connsiteX3" fmla="*/ 1129314 w 2664903"/>
                      <a:gd name="connsiteY3" fmla="*/ 1147929 h 2857769"/>
                      <a:gd name="connsiteX4" fmla="*/ 1688520 w 2664903"/>
                      <a:gd name="connsiteY4" fmla="*/ 40513 h 2857769"/>
                      <a:gd name="connsiteX5" fmla="*/ 2664903 w 2664903"/>
                      <a:gd name="connsiteY5" fmla="*/ 2430743 h 2857769"/>
                      <a:gd name="connsiteX0" fmla="*/ 2664903 w 2664903"/>
                      <a:gd name="connsiteY0" fmla="*/ 2434715 h 2861741"/>
                      <a:gd name="connsiteX1" fmla="*/ 487827 w 2664903"/>
                      <a:gd name="connsiteY1" fmla="*/ 2834809 h 2861741"/>
                      <a:gd name="connsiteX2" fmla="*/ 46512 w 2664903"/>
                      <a:gd name="connsiteY2" fmla="*/ 1766361 h 2861741"/>
                      <a:gd name="connsiteX3" fmla="*/ 1091232 w 2664903"/>
                      <a:gd name="connsiteY3" fmla="*/ 1059422 h 2861741"/>
                      <a:gd name="connsiteX4" fmla="*/ 1688520 w 2664903"/>
                      <a:gd name="connsiteY4" fmla="*/ 44485 h 2861741"/>
                      <a:gd name="connsiteX5" fmla="*/ 2664903 w 2664903"/>
                      <a:gd name="connsiteY5" fmla="*/ 2434715 h 2861741"/>
                      <a:gd name="connsiteX0" fmla="*/ 2664903 w 2664903"/>
                      <a:gd name="connsiteY0" fmla="*/ 2434715 h 2861741"/>
                      <a:gd name="connsiteX1" fmla="*/ 487827 w 2664903"/>
                      <a:gd name="connsiteY1" fmla="*/ 2834809 h 2861741"/>
                      <a:gd name="connsiteX2" fmla="*/ 46512 w 2664903"/>
                      <a:gd name="connsiteY2" fmla="*/ 1766361 h 2861741"/>
                      <a:gd name="connsiteX3" fmla="*/ 1091232 w 2664903"/>
                      <a:gd name="connsiteY3" fmla="*/ 1059422 h 2861741"/>
                      <a:gd name="connsiteX4" fmla="*/ 1688520 w 2664903"/>
                      <a:gd name="connsiteY4" fmla="*/ 44485 h 2861741"/>
                      <a:gd name="connsiteX5" fmla="*/ 2664903 w 2664903"/>
                      <a:gd name="connsiteY5" fmla="*/ 2434715 h 2861741"/>
                      <a:gd name="connsiteX0" fmla="*/ 2664903 w 2664903"/>
                      <a:gd name="connsiteY0" fmla="*/ 2437340 h 2864366"/>
                      <a:gd name="connsiteX1" fmla="*/ 487827 w 2664903"/>
                      <a:gd name="connsiteY1" fmla="*/ 2837434 h 2864366"/>
                      <a:gd name="connsiteX2" fmla="*/ 46512 w 2664903"/>
                      <a:gd name="connsiteY2" fmla="*/ 1768986 h 2864366"/>
                      <a:gd name="connsiteX3" fmla="*/ 1069471 w 2664903"/>
                      <a:gd name="connsiteY3" fmla="*/ 1009202 h 2864366"/>
                      <a:gd name="connsiteX4" fmla="*/ 1688520 w 2664903"/>
                      <a:gd name="connsiteY4" fmla="*/ 47110 h 2864366"/>
                      <a:gd name="connsiteX5" fmla="*/ 2664903 w 2664903"/>
                      <a:gd name="connsiteY5" fmla="*/ 2437340 h 2864366"/>
                      <a:gd name="connsiteX0" fmla="*/ 2665475 w 2665475"/>
                      <a:gd name="connsiteY0" fmla="*/ 2437340 h 2755225"/>
                      <a:gd name="connsiteX1" fmla="*/ 484511 w 2665475"/>
                      <a:gd name="connsiteY1" fmla="*/ 2715423 h 2755225"/>
                      <a:gd name="connsiteX2" fmla="*/ 47084 w 2665475"/>
                      <a:gd name="connsiteY2" fmla="*/ 1768986 h 2755225"/>
                      <a:gd name="connsiteX3" fmla="*/ 1070043 w 2665475"/>
                      <a:gd name="connsiteY3" fmla="*/ 1009202 h 2755225"/>
                      <a:gd name="connsiteX4" fmla="*/ 1689092 w 2665475"/>
                      <a:gd name="connsiteY4" fmla="*/ 47110 h 2755225"/>
                      <a:gd name="connsiteX5" fmla="*/ 2665475 w 2665475"/>
                      <a:gd name="connsiteY5" fmla="*/ 2437340 h 2755225"/>
                      <a:gd name="connsiteX0" fmla="*/ 2637273 w 2637273"/>
                      <a:gd name="connsiteY0" fmla="*/ 2437340 h 2749731"/>
                      <a:gd name="connsiteX1" fmla="*/ 456309 w 2637273"/>
                      <a:gd name="connsiteY1" fmla="*/ 2715423 h 2749731"/>
                      <a:gd name="connsiteX2" fmla="*/ 51523 w 2637273"/>
                      <a:gd name="connsiteY2" fmla="*/ 1848253 h 2749731"/>
                      <a:gd name="connsiteX3" fmla="*/ 1041841 w 2637273"/>
                      <a:gd name="connsiteY3" fmla="*/ 1009202 h 2749731"/>
                      <a:gd name="connsiteX4" fmla="*/ 1660890 w 2637273"/>
                      <a:gd name="connsiteY4" fmla="*/ 47110 h 2749731"/>
                      <a:gd name="connsiteX5" fmla="*/ 2637273 w 2637273"/>
                      <a:gd name="connsiteY5" fmla="*/ 2437340 h 2749731"/>
                      <a:gd name="connsiteX0" fmla="*/ 2637273 w 2637273"/>
                      <a:gd name="connsiteY0" fmla="*/ 2510546 h 2822937"/>
                      <a:gd name="connsiteX1" fmla="*/ 456309 w 2637273"/>
                      <a:gd name="connsiteY1" fmla="*/ 2788629 h 2822937"/>
                      <a:gd name="connsiteX2" fmla="*/ 51523 w 2637273"/>
                      <a:gd name="connsiteY2" fmla="*/ 1921459 h 2822937"/>
                      <a:gd name="connsiteX3" fmla="*/ 1041841 w 2637273"/>
                      <a:gd name="connsiteY3" fmla="*/ 1082408 h 2822937"/>
                      <a:gd name="connsiteX4" fmla="*/ 1660112 w 2637273"/>
                      <a:gd name="connsiteY4" fmla="*/ 43379 h 2822937"/>
                      <a:gd name="connsiteX5" fmla="*/ 2637273 w 2637273"/>
                      <a:gd name="connsiteY5" fmla="*/ 2510546 h 2822937"/>
                      <a:gd name="connsiteX0" fmla="*/ 2637273 w 2637273"/>
                      <a:gd name="connsiteY0" fmla="*/ 2531288 h 2843679"/>
                      <a:gd name="connsiteX1" fmla="*/ 456309 w 2637273"/>
                      <a:gd name="connsiteY1" fmla="*/ 2809371 h 2843679"/>
                      <a:gd name="connsiteX2" fmla="*/ 51523 w 2637273"/>
                      <a:gd name="connsiteY2" fmla="*/ 1942201 h 2843679"/>
                      <a:gd name="connsiteX3" fmla="*/ 1041841 w 2637273"/>
                      <a:gd name="connsiteY3" fmla="*/ 1103150 h 2843679"/>
                      <a:gd name="connsiteX4" fmla="*/ 1266118 w 2637273"/>
                      <a:gd name="connsiteY4" fmla="*/ 720811 h 2843679"/>
                      <a:gd name="connsiteX5" fmla="*/ 1660112 w 2637273"/>
                      <a:gd name="connsiteY5" fmla="*/ 64121 h 2843679"/>
                      <a:gd name="connsiteX6" fmla="*/ 2637273 w 2637273"/>
                      <a:gd name="connsiteY6" fmla="*/ 2531288 h 2843679"/>
                      <a:gd name="connsiteX0" fmla="*/ 2637273 w 2637273"/>
                      <a:gd name="connsiteY0" fmla="*/ 2531288 h 2843679"/>
                      <a:gd name="connsiteX1" fmla="*/ 456309 w 2637273"/>
                      <a:gd name="connsiteY1" fmla="*/ 2809371 h 2843679"/>
                      <a:gd name="connsiteX2" fmla="*/ 51523 w 2637273"/>
                      <a:gd name="connsiteY2" fmla="*/ 1942201 h 2843679"/>
                      <a:gd name="connsiteX3" fmla="*/ 1046502 w 2637273"/>
                      <a:gd name="connsiteY3" fmla="*/ 1039425 h 2843679"/>
                      <a:gd name="connsiteX4" fmla="*/ 1266118 w 2637273"/>
                      <a:gd name="connsiteY4" fmla="*/ 720811 h 2843679"/>
                      <a:gd name="connsiteX5" fmla="*/ 1660112 w 2637273"/>
                      <a:gd name="connsiteY5" fmla="*/ 64121 h 2843679"/>
                      <a:gd name="connsiteX6" fmla="*/ 2637273 w 2637273"/>
                      <a:gd name="connsiteY6" fmla="*/ 2531288 h 2843679"/>
                      <a:gd name="connsiteX0" fmla="*/ 2637273 w 2637273"/>
                      <a:gd name="connsiteY0" fmla="*/ 2531288 h 2843679"/>
                      <a:gd name="connsiteX1" fmla="*/ 456309 w 2637273"/>
                      <a:gd name="connsiteY1" fmla="*/ 2809371 h 2843679"/>
                      <a:gd name="connsiteX2" fmla="*/ 51523 w 2637273"/>
                      <a:gd name="connsiteY2" fmla="*/ 1942201 h 2843679"/>
                      <a:gd name="connsiteX3" fmla="*/ 1046502 w 2637273"/>
                      <a:gd name="connsiteY3" fmla="*/ 1039425 h 2843679"/>
                      <a:gd name="connsiteX4" fmla="*/ 1266118 w 2637273"/>
                      <a:gd name="connsiteY4" fmla="*/ 720811 h 2843679"/>
                      <a:gd name="connsiteX5" fmla="*/ 1660112 w 2637273"/>
                      <a:gd name="connsiteY5" fmla="*/ 64121 h 2843679"/>
                      <a:gd name="connsiteX6" fmla="*/ 2637273 w 2637273"/>
                      <a:gd name="connsiteY6" fmla="*/ 2531288 h 2843679"/>
                      <a:gd name="connsiteX0" fmla="*/ 2637273 w 2637273"/>
                      <a:gd name="connsiteY0" fmla="*/ 2531288 h 2843679"/>
                      <a:gd name="connsiteX1" fmla="*/ 456309 w 2637273"/>
                      <a:gd name="connsiteY1" fmla="*/ 2809371 h 2843679"/>
                      <a:gd name="connsiteX2" fmla="*/ 51523 w 2637273"/>
                      <a:gd name="connsiteY2" fmla="*/ 1942201 h 2843679"/>
                      <a:gd name="connsiteX3" fmla="*/ 1046502 w 2637273"/>
                      <a:gd name="connsiteY3" fmla="*/ 1039425 h 2843679"/>
                      <a:gd name="connsiteX4" fmla="*/ 1266118 w 2637273"/>
                      <a:gd name="connsiteY4" fmla="*/ 720811 h 2843679"/>
                      <a:gd name="connsiteX5" fmla="*/ 1660112 w 2637273"/>
                      <a:gd name="connsiteY5" fmla="*/ 64121 h 2843679"/>
                      <a:gd name="connsiteX6" fmla="*/ 2637273 w 2637273"/>
                      <a:gd name="connsiteY6" fmla="*/ 2531288 h 2843679"/>
                      <a:gd name="connsiteX0" fmla="*/ 2637273 w 2637273"/>
                      <a:gd name="connsiteY0" fmla="*/ 2531288 h 2843679"/>
                      <a:gd name="connsiteX1" fmla="*/ 456309 w 2637273"/>
                      <a:gd name="connsiteY1" fmla="*/ 2809371 h 2843679"/>
                      <a:gd name="connsiteX2" fmla="*/ 51523 w 2637273"/>
                      <a:gd name="connsiteY2" fmla="*/ 1942201 h 2843679"/>
                      <a:gd name="connsiteX3" fmla="*/ 1046502 w 2637273"/>
                      <a:gd name="connsiteY3" fmla="*/ 1039425 h 2843679"/>
                      <a:gd name="connsiteX4" fmla="*/ 1266118 w 2637273"/>
                      <a:gd name="connsiteY4" fmla="*/ 720811 h 2843679"/>
                      <a:gd name="connsiteX5" fmla="*/ 1660112 w 2637273"/>
                      <a:gd name="connsiteY5" fmla="*/ 64121 h 2843679"/>
                      <a:gd name="connsiteX6" fmla="*/ 2637273 w 2637273"/>
                      <a:gd name="connsiteY6" fmla="*/ 2531288 h 2843679"/>
                      <a:gd name="connsiteX0" fmla="*/ 2637273 w 2637273"/>
                      <a:gd name="connsiteY0" fmla="*/ 2583259 h 2895650"/>
                      <a:gd name="connsiteX1" fmla="*/ 456309 w 2637273"/>
                      <a:gd name="connsiteY1" fmla="*/ 2861342 h 2895650"/>
                      <a:gd name="connsiteX2" fmla="*/ 51523 w 2637273"/>
                      <a:gd name="connsiteY2" fmla="*/ 1994172 h 2895650"/>
                      <a:gd name="connsiteX3" fmla="*/ 1046502 w 2637273"/>
                      <a:gd name="connsiteY3" fmla="*/ 1091396 h 2895650"/>
                      <a:gd name="connsiteX4" fmla="*/ 1574631 w 2637273"/>
                      <a:gd name="connsiteY4" fmla="*/ 321258 h 2895650"/>
                      <a:gd name="connsiteX5" fmla="*/ 1660112 w 2637273"/>
                      <a:gd name="connsiteY5" fmla="*/ 116092 h 2895650"/>
                      <a:gd name="connsiteX6" fmla="*/ 2637273 w 2637273"/>
                      <a:gd name="connsiteY6" fmla="*/ 2583259 h 2895650"/>
                      <a:gd name="connsiteX0" fmla="*/ 2637273 w 2637273"/>
                      <a:gd name="connsiteY0" fmla="*/ 2434397 h 2746788"/>
                      <a:gd name="connsiteX1" fmla="*/ 456309 w 2637273"/>
                      <a:gd name="connsiteY1" fmla="*/ 2712480 h 2746788"/>
                      <a:gd name="connsiteX2" fmla="*/ 51523 w 2637273"/>
                      <a:gd name="connsiteY2" fmla="*/ 1845310 h 2746788"/>
                      <a:gd name="connsiteX3" fmla="*/ 1046502 w 2637273"/>
                      <a:gd name="connsiteY3" fmla="*/ 942534 h 2746788"/>
                      <a:gd name="connsiteX4" fmla="*/ 1574631 w 2637273"/>
                      <a:gd name="connsiteY4" fmla="*/ 172396 h 2746788"/>
                      <a:gd name="connsiteX5" fmla="*/ 1747156 w 2637273"/>
                      <a:gd name="connsiteY5" fmla="*/ 178609 h 2746788"/>
                      <a:gd name="connsiteX6" fmla="*/ 2637273 w 2637273"/>
                      <a:gd name="connsiteY6" fmla="*/ 2434397 h 2746788"/>
                      <a:gd name="connsiteX0" fmla="*/ 2637273 w 2637273"/>
                      <a:gd name="connsiteY0" fmla="*/ 2462563 h 2774954"/>
                      <a:gd name="connsiteX1" fmla="*/ 456309 w 2637273"/>
                      <a:gd name="connsiteY1" fmla="*/ 2740646 h 2774954"/>
                      <a:gd name="connsiteX2" fmla="*/ 51523 w 2637273"/>
                      <a:gd name="connsiteY2" fmla="*/ 1873476 h 2774954"/>
                      <a:gd name="connsiteX3" fmla="*/ 1046502 w 2637273"/>
                      <a:gd name="connsiteY3" fmla="*/ 970700 h 2774954"/>
                      <a:gd name="connsiteX4" fmla="*/ 1574631 w 2637273"/>
                      <a:gd name="connsiteY4" fmla="*/ 200562 h 2774954"/>
                      <a:gd name="connsiteX5" fmla="*/ 1747156 w 2637273"/>
                      <a:gd name="connsiteY5" fmla="*/ 206775 h 2774954"/>
                      <a:gd name="connsiteX6" fmla="*/ 2637273 w 2637273"/>
                      <a:gd name="connsiteY6" fmla="*/ 2462563 h 2774954"/>
                      <a:gd name="connsiteX0" fmla="*/ 2637273 w 2637273"/>
                      <a:gd name="connsiteY0" fmla="*/ 2574860 h 2887251"/>
                      <a:gd name="connsiteX1" fmla="*/ 456309 w 2637273"/>
                      <a:gd name="connsiteY1" fmla="*/ 2852943 h 2887251"/>
                      <a:gd name="connsiteX2" fmla="*/ 51523 w 2637273"/>
                      <a:gd name="connsiteY2" fmla="*/ 1985773 h 2887251"/>
                      <a:gd name="connsiteX3" fmla="*/ 1046502 w 2637273"/>
                      <a:gd name="connsiteY3" fmla="*/ 1082997 h 2887251"/>
                      <a:gd name="connsiteX4" fmla="*/ 1574631 w 2637273"/>
                      <a:gd name="connsiteY4" fmla="*/ 312859 h 2887251"/>
                      <a:gd name="connsiteX5" fmla="*/ 1635240 w 2637273"/>
                      <a:gd name="connsiteY5" fmla="*/ 9775 h 2887251"/>
                      <a:gd name="connsiteX6" fmla="*/ 1747156 w 2637273"/>
                      <a:gd name="connsiteY6" fmla="*/ 319072 h 2887251"/>
                      <a:gd name="connsiteX7" fmla="*/ 2637273 w 2637273"/>
                      <a:gd name="connsiteY7" fmla="*/ 2574860 h 2887251"/>
                      <a:gd name="connsiteX0" fmla="*/ 2637273 w 2637273"/>
                      <a:gd name="connsiteY0" fmla="*/ 2574860 h 2887251"/>
                      <a:gd name="connsiteX1" fmla="*/ 456309 w 2637273"/>
                      <a:gd name="connsiteY1" fmla="*/ 2852943 h 2887251"/>
                      <a:gd name="connsiteX2" fmla="*/ 51523 w 2637273"/>
                      <a:gd name="connsiteY2" fmla="*/ 1985773 h 2887251"/>
                      <a:gd name="connsiteX3" fmla="*/ 1043393 w 2637273"/>
                      <a:gd name="connsiteY3" fmla="*/ 1037924 h 2887251"/>
                      <a:gd name="connsiteX4" fmla="*/ 1574631 w 2637273"/>
                      <a:gd name="connsiteY4" fmla="*/ 312859 h 2887251"/>
                      <a:gd name="connsiteX5" fmla="*/ 1635240 w 2637273"/>
                      <a:gd name="connsiteY5" fmla="*/ 9775 h 2887251"/>
                      <a:gd name="connsiteX6" fmla="*/ 1747156 w 2637273"/>
                      <a:gd name="connsiteY6" fmla="*/ 319072 h 2887251"/>
                      <a:gd name="connsiteX7" fmla="*/ 2637273 w 2637273"/>
                      <a:gd name="connsiteY7" fmla="*/ 2574860 h 2887251"/>
                      <a:gd name="connsiteX0" fmla="*/ 2637273 w 2637273"/>
                      <a:gd name="connsiteY0" fmla="*/ 2574860 h 2887251"/>
                      <a:gd name="connsiteX1" fmla="*/ 456309 w 2637273"/>
                      <a:gd name="connsiteY1" fmla="*/ 2852943 h 2887251"/>
                      <a:gd name="connsiteX2" fmla="*/ 51523 w 2637273"/>
                      <a:gd name="connsiteY2" fmla="*/ 1985773 h 2887251"/>
                      <a:gd name="connsiteX3" fmla="*/ 1043393 w 2637273"/>
                      <a:gd name="connsiteY3" fmla="*/ 1037924 h 2887251"/>
                      <a:gd name="connsiteX4" fmla="*/ 1574631 w 2637273"/>
                      <a:gd name="connsiteY4" fmla="*/ 312859 h 2887251"/>
                      <a:gd name="connsiteX5" fmla="*/ 1635240 w 2637273"/>
                      <a:gd name="connsiteY5" fmla="*/ 9775 h 2887251"/>
                      <a:gd name="connsiteX6" fmla="*/ 1747156 w 2637273"/>
                      <a:gd name="connsiteY6" fmla="*/ 319072 h 2887251"/>
                      <a:gd name="connsiteX7" fmla="*/ 2637273 w 2637273"/>
                      <a:gd name="connsiteY7" fmla="*/ 2574860 h 2887251"/>
                      <a:gd name="connsiteX0" fmla="*/ 2638893 w 2638893"/>
                      <a:gd name="connsiteY0" fmla="*/ 2574860 h 2853843"/>
                      <a:gd name="connsiteX1" fmla="*/ 457929 w 2638893"/>
                      <a:gd name="connsiteY1" fmla="*/ 2852943 h 2853843"/>
                      <a:gd name="connsiteX2" fmla="*/ 53143 w 2638893"/>
                      <a:gd name="connsiteY2" fmla="*/ 1985773 h 2853843"/>
                      <a:gd name="connsiteX3" fmla="*/ 1045013 w 2638893"/>
                      <a:gd name="connsiteY3" fmla="*/ 1037924 h 2853843"/>
                      <a:gd name="connsiteX4" fmla="*/ 1576251 w 2638893"/>
                      <a:gd name="connsiteY4" fmla="*/ 312859 h 2853843"/>
                      <a:gd name="connsiteX5" fmla="*/ 1636860 w 2638893"/>
                      <a:gd name="connsiteY5" fmla="*/ 9775 h 2853843"/>
                      <a:gd name="connsiteX6" fmla="*/ 1748776 w 2638893"/>
                      <a:gd name="connsiteY6" fmla="*/ 319072 h 2853843"/>
                      <a:gd name="connsiteX7" fmla="*/ 2638893 w 2638893"/>
                      <a:gd name="connsiteY7" fmla="*/ 2574860 h 2853843"/>
                      <a:gd name="connsiteX0" fmla="*/ 2654345 w 2654345"/>
                      <a:gd name="connsiteY0" fmla="*/ 2574860 h 2868879"/>
                      <a:gd name="connsiteX1" fmla="*/ 473381 w 2654345"/>
                      <a:gd name="connsiteY1" fmla="*/ 2852943 h 2868879"/>
                      <a:gd name="connsiteX2" fmla="*/ 68595 w 2654345"/>
                      <a:gd name="connsiteY2" fmla="*/ 1985773 h 2868879"/>
                      <a:gd name="connsiteX3" fmla="*/ 1060465 w 2654345"/>
                      <a:gd name="connsiteY3" fmla="*/ 1037924 h 2868879"/>
                      <a:gd name="connsiteX4" fmla="*/ 1591703 w 2654345"/>
                      <a:gd name="connsiteY4" fmla="*/ 312859 h 2868879"/>
                      <a:gd name="connsiteX5" fmla="*/ 1652312 w 2654345"/>
                      <a:gd name="connsiteY5" fmla="*/ 9775 h 2868879"/>
                      <a:gd name="connsiteX6" fmla="*/ 1764228 w 2654345"/>
                      <a:gd name="connsiteY6" fmla="*/ 319072 h 2868879"/>
                      <a:gd name="connsiteX7" fmla="*/ 2654345 w 2654345"/>
                      <a:gd name="connsiteY7" fmla="*/ 2574860 h 2868879"/>
                      <a:gd name="connsiteX0" fmla="*/ 2665175 w 2665175"/>
                      <a:gd name="connsiteY0" fmla="*/ 2640915 h 2904045"/>
                      <a:gd name="connsiteX1" fmla="*/ 457010 w 2665175"/>
                      <a:gd name="connsiteY1" fmla="*/ 2852943 h 2904045"/>
                      <a:gd name="connsiteX2" fmla="*/ 52224 w 2665175"/>
                      <a:gd name="connsiteY2" fmla="*/ 1985773 h 2904045"/>
                      <a:gd name="connsiteX3" fmla="*/ 1044094 w 2665175"/>
                      <a:gd name="connsiteY3" fmla="*/ 1037924 h 2904045"/>
                      <a:gd name="connsiteX4" fmla="*/ 1575332 w 2665175"/>
                      <a:gd name="connsiteY4" fmla="*/ 312859 h 2904045"/>
                      <a:gd name="connsiteX5" fmla="*/ 1635941 w 2665175"/>
                      <a:gd name="connsiteY5" fmla="*/ 9775 h 2904045"/>
                      <a:gd name="connsiteX6" fmla="*/ 1747857 w 2665175"/>
                      <a:gd name="connsiteY6" fmla="*/ 319072 h 2904045"/>
                      <a:gd name="connsiteX7" fmla="*/ 2665175 w 2665175"/>
                      <a:gd name="connsiteY7" fmla="*/ 2640915 h 2904045"/>
                      <a:gd name="connsiteX0" fmla="*/ 2665175 w 2665175"/>
                      <a:gd name="connsiteY0" fmla="*/ 2640915 h 2904045"/>
                      <a:gd name="connsiteX1" fmla="*/ 457010 w 2665175"/>
                      <a:gd name="connsiteY1" fmla="*/ 2852943 h 2904045"/>
                      <a:gd name="connsiteX2" fmla="*/ 52224 w 2665175"/>
                      <a:gd name="connsiteY2" fmla="*/ 1985773 h 2904045"/>
                      <a:gd name="connsiteX3" fmla="*/ 1027773 w 2665175"/>
                      <a:gd name="connsiteY3" fmla="*/ 998291 h 2904045"/>
                      <a:gd name="connsiteX4" fmla="*/ 1575332 w 2665175"/>
                      <a:gd name="connsiteY4" fmla="*/ 312859 h 2904045"/>
                      <a:gd name="connsiteX5" fmla="*/ 1635941 w 2665175"/>
                      <a:gd name="connsiteY5" fmla="*/ 9775 h 2904045"/>
                      <a:gd name="connsiteX6" fmla="*/ 1747857 w 2665175"/>
                      <a:gd name="connsiteY6" fmla="*/ 319072 h 2904045"/>
                      <a:gd name="connsiteX7" fmla="*/ 2665175 w 2665175"/>
                      <a:gd name="connsiteY7" fmla="*/ 2640915 h 2904045"/>
                      <a:gd name="connsiteX0" fmla="*/ 2717876 w 2717876"/>
                      <a:gd name="connsiteY0" fmla="*/ 2640915 h 2901064"/>
                      <a:gd name="connsiteX1" fmla="*/ 509711 w 2717876"/>
                      <a:gd name="connsiteY1" fmla="*/ 2852943 h 2901064"/>
                      <a:gd name="connsiteX2" fmla="*/ 44308 w 2717876"/>
                      <a:gd name="connsiteY2" fmla="*/ 2026185 h 2901064"/>
                      <a:gd name="connsiteX3" fmla="*/ 1080474 w 2717876"/>
                      <a:gd name="connsiteY3" fmla="*/ 998291 h 2901064"/>
                      <a:gd name="connsiteX4" fmla="*/ 1628033 w 2717876"/>
                      <a:gd name="connsiteY4" fmla="*/ 312859 h 2901064"/>
                      <a:gd name="connsiteX5" fmla="*/ 1688642 w 2717876"/>
                      <a:gd name="connsiteY5" fmla="*/ 9775 h 2901064"/>
                      <a:gd name="connsiteX6" fmla="*/ 1800558 w 2717876"/>
                      <a:gd name="connsiteY6" fmla="*/ 319072 h 2901064"/>
                      <a:gd name="connsiteX7" fmla="*/ 2717876 w 2717876"/>
                      <a:gd name="connsiteY7" fmla="*/ 2640915 h 2901064"/>
                      <a:gd name="connsiteX0" fmla="*/ 2717876 w 2717876"/>
                      <a:gd name="connsiteY0" fmla="*/ 2651650 h 2911799"/>
                      <a:gd name="connsiteX1" fmla="*/ 509711 w 2717876"/>
                      <a:gd name="connsiteY1" fmla="*/ 2863678 h 2911799"/>
                      <a:gd name="connsiteX2" fmla="*/ 44308 w 2717876"/>
                      <a:gd name="connsiteY2" fmla="*/ 2036920 h 2911799"/>
                      <a:gd name="connsiteX3" fmla="*/ 1080474 w 2717876"/>
                      <a:gd name="connsiteY3" fmla="*/ 1009026 h 2911799"/>
                      <a:gd name="connsiteX4" fmla="*/ 1766356 w 2717876"/>
                      <a:gd name="connsiteY4" fmla="*/ 98876 h 2911799"/>
                      <a:gd name="connsiteX5" fmla="*/ 1688642 w 2717876"/>
                      <a:gd name="connsiteY5" fmla="*/ 20510 h 2911799"/>
                      <a:gd name="connsiteX6" fmla="*/ 1800558 w 2717876"/>
                      <a:gd name="connsiteY6" fmla="*/ 329807 h 2911799"/>
                      <a:gd name="connsiteX7" fmla="*/ 2717876 w 2717876"/>
                      <a:gd name="connsiteY7" fmla="*/ 2651650 h 2911799"/>
                      <a:gd name="connsiteX0" fmla="*/ 2717876 w 2717876"/>
                      <a:gd name="connsiteY0" fmla="*/ 2640916 h 2901065"/>
                      <a:gd name="connsiteX1" fmla="*/ 509711 w 2717876"/>
                      <a:gd name="connsiteY1" fmla="*/ 2852944 h 2901065"/>
                      <a:gd name="connsiteX2" fmla="*/ 44308 w 2717876"/>
                      <a:gd name="connsiteY2" fmla="*/ 2026186 h 2901065"/>
                      <a:gd name="connsiteX3" fmla="*/ 1080474 w 2717876"/>
                      <a:gd name="connsiteY3" fmla="*/ 998292 h 2901065"/>
                      <a:gd name="connsiteX4" fmla="*/ 1603939 w 2717876"/>
                      <a:gd name="connsiteY4" fmla="*/ 292082 h 2901065"/>
                      <a:gd name="connsiteX5" fmla="*/ 1688642 w 2717876"/>
                      <a:gd name="connsiteY5" fmla="*/ 9776 h 2901065"/>
                      <a:gd name="connsiteX6" fmla="*/ 1800558 w 2717876"/>
                      <a:gd name="connsiteY6" fmla="*/ 319073 h 2901065"/>
                      <a:gd name="connsiteX7" fmla="*/ 2717876 w 2717876"/>
                      <a:gd name="connsiteY7" fmla="*/ 2640916 h 2901065"/>
                      <a:gd name="connsiteX0" fmla="*/ 2717876 w 2717876"/>
                      <a:gd name="connsiteY0" fmla="*/ 2629126 h 2889275"/>
                      <a:gd name="connsiteX1" fmla="*/ 509711 w 2717876"/>
                      <a:gd name="connsiteY1" fmla="*/ 2841154 h 2889275"/>
                      <a:gd name="connsiteX2" fmla="*/ 44308 w 2717876"/>
                      <a:gd name="connsiteY2" fmla="*/ 2014396 h 2889275"/>
                      <a:gd name="connsiteX3" fmla="*/ 1080474 w 2717876"/>
                      <a:gd name="connsiteY3" fmla="*/ 986502 h 2889275"/>
                      <a:gd name="connsiteX4" fmla="*/ 1603939 w 2717876"/>
                      <a:gd name="connsiteY4" fmla="*/ 280292 h 2889275"/>
                      <a:gd name="connsiteX5" fmla="*/ 1649009 w 2717876"/>
                      <a:gd name="connsiteY5" fmla="*/ 14148 h 2889275"/>
                      <a:gd name="connsiteX6" fmla="*/ 1800558 w 2717876"/>
                      <a:gd name="connsiteY6" fmla="*/ 307283 h 2889275"/>
                      <a:gd name="connsiteX7" fmla="*/ 2717876 w 2717876"/>
                      <a:gd name="connsiteY7" fmla="*/ 2629126 h 2889275"/>
                      <a:gd name="connsiteX0" fmla="*/ 2717876 w 2717876"/>
                      <a:gd name="connsiteY0" fmla="*/ 2606748 h 2866897"/>
                      <a:gd name="connsiteX1" fmla="*/ 509711 w 2717876"/>
                      <a:gd name="connsiteY1" fmla="*/ 2818776 h 2866897"/>
                      <a:gd name="connsiteX2" fmla="*/ 44308 w 2717876"/>
                      <a:gd name="connsiteY2" fmla="*/ 1992018 h 2866897"/>
                      <a:gd name="connsiteX3" fmla="*/ 1080474 w 2717876"/>
                      <a:gd name="connsiteY3" fmla="*/ 964124 h 2866897"/>
                      <a:gd name="connsiteX4" fmla="*/ 1603939 w 2717876"/>
                      <a:gd name="connsiteY4" fmla="*/ 257914 h 2866897"/>
                      <a:gd name="connsiteX5" fmla="*/ 1678541 w 2717876"/>
                      <a:gd name="connsiteY5" fmla="*/ 25631 h 2866897"/>
                      <a:gd name="connsiteX6" fmla="*/ 1800558 w 2717876"/>
                      <a:gd name="connsiteY6" fmla="*/ 284905 h 2866897"/>
                      <a:gd name="connsiteX7" fmla="*/ 2717876 w 2717876"/>
                      <a:gd name="connsiteY7" fmla="*/ 2606748 h 2866897"/>
                      <a:gd name="connsiteX0" fmla="*/ 2717876 w 2717876"/>
                      <a:gd name="connsiteY0" fmla="*/ 2606748 h 2866897"/>
                      <a:gd name="connsiteX1" fmla="*/ 509711 w 2717876"/>
                      <a:gd name="connsiteY1" fmla="*/ 2818776 h 2866897"/>
                      <a:gd name="connsiteX2" fmla="*/ 44308 w 2717876"/>
                      <a:gd name="connsiteY2" fmla="*/ 1992018 h 2866897"/>
                      <a:gd name="connsiteX3" fmla="*/ 1061822 w 2717876"/>
                      <a:gd name="connsiteY3" fmla="*/ 956429 h 2866897"/>
                      <a:gd name="connsiteX4" fmla="*/ 1603939 w 2717876"/>
                      <a:gd name="connsiteY4" fmla="*/ 257914 h 2866897"/>
                      <a:gd name="connsiteX5" fmla="*/ 1678541 w 2717876"/>
                      <a:gd name="connsiteY5" fmla="*/ 25631 h 2866897"/>
                      <a:gd name="connsiteX6" fmla="*/ 1800558 w 2717876"/>
                      <a:gd name="connsiteY6" fmla="*/ 284905 h 2866897"/>
                      <a:gd name="connsiteX7" fmla="*/ 2717876 w 2717876"/>
                      <a:gd name="connsiteY7" fmla="*/ 2606748 h 2866897"/>
                      <a:gd name="connsiteX0" fmla="*/ 3129022 w 3129022"/>
                      <a:gd name="connsiteY0" fmla="*/ 2606748 h 2821277"/>
                      <a:gd name="connsiteX1" fmla="*/ 920857 w 3129022"/>
                      <a:gd name="connsiteY1" fmla="*/ 2818776 h 2821277"/>
                      <a:gd name="connsiteX2" fmla="*/ 11036 w 3129022"/>
                      <a:gd name="connsiteY2" fmla="*/ 2671779 h 2821277"/>
                      <a:gd name="connsiteX3" fmla="*/ 455454 w 3129022"/>
                      <a:gd name="connsiteY3" fmla="*/ 1992018 h 2821277"/>
                      <a:gd name="connsiteX4" fmla="*/ 1472968 w 3129022"/>
                      <a:gd name="connsiteY4" fmla="*/ 956429 h 2821277"/>
                      <a:gd name="connsiteX5" fmla="*/ 2015085 w 3129022"/>
                      <a:gd name="connsiteY5" fmla="*/ 257914 h 2821277"/>
                      <a:gd name="connsiteX6" fmla="*/ 2089687 w 3129022"/>
                      <a:gd name="connsiteY6" fmla="*/ 25631 h 2821277"/>
                      <a:gd name="connsiteX7" fmla="*/ 2211704 w 3129022"/>
                      <a:gd name="connsiteY7" fmla="*/ 284905 h 2821277"/>
                      <a:gd name="connsiteX8" fmla="*/ 3129022 w 3129022"/>
                      <a:gd name="connsiteY8" fmla="*/ 2606748 h 2821277"/>
                      <a:gd name="connsiteX0" fmla="*/ 3257875 w 3257875"/>
                      <a:gd name="connsiteY0" fmla="*/ 2606748 h 2821277"/>
                      <a:gd name="connsiteX1" fmla="*/ 1049710 w 3257875"/>
                      <a:gd name="connsiteY1" fmla="*/ 2818776 h 2821277"/>
                      <a:gd name="connsiteX2" fmla="*/ 139889 w 3257875"/>
                      <a:gd name="connsiteY2" fmla="*/ 2671779 h 2821277"/>
                      <a:gd name="connsiteX3" fmla="*/ 77036 w 3257875"/>
                      <a:gd name="connsiteY3" fmla="*/ 2552708 h 2821277"/>
                      <a:gd name="connsiteX4" fmla="*/ 1601821 w 3257875"/>
                      <a:gd name="connsiteY4" fmla="*/ 956429 h 2821277"/>
                      <a:gd name="connsiteX5" fmla="*/ 2143938 w 3257875"/>
                      <a:gd name="connsiteY5" fmla="*/ 257914 h 2821277"/>
                      <a:gd name="connsiteX6" fmla="*/ 2218540 w 3257875"/>
                      <a:gd name="connsiteY6" fmla="*/ 25631 h 2821277"/>
                      <a:gd name="connsiteX7" fmla="*/ 2340557 w 3257875"/>
                      <a:gd name="connsiteY7" fmla="*/ 284905 h 2821277"/>
                      <a:gd name="connsiteX8" fmla="*/ 3257875 w 3257875"/>
                      <a:gd name="connsiteY8" fmla="*/ 2606748 h 2821277"/>
                      <a:gd name="connsiteX0" fmla="*/ 3191354 w 3191354"/>
                      <a:gd name="connsiteY0" fmla="*/ 2606748 h 2821277"/>
                      <a:gd name="connsiteX1" fmla="*/ 983189 w 3191354"/>
                      <a:gd name="connsiteY1" fmla="*/ 2818776 h 2821277"/>
                      <a:gd name="connsiteX2" fmla="*/ 73368 w 3191354"/>
                      <a:gd name="connsiteY2" fmla="*/ 2671779 h 2821277"/>
                      <a:gd name="connsiteX3" fmla="*/ 113329 w 3191354"/>
                      <a:gd name="connsiteY3" fmla="*/ 2527184 h 2821277"/>
                      <a:gd name="connsiteX4" fmla="*/ 1535300 w 3191354"/>
                      <a:gd name="connsiteY4" fmla="*/ 956429 h 2821277"/>
                      <a:gd name="connsiteX5" fmla="*/ 2077417 w 3191354"/>
                      <a:gd name="connsiteY5" fmla="*/ 257914 h 2821277"/>
                      <a:gd name="connsiteX6" fmla="*/ 2152019 w 3191354"/>
                      <a:gd name="connsiteY6" fmla="*/ 25631 h 2821277"/>
                      <a:gd name="connsiteX7" fmla="*/ 2274036 w 3191354"/>
                      <a:gd name="connsiteY7" fmla="*/ 284905 h 2821277"/>
                      <a:gd name="connsiteX8" fmla="*/ 3191354 w 3191354"/>
                      <a:gd name="connsiteY8" fmla="*/ 2606748 h 2821277"/>
                      <a:gd name="connsiteX0" fmla="*/ 3207907 w 3207907"/>
                      <a:gd name="connsiteY0" fmla="*/ 2606748 h 2821278"/>
                      <a:gd name="connsiteX1" fmla="*/ 999742 w 3207907"/>
                      <a:gd name="connsiteY1" fmla="*/ 2818776 h 2821278"/>
                      <a:gd name="connsiteX2" fmla="*/ 89921 w 3207907"/>
                      <a:gd name="connsiteY2" fmla="*/ 2671779 h 2821278"/>
                      <a:gd name="connsiteX3" fmla="*/ 100424 w 3207907"/>
                      <a:gd name="connsiteY3" fmla="*/ 2368924 h 2821278"/>
                      <a:gd name="connsiteX4" fmla="*/ 1551853 w 3207907"/>
                      <a:gd name="connsiteY4" fmla="*/ 956429 h 2821278"/>
                      <a:gd name="connsiteX5" fmla="*/ 2093970 w 3207907"/>
                      <a:gd name="connsiteY5" fmla="*/ 257914 h 2821278"/>
                      <a:gd name="connsiteX6" fmla="*/ 2168572 w 3207907"/>
                      <a:gd name="connsiteY6" fmla="*/ 25631 h 2821278"/>
                      <a:gd name="connsiteX7" fmla="*/ 2290589 w 3207907"/>
                      <a:gd name="connsiteY7" fmla="*/ 284905 h 2821278"/>
                      <a:gd name="connsiteX8" fmla="*/ 3207907 w 3207907"/>
                      <a:gd name="connsiteY8" fmla="*/ 2606748 h 2821278"/>
                      <a:gd name="connsiteX0" fmla="*/ 3208219 w 3208219"/>
                      <a:gd name="connsiteY0" fmla="*/ 2606748 h 2845685"/>
                      <a:gd name="connsiteX1" fmla="*/ 1000054 w 3208219"/>
                      <a:gd name="connsiteY1" fmla="*/ 2818776 h 2845685"/>
                      <a:gd name="connsiteX2" fmla="*/ 89452 w 3208219"/>
                      <a:gd name="connsiteY2" fmla="*/ 2750661 h 2845685"/>
                      <a:gd name="connsiteX3" fmla="*/ 100736 w 3208219"/>
                      <a:gd name="connsiteY3" fmla="*/ 2368924 h 2845685"/>
                      <a:gd name="connsiteX4" fmla="*/ 1552165 w 3208219"/>
                      <a:gd name="connsiteY4" fmla="*/ 956429 h 2845685"/>
                      <a:gd name="connsiteX5" fmla="*/ 2094282 w 3208219"/>
                      <a:gd name="connsiteY5" fmla="*/ 257914 h 2845685"/>
                      <a:gd name="connsiteX6" fmla="*/ 2168884 w 3208219"/>
                      <a:gd name="connsiteY6" fmla="*/ 25631 h 2845685"/>
                      <a:gd name="connsiteX7" fmla="*/ 2290901 w 3208219"/>
                      <a:gd name="connsiteY7" fmla="*/ 284905 h 2845685"/>
                      <a:gd name="connsiteX8" fmla="*/ 3208219 w 3208219"/>
                      <a:gd name="connsiteY8" fmla="*/ 2606748 h 2845685"/>
                      <a:gd name="connsiteX0" fmla="*/ 3195305 w 3195305"/>
                      <a:gd name="connsiteY0" fmla="*/ 2606748 h 2845686"/>
                      <a:gd name="connsiteX1" fmla="*/ 987140 w 3195305"/>
                      <a:gd name="connsiteY1" fmla="*/ 2818776 h 2845686"/>
                      <a:gd name="connsiteX2" fmla="*/ 76538 w 3195305"/>
                      <a:gd name="connsiteY2" fmla="*/ 2750661 h 2845686"/>
                      <a:gd name="connsiteX3" fmla="*/ 87822 w 3195305"/>
                      <a:gd name="connsiteY3" fmla="*/ 2368924 h 2845686"/>
                      <a:gd name="connsiteX4" fmla="*/ 1539251 w 3195305"/>
                      <a:gd name="connsiteY4" fmla="*/ 956429 h 2845686"/>
                      <a:gd name="connsiteX5" fmla="*/ 2081368 w 3195305"/>
                      <a:gd name="connsiteY5" fmla="*/ 257914 h 2845686"/>
                      <a:gd name="connsiteX6" fmla="*/ 2155970 w 3195305"/>
                      <a:gd name="connsiteY6" fmla="*/ 25631 h 2845686"/>
                      <a:gd name="connsiteX7" fmla="*/ 2277987 w 3195305"/>
                      <a:gd name="connsiteY7" fmla="*/ 284905 h 2845686"/>
                      <a:gd name="connsiteX8" fmla="*/ 3195305 w 3195305"/>
                      <a:gd name="connsiteY8" fmla="*/ 2606748 h 2845686"/>
                      <a:gd name="connsiteX0" fmla="*/ 3155406 w 3155406"/>
                      <a:gd name="connsiteY0" fmla="*/ 2606748 h 2845686"/>
                      <a:gd name="connsiteX1" fmla="*/ 947241 w 3155406"/>
                      <a:gd name="connsiteY1" fmla="*/ 2818776 h 2845686"/>
                      <a:gd name="connsiteX2" fmla="*/ 36639 w 3155406"/>
                      <a:gd name="connsiteY2" fmla="*/ 2750661 h 2845686"/>
                      <a:gd name="connsiteX3" fmla="*/ 47923 w 3155406"/>
                      <a:gd name="connsiteY3" fmla="*/ 2368924 h 2845686"/>
                      <a:gd name="connsiteX4" fmla="*/ 1499352 w 3155406"/>
                      <a:gd name="connsiteY4" fmla="*/ 956429 h 2845686"/>
                      <a:gd name="connsiteX5" fmla="*/ 2041469 w 3155406"/>
                      <a:gd name="connsiteY5" fmla="*/ 257914 h 2845686"/>
                      <a:gd name="connsiteX6" fmla="*/ 2116071 w 3155406"/>
                      <a:gd name="connsiteY6" fmla="*/ 25631 h 2845686"/>
                      <a:gd name="connsiteX7" fmla="*/ 2238088 w 3155406"/>
                      <a:gd name="connsiteY7" fmla="*/ 284905 h 2845686"/>
                      <a:gd name="connsiteX8" fmla="*/ 3155406 w 3155406"/>
                      <a:gd name="connsiteY8" fmla="*/ 2606748 h 2845686"/>
                      <a:gd name="connsiteX0" fmla="*/ 3155406 w 3155406"/>
                      <a:gd name="connsiteY0" fmla="*/ 2606748 h 2949669"/>
                      <a:gd name="connsiteX1" fmla="*/ 947241 w 3155406"/>
                      <a:gd name="connsiteY1" fmla="*/ 2818776 h 2949669"/>
                      <a:gd name="connsiteX2" fmla="*/ 567155 w 3155406"/>
                      <a:gd name="connsiteY2" fmla="*/ 2948631 h 2949669"/>
                      <a:gd name="connsiteX3" fmla="*/ 36639 w 3155406"/>
                      <a:gd name="connsiteY3" fmla="*/ 2750661 h 2949669"/>
                      <a:gd name="connsiteX4" fmla="*/ 47923 w 3155406"/>
                      <a:gd name="connsiteY4" fmla="*/ 2368924 h 2949669"/>
                      <a:gd name="connsiteX5" fmla="*/ 1499352 w 3155406"/>
                      <a:gd name="connsiteY5" fmla="*/ 956429 h 2949669"/>
                      <a:gd name="connsiteX6" fmla="*/ 2041469 w 3155406"/>
                      <a:gd name="connsiteY6" fmla="*/ 257914 h 2949669"/>
                      <a:gd name="connsiteX7" fmla="*/ 2116071 w 3155406"/>
                      <a:gd name="connsiteY7" fmla="*/ 25631 h 2949669"/>
                      <a:gd name="connsiteX8" fmla="*/ 2238088 w 3155406"/>
                      <a:gd name="connsiteY8" fmla="*/ 284905 h 2949669"/>
                      <a:gd name="connsiteX9" fmla="*/ 3155406 w 3155406"/>
                      <a:gd name="connsiteY9" fmla="*/ 2606748 h 2949669"/>
                      <a:gd name="connsiteX0" fmla="*/ 3155406 w 3155406"/>
                      <a:gd name="connsiteY0" fmla="*/ 2606748 h 2987673"/>
                      <a:gd name="connsiteX1" fmla="*/ 1440444 w 3155406"/>
                      <a:gd name="connsiteY1" fmla="*/ 2963612 h 2987673"/>
                      <a:gd name="connsiteX2" fmla="*/ 567155 w 3155406"/>
                      <a:gd name="connsiteY2" fmla="*/ 2948631 h 2987673"/>
                      <a:gd name="connsiteX3" fmla="*/ 36639 w 3155406"/>
                      <a:gd name="connsiteY3" fmla="*/ 2750661 h 2987673"/>
                      <a:gd name="connsiteX4" fmla="*/ 47923 w 3155406"/>
                      <a:gd name="connsiteY4" fmla="*/ 2368924 h 2987673"/>
                      <a:gd name="connsiteX5" fmla="*/ 1499352 w 3155406"/>
                      <a:gd name="connsiteY5" fmla="*/ 956429 h 2987673"/>
                      <a:gd name="connsiteX6" fmla="*/ 2041469 w 3155406"/>
                      <a:gd name="connsiteY6" fmla="*/ 257914 h 2987673"/>
                      <a:gd name="connsiteX7" fmla="*/ 2116071 w 3155406"/>
                      <a:gd name="connsiteY7" fmla="*/ 25631 h 2987673"/>
                      <a:gd name="connsiteX8" fmla="*/ 2238088 w 3155406"/>
                      <a:gd name="connsiteY8" fmla="*/ 284905 h 2987673"/>
                      <a:gd name="connsiteX9" fmla="*/ 3155406 w 3155406"/>
                      <a:gd name="connsiteY9" fmla="*/ 2606748 h 2987673"/>
                      <a:gd name="connsiteX0" fmla="*/ 3120605 w 3120605"/>
                      <a:gd name="connsiteY0" fmla="*/ 2606748 h 2987673"/>
                      <a:gd name="connsiteX1" fmla="*/ 1405643 w 3120605"/>
                      <a:gd name="connsiteY1" fmla="*/ 2963612 h 2987673"/>
                      <a:gd name="connsiteX2" fmla="*/ 532354 w 3120605"/>
                      <a:gd name="connsiteY2" fmla="*/ 2948631 h 2987673"/>
                      <a:gd name="connsiteX3" fmla="*/ 260936 w 3120605"/>
                      <a:gd name="connsiteY3" fmla="*/ 2676495 h 2987673"/>
                      <a:gd name="connsiteX4" fmla="*/ 13122 w 3120605"/>
                      <a:gd name="connsiteY4" fmla="*/ 2368924 h 2987673"/>
                      <a:gd name="connsiteX5" fmla="*/ 1464551 w 3120605"/>
                      <a:gd name="connsiteY5" fmla="*/ 956429 h 2987673"/>
                      <a:gd name="connsiteX6" fmla="*/ 2006668 w 3120605"/>
                      <a:gd name="connsiteY6" fmla="*/ 257914 h 2987673"/>
                      <a:gd name="connsiteX7" fmla="*/ 2081270 w 3120605"/>
                      <a:gd name="connsiteY7" fmla="*/ 25631 h 2987673"/>
                      <a:gd name="connsiteX8" fmla="*/ 2203287 w 3120605"/>
                      <a:gd name="connsiteY8" fmla="*/ 284905 h 2987673"/>
                      <a:gd name="connsiteX9" fmla="*/ 3120605 w 3120605"/>
                      <a:gd name="connsiteY9" fmla="*/ 2606748 h 2987673"/>
                      <a:gd name="connsiteX0" fmla="*/ 2867275 w 2867275"/>
                      <a:gd name="connsiteY0" fmla="*/ 2606748 h 2987673"/>
                      <a:gd name="connsiteX1" fmla="*/ 1152313 w 2867275"/>
                      <a:gd name="connsiteY1" fmla="*/ 2963612 h 2987673"/>
                      <a:gd name="connsiteX2" fmla="*/ 279024 w 2867275"/>
                      <a:gd name="connsiteY2" fmla="*/ 2948631 h 2987673"/>
                      <a:gd name="connsiteX3" fmla="*/ 7606 w 2867275"/>
                      <a:gd name="connsiteY3" fmla="*/ 2676495 h 2987673"/>
                      <a:gd name="connsiteX4" fmla="*/ 138171 w 2867275"/>
                      <a:gd name="connsiteY4" fmla="*/ 2321118 h 2987673"/>
                      <a:gd name="connsiteX5" fmla="*/ 1211221 w 2867275"/>
                      <a:gd name="connsiteY5" fmla="*/ 956429 h 2987673"/>
                      <a:gd name="connsiteX6" fmla="*/ 1753338 w 2867275"/>
                      <a:gd name="connsiteY6" fmla="*/ 257914 h 2987673"/>
                      <a:gd name="connsiteX7" fmla="*/ 1827940 w 2867275"/>
                      <a:gd name="connsiteY7" fmla="*/ 25631 h 2987673"/>
                      <a:gd name="connsiteX8" fmla="*/ 1949957 w 2867275"/>
                      <a:gd name="connsiteY8" fmla="*/ 284905 h 2987673"/>
                      <a:gd name="connsiteX9" fmla="*/ 2867275 w 2867275"/>
                      <a:gd name="connsiteY9" fmla="*/ 2606748 h 2987673"/>
                      <a:gd name="connsiteX0" fmla="*/ 2795825 w 2795825"/>
                      <a:gd name="connsiteY0" fmla="*/ 2606748 h 2987673"/>
                      <a:gd name="connsiteX1" fmla="*/ 1080863 w 2795825"/>
                      <a:gd name="connsiteY1" fmla="*/ 2963612 h 2987673"/>
                      <a:gd name="connsiteX2" fmla="*/ 207574 w 2795825"/>
                      <a:gd name="connsiteY2" fmla="*/ 2948631 h 2987673"/>
                      <a:gd name="connsiteX3" fmla="*/ 21037 w 2795825"/>
                      <a:gd name="connsiteY3" fmla="*/ 2707201 h 2987673"/>
                      <a:gd name="connsiteX4" fmla="*/ 66721 w 2795825"/>
                      <a:gd name="connsiteY4" fmla="*/ 2321118 h 2987673"/>
                      <a:gd name="connsiteX5" fmla="*/ 1139771 w 2795825"/>
                      <a:gd name="connsiteY5" fmla="*/ 956429 h 2987673"/>
                      <a:gd name="connsiteX6" fmla="*/ 1681888 w 2795825"/>
                      <a:gd name="connsiteY6" fmla="*/ 257914 h 2987673"/>
                      <a:gd name="connsiteX7" fmla="*/ 1756490 w 2795825"/>
                      <a:gd name="connsiteY7" fmla="*/ 25631 h 2987673"/>
                      <a:gd name="connsiteX8" fmla="*/ 1878507 w 2795825"/>
                      <a:gd name="connsiteY8" fmla="*/ 284905 h 2987673"/>
                      <a:gd name="connsiteX9" fmla="*/ 2795825 w 2795825"/>
                      <a:gd name="connsiteY9" fmla="*/ 2606748 h 2987673"/>
                      <a:gd name="connsiteX0" fmla="*/ 2787278 w 2787278"/>
                      <a:gd name="connsiteY0" fmla="*/ 2606748 h 2987673"/>
                      <a:gd name="connsiteX1" fmla="*/ 1072316 w 2787278"/>
                      <a:gd name="connsiteY1" fmla="*/ 2963612 h 2987673"/>
                      <a:gd name="connsiteX2" fmla="*/ 199027 w 2787278"/>
                      <a:gd name="connsiteY2" fmla="*/ 2948631 h 2987673"/>
                      <a:gd name="connsiteX3" fmla="*/ 26347 w 2787278"/>
                      <a:gd name="connsiteY3" fmla="*/ 2829741 h 2987673"/>
                      <a:gd name="connsiteX4" fmla="*/ 58174 w 2787278"/>
                      <a:gd name="connsiteY4" fmla="*/ 2321118 h 2987673"/>
                      <a:gd name="connsiteX5" fmla="*/ 1131224 w 2787278"/>
                      <a:gd name="connsiteY5" fmla="*/ 956429 h 2987673"/>
                      <a:gd name="connsiteX6" fmla="*/ 1673341 w 2787278"/>
                      <a:gd name="connsiteY6" fmla="*/ 257914 h 2987673"/>
                      <a:gd name="connsiteX7" fmla="*/ 1747943 w 2787278"/>
                      <a:gd name="connsiteY7" fmla="*/ 25631 h 2987673"/>
                      <a:gd name="connsiteX8" fmla="*/ 1869960 w 2787278"/>
                      <a:gd name="connsiteY8" fmla="*/ 284905 h 2987673"/>
                      <a:gd name="connsiteX9" fmla="*/ 2787278 w 2787278"/>
                      <a:gd name="connsiteY9" fmla="*/ 2606748 h 2987673"/>
                      <a:gd name="connsiteX0" fmla="*/ 2787278 w 2787278"/>
                      <a:gd name="connsiteY0" fmla="*/ 2825184 h 3206109"/>
                      <a:gd name="connsiteX1" fmla="*/ 1072316 w 2787278"/>
                      <a:gd name="connsiteY1" fmla="*/ 3182048 h 3206109"/>
                      <a:gd name="connsiteX2" fmla="*/ 199027 w 2787278"/>
                      <a:gd name="connsiteY2" fmla="*/ 3167067 h 3206109"/>
                      <a:gd name="connsiteX3" fmla="*/ 26347 w 2787278"/>
                      <a:gd name="connsiteY3" fmla="*/ 3048177 h 3206109"/>
                      <a:gd name="connsiteX4" fmla="*/ 58174 w 2787278"/>
                      <a:gd name="connsiteY4" fmla="*/ 2539554 h 3206109"/>
                      <a:gd name="connsiteX5" fmla="*/ 1131224 w 2787278"/>
                      <a:gd name="connsiteY5" fmla="*/ 1174865 h 3206109"/>
                      <a:gd name="connsiteX6" fmla="*/ 1673341 w 2787278"/>
                      <a:gd name="connsiteY6" fmla="*/ 476350 h 3206109"/>
                      <a:gd name="connsiteX7" fmla="*/ 1630211 w 2787278"/>
                      <a:gd name="connsiteY7" fmla="*/ 2 h 3206109"/>
                      <a:gd name="connsiteX8" fmla="*/ 1869960 w 2787278"/>
                      <a:gd name="connsiteY8" fmla="*/ 503341 h 3206109"/>
                      <a:gd name="connsiteX9" fmla="*/ 2787278 w 2787278"/>
                      <a:gd name="connsiteY9" fmla="*/ 2825184 h 3206109"/>
                      <a:gd name="connsiteX0" fmla="*/ 2787278 w 2787278"/>
                      <a:gd name="connsiteY0" fmla="*/ 2825184 h 3206109"/>
                      <a:gd name="connsiteX1" fmla="*/ 1072316 w 2787278"/>
                      <a:gd name="connsiteY1" fmla="*/ 3182048 h 3206109"/>
                      <a:gd name="connsiteX2" fmla="*/ 199027 w 2787278"/>
                      <a:gd name="connsiteY2" fmla="*/ 3167067 h 3206109"/>
                      <a:gd name="connsiteX3" fmla="*/ 26347 w 2787278"/>
                      <a:gd name="connsiteY3" fmla="*/ 3048177 h 3206109"/>
                      <a:gd name="connsiteX4" fmla="*/ 58174 w 2787278"/>
                      <a:gd name="connsiteY4" fmla="*/ 2539554 h 3206109"/>
                      <a:gd name="connsiteX5" fmla="*/ 1131224 w 2787278"/>
                      <a:gd name="connsiteY5" fmla="*/ 1174865 h 3206109"/>
                      <a:gd name="connsiteX6" fmla="*/ 1673341 w 2787278"/>
                      <a:gd name="connsiteY6" fmla="*/ 476350 h 3206109"/>
                      <a:gd name="connsiteX7" fmla="*/ 1630211 w 2787278"/>
                      <a:gd name="connsiteY7" fmla="*/ 2 h 3206109"/>
                      <a:gd name="connsiteX8" fmla="*/ 1869960 w 2787278"/>
                      <a:gd name="connsiteY8" fmla="*/ 503341 h 3206109"/>
                      <a:gd name="connsiteX9" fmla="*/ 2787278 w 2787278"/>
                      <a:gd name="connsiteY9" fmla="*/ 2825184 h 3206109"/>
                      <a:gd name="connsiteX0" fmla="*/ 2787278 w 2787278"/>
                      <a:gd name="connsiteY0" fmla="*/ 2825184 h 3206109"/>
                      <a:gd name="connsiteX1" fmla="*/ 1072316 w 2787278"/>
                      <a:gd name="connsiteY1" fmla="*/ 3182048 h 3206109"/>
                      <a:gd name="connsiteX2" fmla="*/ 199027 w 2787278"/>
                      <a:gd name="connsiteY2" fmla="*/ 3167067 h 3206109"/>
                      <a:gd name="connsiteX3" fmla="*/ 26347 w 2787278"/>
                      <a:gd name="connsiteY3" fmla="*/ 3048177 h 3206109"/>
                      <a:gd name="connsiteX4" fmla="*/ 58174 w 2787278"/>
                      <a:gd name="connsiteY4" fmla="*/ 2539554 h 3206109"/>
                      <a:gd name="connsiteX5" fmla="*/ 1131224 w 2787278"/>
                      <a:gd name="connsiteY5" fmla="*/ 1174865 h 3206109"/>
                      <a:gd name="connsiteX6" fmla="*/ 1673341 w 2787278"/>
                      <a:gd name="connsiteY6" fmla="*/ 476350 h 3206109"/>
                      <a:gd name="connsiteX7" fmla="*/ 1630211 w 2787278"/>
                      <a:gd name="connsiteY7" fmla="*/ 2 h 3206109"/>
                      <a:gd name="connsiteX8" fmla="*/ 1869960 w 2787278"/>
                      <a:gd name="connsiteY8" fmla="*/ 503341 h 3206109"/>
                      <a:gd name="connsiteX9" fmla="*/ 2787278 w 2787278"/>
                      <a:gd name="connsiteY9" fmla="*/ 2825184 h 3206109"/>
                      <a:gd name="connsiteX0" fmla="*/ 2787278 w 2787278"/>
                      <a:gd name="connsiteY0" fmla="*/ 2570371 h 2951296"/>
                      <a:gd name="connsiteX1" fmla="*/ 1072316 w 2787278"/>
                      <a:gd name="connsiteY1" fmla="*/ 2927235 h 2951296"/>
                      <a:gd name="connsiteX2" fmla="*/ 199027 w 2787278"/>
                      <a:gd name="connsiteY2" fmla="*/ 2912254 h 2951296"/>
                      <a:gd name="connsiteX3" fmla="*/ 26347 w 2787278"/>
                      <a:gd name="connsiteY3" fmla="*/ 2793364 h 2951296"/>
                      <a:gd name="connsiteX4" fmla="*/ 58174 w 2787278"/>
                      <a:gd name="connsiteY4" fmla="*/ 2284741 h 2951296"/>
                      <a:gd name="connsiteX5" fmla="*/ 1131224 w 2787278"/>
                      <a:gd name="connsiteY5" fmla="*/ 920052 h 2951296"/>
                      <a:gd name="connsiteX6" fmla="*/ 1673341 w 2787278"/>
                      <a:gd name="connsiteY6" fmla="*/ 221537 h 2951296"/>
                      <a:gd name="connsiteX7" fmla="*/ 1793290 w 2787278"/>
                      <a:gd name="connsiteY7" fmla="*/ 56025 h 2951296"/>
                      <a:gd name="connsiteX8" fmla="*/ 1869960 w 2787278"/>
                      <a:gd name="connsiteY8" fmla="*/ 248528 h 2951296"/>
                      <a:gd name="connsiteX9" fmla="*/ 2787278 w 2787278"/>
                      <a:gd name="connsiteY9" fmla="*/ 2570371 h 2951296"/>
                      <a:gd name="connsiteX0" fmla="*/ 2787278 w 2787278"/>
                      <a:gd name="connsiteY0" fmla="*/ 2619400 h 3000325"/>
                      <a:gd name="connsiteX1" fmla="*/ 1072316 w 2787278"/>
                      <a:gd name="connsiteY1" fmla="*/ 2976264 h 3000325"/>
                      <a:gd name="connsiteX2" fmla="*/ 199027 w 2787278"/>
                      <a:gd name="connsiteY2" fmla="*/ 2961283 h 3000325"/>
                      <a:gd name="connsiteX3" fmla="*/ 26347 w 2787278"/>
                      <a:gd name="connsiteY3" fmla="*/ 2842393 h 3000325"/>
                      <a:gd name="connsiteX4" fmla="*/ 58174 w 2787278"/>
                      <a:gd name="connsiteY4" fmla="*/ 2333770 h 3000325"/>
                      <a:gd name="connsiteX5" fmla="*/ 1131224 w 2787278"/>
                      <a:gd name="connsiteY5" fmla="*/ 969081 h 3000325"/>
                      <a:gd name="connsiteX6" fmla="*/ 1673341 w 2787278"/>
                      <a:gd name="connsiteY6" fmla="*/ 270566 h 3000325"/>
                      <a:gd name="connsiteX7" fmla="*/ 1739900 w 2787278"/>
                      <a:gd name="connsiteY7" fmla="*/ 18581 h 3000325"/>
                      <a:gd name="connsiteX8" fmla="*/ 1869960 w 2787278"/>
                      <a:gd name="connsiteY8" fmla="*/ 297557 h 3000325"/>
                      <a:gd name="connsiteX9" fmla="*/ 2787278 w 2787278"/>
                      <a:gd name="connsiteY9" fmla="*/ 2619400 h 3000325"/>
                      <a:gd name="connsiteX0" fmla="*/ 2787278 w 2787278"/>
                      <a:gd name="connsiteY0" fmla="*/ 2619402 h 3000327"/>
                      <a:gd name="connsiteX1" fmla="*/ 1072316 w 2787278"/>
                      <a:gd name="connsiteY1" fmla="*/ 2976266 h 3000327"/>
                      <a:gd name="connsiteX2" fmla="*/ 199027 w 2787278"/>
                      <a:gd name="connsiteY2" fmla="*/ 2961285 h 3000327"/>
                      <a:gd name="connsiteX3" fmla="*/ 26347 w 2787278"/>
                      <a:gd name="connsiteY3" fmla="*/ 2842395 h 3000327"/>
                      <a:gd name="connsiteX4" fmla="*/ 58174 w 2787278"/>
                      <a:gd name="connsiteY4" fmla="*/ 2333772 h 3000327"/>
                      <a:gd name="connsiteX5" fmla="*/ 694132 w 2787278"/>
                      <a:gd name="connsiteY5" fmla="*/ 1448966 h 3000327"/>
                      <a:gd name="connsiteX6" fmla="*/ 1673341 w 2787278"/>
                      <a:gd name="connsiteY6" fmla="*/ 270568 h 3000327"/>
                      <a:gd name="connsiteX7" fmla="*/ 1739900 w 2787278"/>
                      <a:gd name="connsiteY7" fmla="*/ 18583 h 3000327"/>
                      <a:gd name="connsiteX8" fmla="*/ 1869960 w 2787278"/>
                      <a:gd name="connsiteY8" fmla="*/ 297559 h 3000327"/>
                      <a:gd name="connsiteX9" fmla="*/ 2787278 w 2787278"/>
                      <a:gd name="connsiteY9" fmla="*/ 2619402 h 3000327"/>
                      <a:gd name="connsiteX0" fmla="*/ 2787278 w 2787278"/>
                      <a:gd name="connsiteY0" fmla="*/ 2619402 h 3000327"/>
                      <a:gd name="connsiteX1" fmla="*/ 1072316 w 2787278"/>
                      <a:gd name="connsiteY1" fmla="*/ 2976266 h 3000327"/>
                      <a:gd name="connsiteX2" fmla="*/ 199027 w 2787278"/>
                      <a:gd name="connsiteY2" fmla="*/ 2961285 h 3000327"/>
                      <a:gd name="connsiteX3" fmla="*/ 26347 w 2787278"/>
                      <a:gd name="connsiteY3" fmla="*/ 2842395 h 3000327"/>
                      <a:gd name="connsiteX4" fmla="*/ 58174 w 2787278"/>
                      <a:gd name="connsiteY4" fmla="*/ 2333772 h 3000327"/>
                      <a:gd name="connsiteX5" fmla="*/ 694132 w 2787278"/>
                      <a:gd name="connsiteY5" fmla="*/ 1448966 h 3000327"/>
                      <a:gd name="connsiteX6" fmla="*/ 1673341 w 2787278"/>
                      <a:gd name="connsiteY6" fmla="*/ 270568 h 3000327"/>
                      <a:gd name="connsiteX7" fmla="*/ 1739900 w 2787278"/>
                      <a:gd name="connsiteY7" fmla="*/ 18583 h 3000327"/>
                      <a:gd name="connsiteX8" fmla="*/ 1869960 w 2787278"/>
                      <a:gd name="connsiteY8" fmla="*/ 297559 h 3000327"/>
                      <a:gd name="connsiteX9" fmla="*/ 2787278 w 2787278"/>
                      <a:gd name="connsiteY9" fmla="*/ 2619402 h 3000327"/>
                      <a:gd name="connsiteX0" fmla="*/ 2778850 w 2778850"/>
                      <a:gd name="connsiteY0" fmla="*/ 2619402 h 3000327"/>
                      <a:gd name="connsiteX1" fmla="*/ 1063888 w 2778850"/>
                      <a:gd name="connsiteY1" fmla="*/ 2976266 h 3000327"/>
                      <a:gd name="connsiteX2" fmla="*/ 190599 w 2778850"/>
                      <a:gd name="connsiteY2" fmla="*/ 2961285 h 3000327"/>
                      <a:gd name="connsiteX3" fmla="*/ 17919 w 2778850"/>
                      <a:gd name="connsiteY3" fmla="*/ 2842395 h 3000327"/>
                      <a:gd name="connsiteX4" fmla="*/ 73873 w 2778850"/>
                      <a:gd name="connsiteY4" fmla="*/ 2392870 h 3000327"/>
                      <a:gd name="connsiteX5" fmla="*/ 685704 w 2778850"/>
                      <a:gd name="connsiteY5" fmla="*/ 1448966 h 3000327"/>
                      <a:gd name="connsiteX6" fmla="*/ 1664913 w 2778850"/>
                      <a:gd name="connsiteY6" fmla="*/ 270568 h 3000327"/>
                      <a:gd name="connsiteX7" fmla="*/ 1731472 w 2778850"/>
                      <a:gd name="connsiteY7" fmla="*/ 18583 h 3000327"/>
                      <a:gd name="connsiteX8" fmla="*/ 1861532 w 2778850"/>
                      <a:gd name="connsiteY8" fmla="*/ 297559 h 3000327"/>
                      <a:gd name="connsiteX9" fmla="*/ 2778850 w 2778850"/>
                      <a:gd name="connsiteY9" fmla="*/ 2619402 h 3000327"/>
                      <a:gd name="connsiteX0" fmla="*/ 2778850 w 2778850"/>
                      <a:gd name="connsiteY0" fmla="*/ 2619402 h 3000327"/>
                      <a:gd name="connsiteX1" fmla="*/ 1063888 w 2778850"/>
                      <a:gd name="connsiteY1" fmla="*/ 2976266 h 3000327"/>
                      <a:gd name="connsiteX2" fmla="*/ 190599 w 2778850"/>
                      <a:gd name="connsiteY2" fmla="*/ 2961285 h 3000327"/>
                      <a:gd name="connsiteX3" fmla="*/ 17919 w 2778850"/>
                      <a:gd name="connsiteY3" fmla="*/ 2842395 h 3000327"/>
                      <a:gd name="connsiteX4" fmla="*/ 73873 w 2778850"/>
                      <a:gd name="connsiteY4" fmla="*/ 2392870 h 3000327"/>
                      <a:gd name="connsiteX5" fmla="*/ 1222404 w 2778850"/>
                      <a:gd name="connsiteY5" fmla="*/ 770061 h 3000327"/>
                      <a:gd name="connsiteX6" fmla="*/ 1664913 w 2778850"/>
                      <a:gd name="connsiteY6" fmla="*/ 270568 h 3000327"/>
                      <a:gd name="connsiteX7" fmla="*/ 1731472 w 2778850"/>
                      <a:gd name="connsiteY7" fmla="*/ 18583 h 3000327"/>
                      <a:gd name="connsiteX8" fmla="*/ 1861532 w 2778850"/>
                      <a:gd name="connsiteY8" fmla="*/ 297559 h 3000327"/>
                      <a:gd name="connsiteX9" fmla="*/ 2778850 w 2778850"/>
                      <a:gd name="connsiteY9" fmla="*/ 2619402 h 3000327"/>
                      <a:gd name="connsiteX0" fmla="*/ 2778850 w 2778850"/>
                      <a:gd name="connsiteY0" fmla="*/ 2619402 h 3027773"/>
                      <a:gd name="connsiteX1" fmla="*/ 1063888 w 2778850"/>
                      <a:gd name="connsiteY1" fmla="*/ 2976266 h 3027773"/>
                      <a:gd name="connsiteX2" fmla="*/ 596015 w 2778850"/>
                      <a:gd name="connsiteY2" fmla="*/ 3023991 h 3027773"/>
                      <a:gd name="connsiteX3" fmla="*/ 190599 w 2778850"/>
                      <a:gd name="connsiteY3" fmla="*/ 2961285 h 3027773"/>
                      <a:gd name="connsiteX4" fmla="*/ 17919 w 2778850"/>
                      <a:gd name="connsiteY4" fmla="*/ 2842395 h 3027773"/>
                      <a:gd name="connsiteX5" fmla="*/ 73873 w 2778850"/>
                      <a:gd name="connsiteY5" fmla="*/ 2392870 h 3027773"/>
                      <a:gd name="connsiteX6" fmla="*/ 1222404 w 2778850"/>
                      <a:gd name="connsiteY6" fmla="*/ 770061 h 3027773"/>
                      <a:gd name="connsiteX7" fmla="*/ 1664913 w 2778850"/>
                      <a:gd name="connsiteY7" fmla="*/ 270568 h 3027773"/>
                      <a:gd name="connsiteX8" fmla="*/ 1731472 w 2778850"/>
                      <a:gd name="connsiteY8" fmla="*/ 18583 h 3027773"/>
                      <a:gd name="connsiteX9" fmla="*/ 1861532 w 2778850"/>
                      <a:gd name="connsiteY9" fmla="*/ 297559 h 3027773"/>
                      <a:gd name="connsiteX10" fmla="*/ 2778850 w 2778850"/>
                      <a:gd name="connsiteY10" fmla="*/ 2619402 h 3027773"/>
                      <a:gd name="connsiteX0" fmla="*/ 2778850 w 2778850"/>
                      <a:gd name="connsiteY0" fmla="*/ 2619402 h 3027775"/>
                      <a:gd name="connsiteX1" fmla="*/ 1063888 w 2778850"/>
                      <a:gd name="connsiteY1" fmla="*/ 2976266 h 3027775"/>
                      <a:gd name="connsiteX2" fmla="*/ 596015 w 2778850"/>
                      <a:gd name="connsiteY2" fmla="*/ 3023991 h 3027775"/>
                      <a:gd name="connsiteX3" fmla="*/ 190599 w 2778850"/>
                      <a:gd name="connsiteY3" fmla="*/ 2961285 h 3027775"/>
                      <a:gd name="connsiteX4" fmla="*/ 17919 w 2778850"/>
                      <a:gd name="connsiteY4" fmla="*/ 2842395 h 3027775"/>
                      <a:gd name="connsiteX5" fmla="*/ 73873 w 2778850"/>
                      <a:gd name="connsiteY5" fmla="*/ 2392870 h 3027775"/>
                      <a:gd name="connsiteX6" fmla="*/ 1222404 w 2778850"/>
                      <a:gd name="connsiteY6" fmla="*/ 770061 h 3027775"/>
                      <a:gd name="connsiteX7" fmla="*/ 1709582 w 2778850"/>
                      <a:gd name="connsiteY7" fmla="*/ 202778 h 3027775"/>
                      <a:gd name="connsiteX8" fmla="*/ 1731472 w 2778850"/>
                      <a:gd name="connsiteY8" fmla="*/ 18583 h 3027775"/>
                      <a:gd name="connsiteX9" fmla="*/ 1861532 w 2778850"/>
                      <a:gd name="connsiteY9" fmla="*/ 297559 h 3027775"/>
                      <a:gd name="connsiteX10" fmla="*/ 2778850 w 2778850"/>
                      <a:gd name="connsiteY10" fmla="*/ 2619402 h 3027775"/>
                      <a:gd name="connsiteX0" fmla="*/ 2778850 w 2778850"/>
                      <a:gd name="connsiteY0" fmla="*/ 2557430 h 2965801"/>
                      <a:gd name="connsiteX1" fmla="*/ 1063888 w 2778850"/>
                      <a:gd name="connsiteY1" fmla="*/ 2914294 h 2965801"/>
                      <a:gd name="connsiteX2" fmla="*/ 596015 w 2778850"/>
                      <a:gd name="connsiteY2" fmla="*/ 2962019 h 2965801"/>
                      <a:gd name="connsiteX3" fmla="*/ 190599 w 2778850"/>
                      <a:gd name="connsiteY3" fmla="*/ 2899313 h 2965801"/>
                      <a:gd name="connsiteX4" fmla="*/ 17919 w 2778850"/>
                      <a:gd name="connsiteY4" fmla="*/ 2780423 h 2965801"/>
                      <a:gd name="connsiteX5" fmla="*/ 73873 w 2778850"/>
                      <a:gd name="connsiteY5" fmla="*/ 2330898 h 2965801"/>
                      <a:gd name="connsiteX6" fmla="*/ 1222404 w 2778850"/>
                      <a:gd name="connsiteY6" fmla="*/ 708089 h 2965801"/>
                      <a:gd name="connsiteX7" fmla="*/ 1709582 w 2778850"/>
                      <a:gd name="connsiteY7" fmla="*/ 140806 h 2965801"/>
                      <a:gd name="connsiteX8" fmla="*/ 1724108 w 2778850"/>
                      <a:gd name="connsiteY8" fmla="*/ 71475 h 2965801"/>
                      <a:gd name="connsiteX9" fmla="*/ 1861532 w 2778850"/>
                      <a:gd name="connsiteY9" fmla="*/ 235587 h 2965801"/>
                      <a:gd name="connsiteX10" fmla="*/ 2778850 w 2778850"/>
                      <a:gd name="connsiteY10" fmla="*/ 2557430 h 2965801"/>
                      <a:gd name="connsiteX0" fmla="*/ 2778850 w 2778850"/>
                      <a:gd name="connsiteY0" fmla="*/ 2555996 h 2964368"/>
                      <a:gd name="connsiteX1" fmla="*/ 1063888 w 2778850"/>
                      <a:gd name="connsiteY1" fmla="*/ 2912860 h 2964368"/>
                      <a:gd name="connsiteX2" fmla="*/ 596015 w 2778850"/>
                      <a:gd name="connsiteY2" fmla="*/ 2960585 h 2964368"/>
                      <a:gd name="connsiteX3" fmla="*/ 190599 w 2778850"/>
                      <a:gd name="connsiteY3" fmla="*/ 2897879 h 2964368"/>
                      <a:gd name="connsiteX4" fmla="*/ 17919 w 2778850"/>
                      <a:gd name="connsiteY4" fmla="*/ 2778989 h 2964368"/>
                      <a:gd name="connsiteX5" fmla="*/ 73873 w 2778850"/>
                      <a:gd name="connsiteY5" fmla="*/ 2329464 h 2964368"/>
                      <a:gd name="connsiteX6" fmla="*/ 1222404 w 2778850"/>
                      <a:gd name="connsiteY6" fmla="*/ 706655 h 2964368"/>
                      <a:gd name="connsiteX7" fmla="*/ 1709582 w 2778850"/>
                      <a:gd name="connsiteY7" fmla="*/ 139372 h 2964368"/>
                      <a:gd name="connsiteX8" fmla="*/ 1779727 w 2778850"/>
                      <a:gd name="connsiteY8" fmla="*/ 73372 h 2964368"/>
                      <a:gd name="connsiteX9" fmla="*/ 1861532 w 2778850"/>
                      <a:gd name="connsiteY9" fmla="*/ 234153 h 2964368"/>
                      <a:gd name="connsiteX10" fmla="*/ 2778850 w 2778850"/>
                      <a:gd name="connsiteY10" fmla="*/ 2555996 h 2964368"/>
                      <a:gd name="connsiteX0" fmla="*/ 2778850 w 2778850"/>
                      <a:gd name="connsiteY0" fmla="*/ 2571976 h 2980348"/>
                      <a:gd name="connsiteX1" fmla="*/ 1063888 w 2778850"/>
                      <a:gd name="connsiteY1" fmla="*/ 2928840 h 2980348"/>
                      <a:gd name="connsiteX2" fmla="*/ 596015 w 2778850"/>
                      <a:gd name="connsiteY2" fmla="*/ 2976565 h 2980348"/>
                      <a:gd name="connsiteX3" fmla="*/ 190599 w 2778850"/>
                      <a:gd name="connsiteY3" fmla="*/ 2913859 h 2980348"/>
                      <a:gd name="connsiteX4" fmla="*/ 17919 w 2778850"/>
                      <a:gd name="connsiteY4" fmla="*/ 2794969 h 2980348"/>
                      <a:gd name="connsiteX5" fmla="*/ 73873 w 2778850"/>
                      <a:gd name="connsiteY5" fmla="*/ 2345444 h 2980348"/>
                      <a:gd name="connsiteX6" fmla="*/ 1222404 w 2778850"/>
                      <a:gd name="connsiteY6" fmla="*/ 722635 h 2980348"/>
                      <a:gd name="connsiteX7" fmla="*/ 1709582 w 2778850"/>
                      <a:gd name="connsiteY7" fmla="*/ 155352 h 2980348"/>
                      <a:gd name="connsiteX8" fmla="*/ 1729244 w 2778850"/>
                      <a:gd name="connsiteY8" fmla="*/ 54302 h 2980348"/>
                      <a:gd name="connsiteX9" fmla="*/ 1861532 w 2778850"/>
                      <a:gd name="connsiteY9" fmla="*/ 250133 h 2980348"/>
                      <a:gd name="connsiteX10" fmla="*/ 2778850 w 2778850"/>
                      <a:gd name="connsiteY10" fmla="*/ 2571976 h 2980348"/>
                      <a:gd name="connsiteX0" fmla="*/ 2778850 w 2778850"/>
                      <a:gd name="connsiteY0" fmla="*/ 2546116 h 2954488"/>
                      <a:gd name="connsiteX1" fmla="*/ 1063888 w 2778850"/>
                      <a:gd name="connsiteY1" fmla="*/ 2902980 h 2954488"/>
                      <a:gd name="connsiteX2" fmla="*/ 596015 w 2778850"/>
                      <a:gd name="connsiteY2" fmla="*/ 2950705 h 2954488"/>
                      <a:gd name="connsiteX3" fmla="*/ 190599 w 2778850"/>
                      <a:gd name="connsiteY3" fmla="*/ 2887999 h 2954488"/>
                      <a:gd name="connsiteX4" fmla="*/ 17919 w 2778850"/>
                      <a:gd name="connsiteY4" fmla="*/ 2769109 h 2954488"/>
                      <a:gd name="connsiteX5" fmla="*/ 73873 w 2778850"/>
                      <a:gd name="connsiteY5" fmla="*/ 2319584 h 2954488"/>
                      <a:gd name="connsiteX6" fmla="*/ 1222404 w 2778850"/>
                      <a:gd name="connsiteY6" fmla="*/ 696775 h 2954488"/>
                      <a:gd name="connsiteX7" fmla="*/ 1709582 w 2778850"/>
                      <a:gd name="connsiteY7" fmla="*/ 129492 h 2954488"/>
                      <a:gd name="connsiteX8" fmla="*/ 1753373 w 2778850"/>
                      <a:gd name="connsiteY8" fmla="*/ 87537 h 2954488"/>
                      <a:gd name="connsiteX9" fmla="*/ 1861532 w 2778850"/>
                      <a:gd name="connsiteY9" fmla="*/ 224273 h 2954488"/>
                      <a:gd name="connsiteX10" fmla="*/ 2778850 w 2778850"/>
                      <a:gd name="connsiteY10" fmla="*/ 2546116 h 2954488"/>
                      <a:gd name="connsiteX0" fmla="*/ 2778850 w 2778850"/>
                      <a:gd name="connsiteY0" fmla="*/ 2546116 h 3522577"/>
                      <a:gd name="connsiteX1" fmla="*/ 1063888 w 2778850"/>
                      <a:gd name="connsiteY1" fmla="*/ 2902980 h 3522577"/>
                      <a:gd name="connsiteX2" fmla="*/ 1038126 w 2778850"/>
                      <a:gd name="connsiteY2" fmla="*/ 3522567 h 3522577"/>
                      <a:gd name="connsiteX3" fmla="*/ 190599 w 2778850"/>
                      <a:gd name="connsiteY3" fmla="*/ 2887999 h 3522577"/>
                      <a:gd name="connsiteX4" fmla="*/ 17919 w 2778850"/>
                      <a:gd name="connsiteY4" fmla="*/ 2769109 h 3522577"/>
                      <a:gd name="connsiteX5" fmla="*/ 73873 w 2778850"/>
                      <a:gd name="connsiteY5" fmla="*/ 2319584 h 3522577"/>
                      <a:gd name="connsiteX6" fmla="*/ 1222404 w 2778850"/>
                      <a:gd name="connsiteY6" fmla="*/ 696775 h 3522577"/>
                      <a:gd name="connsiteX7" fmla="*/ 1709582 w 2778850"/>
                      <a:gd name="connsiteY7" fmla="*/ 129492 h 3522577"/>
                      <a:gd name="connsiteX8" fmla="*/ 1753373 w 2778850"/>
                      <a:gd name="connsiteY8" fmla="*/ 87537 h 3522577"/>
                      <a:gd name="connsiteX9" fmla="*/ 1861532 w 2778850"/>
                      <a:gd name="connsiteY9" fmla="*/ 224273 h 3522577"/>
                      <a:gd name="connsiteX10" fmla="*/ 2778850 w 2778850"/>
                      <a:gd name="connsiteY10" fmla="*/ 2546116 h 3522577"/>
                      <a:gd name="connsiteX0" fmla="*/ 2778850 w 2778850"/>
                      <a:gd name="connsiteY0" fmla="*/ 2546116 h 3522577"/>
                      <a:gd name="connsiteX1" fmla="*/ 1063888 w 2778850"/>
                      <a:gd name="connsiteY1" fmla="*/ 2902980 h 3522577"/>
                      <a:gd name="connsiteX2" fmla="*/ 1038126 w 2778850"/>
                      <a:gd name="connsiteY2" fmla="*/ 3522567 h 3522577"/>
                      <a:gd name="connsiteX3" fmla="*/ 286023 w 2778850"/>
                      <a:gd name="connsiteY3" fmla="*/ 3127031 h 3522577"/>
                      <a:gd name="connsiteX4" fmla="*/ 17919 w 2778850"/>
                      <a:gd name="connsiteY4" fmla="*/ 2769109 h 3522577"/>
                      <a:gd name="connsiteX5" fmla="*/ 73873 w 2778850"/>
                      <a:gd name="connsiteY5" fmla="*/ 2319584 h 3522577"/>
                      <a:gd name="connsiteX6" fmla="*/ 1222404 w 2778850"/>
                      <a:gd name="connsiteY6" fmla="*/ 696775 h 3522577"/>
                      <a:gd name="connsiteX7" fmla="*/ 1709582 w 2778850"/>
                      <a:gd name="connsiteY7" fmla="*/ 129492 h 3522577"/>
                      <a:gd name="connsiteX8" fmla="*/ 1753373 w 2778850"/>
                      <a:gd name="connsiteY8" fmla="*/ 87537 h 3522577"/>
                      <a:gd name="connsiteX9" fmla="*/ 1861532 w 2778850"/>
                      <a:gd name="connsiteY9" fmla="*/ 224273 h 3522577"/>
                      <a:gd name="connsiteX10" fmla="*/ 2778850 w 2778850"/>
                      <a:gd name="connsiteY10" fmla="*/ 2546116 h 3522577"/>
                      <a:gd name="connsiteX0" fmla="*/ 2819042 w 2819042"/>
                      <a:gd name="connsiteY0" fmla="*/ 2598103 h 3522577"/>
                      <a:gd name="connsiteX1" fmla="*/ 1063888 w 2819042"/>
                      <a:gd name="connsiteY1" fmla="*/ 2902980 h 3522577"/>
                      <a:gd name="connsiteX2" fmla="*/ 1038126 w 2819042"/>
                      <a:gd name="connsiteY2" fmla="*/ 3522567 h 3522577"/>
                      <a:gd name="connsiteX3" fmla="*/ 286023 w 2819042"/>
                      <a:gd name="connsiteY3" fmla="*/ 3127031 h 3522577"/>
                      <a:gd name="connsiteX4" fmla="*/ 17919 w 2819042"/>
                      <a:gd name="connsiteY4" fmla="*/ 2769109 h 3522577"/>
                      <a:gd name="connsiteX5" fmla="*/ 73873 w 2819042"/>
                      <a:gd name="connsiteY5" fmla="*/ 2319584 h 3522577"/>
                      <a:gd name="connsiteX6" fmla="*/ 1222404 w 2819042"/>
                      <a:gd name="connsiteY6" fmla="*/ 696775 h 3522577"/>
                      <a:gd name="connsiteX7" fmla="*/ 1709582 w 2819042"/>
                      <a:gd name="connsiteY7" fmla="*/ 129492 h 3522577"/>
                      <a:gd name="connsiteX8" fmla="*/ 1753373 w 2819042"/>
                      <a:gd name="connsiteY8" fmla="*/ 87537 h 3522577"/>
                      <a:gd name="connsiteX9" fmla="*/ 1861532 w 2819042"/>
                      <a:gd name="connsiteY9" fmla="*/ 224273 h 3522577"/>
                      <a:gd name="connsiteX10" fmla="*/ 2819042 w 2819042"/>
                      <a:gd name="connsiteY10" fmla="*/ 2598103 h 3522577"/>
                      <a:gd name="connsiteX0" fmla="*/ 2819042 w 2819042"/>
                      <a:gd name="connsiteY0" fmla="*/ 2598103 h 3522786"/>
                      <a:gd name="connsiteX1" fmla="*/ 1520106 w 2819042"/>
                      <a:gd name="connsiteY1" fmla="*/ 3354361 h 3522786"/>
                      <a:gd name="connsiteX2" fmla="*/ 1038126 w 2819042"/>
                      <a:gd name="connsiteY2" fmla="*/ 3522567 h 3522786"/>
                      <a:gd name="connsiteX3" fmla="*/ 286023 w 2819042"/>
                      <a:gd name="connsiteY3" fmla="*/ 3127031 h 3522786"/>
                      <a:gd name="connsiteX4" fmla="*/ 17919 w 2819042"/>
                      <a:gd name="connsiteY4" fmla="*/ 2769109 h 3522786"/>
                      <a:gd name="connsiteX5" fmla="*/ 73873 w 2819042"/>
                      <a:gd name="connsiteY5" fmla="*/ 2319584 h 3522786"/>
                      <a:gd name="connsiteX6" fmla="*/ 1222404 w 2819042"/>
                      <a:gd name="connsiteY6" fmla="*/ 696775 h 3522786"/>
                      <a:gd name="connsiteX7" fmla="*/ 1709582 w 2819042"/>
                      <a:gd name="connsiteY7" fmla="*/ 129492 h 3522786"/>
                      <a:gd name="connsiteX8" fmla="*/ 1753373 w 2819042"/>
                      <a:gd name="connsiteY8" fmla="*/ 87537 h 3522786"/>
                      <a:gd name="connsiteX9" fmla="*/ 1861532 w 2819042"/>
                      <a:gd name="connsiteY9" fmla="*/ 224273 h 3522786"/>
                      <a:gd name="connsiteX10" fmla="*/ 2819042 w 2819042"/>
                      <a:gd name="connsiteY10" fmla="*/ 2598103 h 3522786"/>
                      <a:gd name="connsiteX0" fmla="*/ 2819042 w 2819042"/>
                      <a:gd name="connsiteY0" fmla="*/ 2598103 h 3428149"/>
                      <a:gd name="connsiteX1" fmla="*/ 1520106 w 2819042"/>
                      <a:gd name="connsiteY1" fmla="*/ 3354361 h 3428149"/>
                      <a:gd name="connsiteX2" fmla="*/ 852206 w 2819042"/>
                      <a:gd name="connsiteY2" fmla="*/ 3397691 h 3428149"/>
                      <a:gd name="connsiteX3" fmla="*/ 286023 w 2819042"/>
                      <a:gd name="connsiteY3" fmla="*/ 3127031 h 3428149"/>
                      <a:gd name="connsiteX4" fmla="*/ 17919 w 2819042"/>
                      <a:gd name="connsiteY4" fmla="*/ 2769109 h 3428149"/>
                      <a:gd name="connsiteX5" fmla="*/ 73873 w 2819042"/>
                      <a:gd name="connsiteY5" fmla="*/ 2319584 h 3428149"/>
                      <a:gd name="connsiteX6" fmla="*/ 1222404 w 2819042"/>
                      <a:gd name="connsiteY6" fmla="*/ 696775 h 3428149"/>
                      <a:gd name="connsiteX7" fmla="*/ 1709582 w 2819042"/>
                      <a:gd name="connsiteY7" fmla="*/ 129492 h 3428149"/>
                      <a:gd name="connsiteX8" fmla="*/ 1753373 w 2819042"/>
                      <a:gd name="connsiteY8" fmla="*/ 87537 h 3428149"/>
                      <a:gd name="connsiteX9" fmla="*/ 1861532 w 2819042"/>
                      <a:gd name="connsiteY9" fmla="*/ 224273 h 3428149"/>
                      <a:gd name="connsiteX10" fmla="*/ 2819042 w 2819042"/>
                      <a:gd name="connsiteY10" fmla="*/ 2598103 h 3428149"/>
                      <a:gd name="connsiteX0" fmla="*/ 2819042 w 2819042"/>
                      <a:gd name="connsiteY0" fmla="*/ 2598103 h 3536746"/>
                      <a:gd name="connsiteX1" fmla="*/ 1520106 w 2819042"/>
                      <a:gd name="connsiteY1" fmla="*/ 3354361 h 3536746"/>
                      <a:gd name="connsiteX2" fmla="*/ 852206 w 2819042"/>
                      <a:gd name="connsiteY2" fmla="*/ 3397691 h 3536746"/>
                      <a:gd name="connsiteX3" fmla="*/ 331141 w 2819042"/>
                      <a:gd name="connsiteY3" fmla="*/ 3532212 h 3536746"/>
                      <a:gd name="connsiteX4" fmla="*/ 17919 w 2819042"/>
                      <a:gd name="connsiteY4" fmla="*/ 2769109 h 3536746"/>
                      <a:gd name="connsiteX5" fmla="*/ 73873 w 2819042"/>
                      <a:gd name="connsiteY5" fmla="*/ 2319584 h 3536746"/>
                      <a:gd name="connsiteX6" fmla="*/ 1222404 w 2819042"/>
                      <a:gd name="connsiteY6" fmla="*/ 696775 h 3536746"/>
                      <a:gd name="connsiteX7" fmla="*/ 1709582 w 2819042"/>
                      <a:gd name="connsiteY7" fmla="*/ 129492 h 3536746"/>
                      <a:gd name="connsiteX8" fmla="*/ 1753373 w 2819042"/>
                      <a:gd name="connsiteY8" fmla="*/ 87537 h 3536746"/>
                      <a:gd name="connsiteX9" fmla="*/ 1861532 w 2819042"/>
                      <a:gd name="connsiteY9" fmla="*/ 224273 h 3536746"/>
                      <a:gd name="connsiteX10" fmla="*/ 2819042 w 2819042"/>
                      <a:gd name="connsiteY10" fmla="*/ 2598103 h 3536746"/>
                      <a:gd name="connsiteX0" fmla="*/ 2819913 w 2819913"/>
                      <a:gd name="connsiteY0" fmla="*/ 2598103 h 3536746"/>
                      <a:gd name="connsiteX1" fmla="*/ 1520977 w 2819913"/>
                      <a:gd name="connsiteY1" fmla="*/ 3354361 h 3536746"/>
                      <a:gd name="connsiteX2" fmla="*/ 853077 w 2819913"/>
                      <a:gd name="connsiteY2" fmla="*/ 3397691 h 3536746"/>
                      <a:gd name="connsiteX3" fmla="*/ 332012 w 2819913"/>
                      <a:gd name="connsiteY3" fmla="*/ 3532212 h 3536746"/>
                      <a:gd name="connsiteX4" fmla="*/ 17597 w 2819913"/>
                      <a:gd name="connsiteY4" fmla="*/ 3438082 h 3536746"/>
                      <a:gd name="connsiteX5" fmla="*/ 74744 w 2819913"/>
                      <a:gd name="connsiteY5" fmla="*/ 2319584 h 3536746"/>
                      <a:gd name="connsiteX6" fmla="*/ 1223275 w 2819913"/>
                      <a:gd name="connsiteY6" fmla="*/ 696775 h 3536746"/>
                      <a:gd name="connsiteX7" fmla="*/ 1710453 w 2819913"/>
                      <a:gd name="connsiteY7" fmla="*/ 129492 h 3536746"/>
                      <a:gd name="connsiteX8" fmla="*/ 1754244 w 2819913"/>
                      <a:gd name="connsiteY8" fmla="*/ 87537 h 3536746"/>
                      <a:gd name="connsiteX9" fmla="*/ 1862403 w 2819913"/>
                      <a:gd name="connsiteY9" fmla="*/ 224273 h 3536746"/>
                      <a:gd name="connsiteX10" fmla="*/ 2819913 w 2819913"/>
                      <a:gd name="connsiteY10" fmla="*/ 2598103 h 3536746"/>
                      <a:gd name="connsiteX0" fmla="*/ 2808692 w 2808692"/>
                      <a:gd name="connsiteY0" fmla="*/ 2598103 h 3536746"/>
                      <a:gd name="connsiteX1" fmla="*/ 1509756 w 2808692"/>
                      <a:gd name="connsiteY1" fmla="*/ 3354361 h 3536746"/>
                      <a:gd name="connsiteX2" fmla="*/ 841856 w 2808692"/>
                      <a:gd name="connsiteY2" fmla="*/ 3397691 h 3536746"/>
                      <a:gd name="connsiteX3" fmla="*/ 320791 w 2808692"/>
                      <a:gd name="connsiteY3" fmla="*/ 3532212 h 3536746"/>
                      <a:gd name="connsiteX4" fmla="*/ 6376 w 2808692"/>
                      <a:gd name="connsiteY4" fmla="*/ 3438082 h 3536746"/>
                      <a:gd name="connsiteX5" fmla="*/ 159878 w 2808692"/>
                      <a:gd name="connsiteY5" fmla="*/ 2814158 h 3536746"/>
                      <a:gd name="connsiteX6" fmla="*/ 1212054 w 2808692"/>
                      <a:gd name="connsiteY6" fmla="*/ 696775 h 3536746"/>
                      <a:gd name="connsiteX7" fmla="*/ 1699232 w 2808692"/>
                      <a:gd name="connsiteY7" fmla="*/ 129492 h 3536746"/>
                      <a:gd name="connsiteX8" fmla="*/ 1743023 w 2808692"/>
                      <a:gd name="connsiteY8" fmla="*/ 87537 h 3536746"/>
                      <a:gd name="connsiteX9" fmla="*/ 1851182 w 2808692"/>
                      <a:gd name="connsiteY9" fmla="*/ 224273 h 3536746"/>
                      <a:gd name="connsiteX10" fmla="*/ 2808692 w 2808692"/>
                      <a:gd name="connsiteY10" fmla="*/ 2598103 h 3536746"/>
                      <a:gd name="connsiteX0" fmla="*/ 2808692 w 2808692"/>
                      <a:gd name="connsiteY0" fmla="*/ 2598103 h 3645018"/>
                      <a:gd name="connsiteX1" fmla="*/ 1509756 w 2808692"/>
                      <a:gd name="connsiteY1" fmla="*/ 3354361 h 3645018"/>
                      <a:gd name="connsiteX2" fmla="*/ 890035 w 2808692"/>
                      <a:gd name="connsiteY2" fmla="*/ 3644981 h 3645018"/>
                      <a:gd name="connsiteX3" fmla="*/ 320791 w 2808692"/>
                      <a:gd name="connsiteY3" fmla="*/ 3532212 h 3645018"/>
                      <a:gd name="connsiteX4" fmla="*/ 6376 w 2808692"/>
                      <a:gd name="connsiteY4" fmla="*/ 3438082 h 3645018"/>
                      <a:gd name="connsiteX5" fmla="*/ 159878 w 2808692"/>
                      <a:gd name="connsiteY5" fmla="*/ 2814158 h 3645018"/>
                      <a:gd name="connsiteX6" fmla="*/ 1212054 w 2808692"/>
                      <a:gd name="connsiteY6" fmla="*/ 696775 h 3645018"/>
                      <a:gd name="connsiteX7" fmla="*/ 1699232 w 2808692"/>
                      <a:gd name="connsiteY7" fmla="*/ 129492 h 3645018"/>
                      <a:gd name="connsiteX8" fmla="*/ 1743023 w 2808692"/>
                      <a:gd name="connsiteY8" fmla="*/ 87537 h 3645018"/>
                      <a:gd name="connsiteX9" fmla="*/ 1851182 w 2808692"/>
                      <a:gd name="connsiteY9" fmla="*/ 224273 h 3645018"/>
                      <a:gd name="connsiteX10" fmla="*/ 2808692 w 2808692"/>
                      <a:gd name="connsiteY10" fmla="*/ 2598103 h 3645018"/>
                      <a:gd name="connsiteX0" fmla="*/ 2808692 w 2808692"/>
                      <a:gd name="connsiteY0" fmla="*/ 2598103 h 3645546"/>
                      <a:gd name="connsiteX1" fmla="*/ 1509756 w 2808692"/>
                      <a:gd name="connsiteY1" fmla="*/ 3354361 h 3645546"/>
                      <a:gd name="connsiteX2" fmla="*/ 890035 w 2808692"/>
                      <a:gd name="connsiteY2" fmla="*/ 3644981 h 3645546"/>
                      <a:gd name="connsiteX3" fmla="*/ 372029 w 2808692"/>
                      <a:gd name="connsiteY3" fmla="*/ 3621607 h 3645546"/>
                      <a:gd name="connsiteX4" fmla="*/ 6376 w 2808692"/>
                      <a:gd name="connsiteY4" fmla="*/ 3438082 h 3645546"/>
                      <a:gd name="connsiteX5" fmla="*/ 159878 w 2808692"/>
                      <a:gd name="connsiteY5" fmla="*/ 2814158 h 3645546"/>
                      <a:gd name="connsiteX6" fmla="*/ 1212054 w 2808692"/>
                      <a:gd name="connsiteY6" fmla="*/ 696775 h 3645546"/>
                      <a:gd name="connsiteX7" fmla="*/ 1699232 w 2808692"/>
                      <a:gd name="connsiteY7" fmla="*/ 129492 h 3645546"/>
                      <a:gd name="connsiteX8" fmla="*/ 1743023 w 2808692"/>
                      <a:gd name="connsiteY8" fmla="*/ 87537 h 3645546"/>
                      <a:gd name="connsiteX9" fmla="*/ 1851182 w 2808692"/>
                      <a:gd name="connsiteY9" fmla="*/ 224273 h 3645546"/>
                      <a:gd name="connsiteX10" fmla="*/ 2808692 w 2808692"/>
                      <a:gd name="connsiteY10" fmla="*/ 2598103 h 3645546"/>
                      <a:gd name="connsiteX0" fmla="*/ 2704741 w 2704741"/>
                      <a:gd name="connsiteY0" fmla="*/ 2598103 h 3645546"/>
                      <a:gd name="connsiteX1" fmla="*/ 1405805 w 2704741"/>
                      <a:gd name="connsiteY1" fmla="*/ 3354361 h 3645546"/>
                      <a:gd name="connsiteX2" fmla="*/ 786084 w 2704741"/>
                      <a:gd name="connsiteY2" fmla="*/ 3644981 h 3645546"/>
                      <a:gd name="connsiteX3" fmla="*/ 268078 w 2704741"/>
                      <a:gd name="connsiteY3" fmla="*/ 3621607 h 3645546"/>
                      <a:gd name="connsiteX4" fmla="*/ 28150 w 2704741"/>
                      <a:gd name="connsiteY4" fmla="*/ 3278262 h 3645546"/>
                      <a:gd name="connsiteX5" fmla="*/ 55927 w 2704741"/>
                      <a:gd name="connsiteY5" fmla="*/ 2814158 h 3645546"/>
                      <a:gd name="connsiteX6" fmla="*/ 1108103 w 2704741"/>
                      <a:gd name="connsiteY6" fmla="*/ 696775 h 3645546"/>
                      <a:gd name="connsiteX7" fmla="*/ 1595281 w 2704741"/>
                      <a:gd name="connsiteY7" fmla="*/ 129492 h 3645546"/>
                      <a:gd name="connsiteX8" fmla="*/ 1639072 w 2704741"/>
                      <a:gd name="connsiteY8" fmla="*/ 87537 h 3645546"/>
                      <a:gd name="connsiteX9" fmla="*/ 1747231 w 2704741"/>
                      <a:gd name="connsiteY9" fmla="*/ 224273 h 3645546"/>
                      <a:gd name="connsiteX10" fmla="*/ 2704741 w 2704741"/>
                      <a:gd name="connsiteY10" fmla="*/ 2598103 h 3645546"/>
                      <a:gd name="connsiteX0" fmla="*/ 2679845 w 2679845"/>
                      <a:gd name="connsiteY0" fmla="*/ 2598103 h 3645546"/>
                      <a:gd name="connsiteX1" fmla="*/ 1380909 w 2679845"/>
                      <a:gd name="connsiteY1" fmla="*/ 3354361 h 3645546"/>
                      <a:gd name="connsiteX2" fmla="*/ 761188 w 2679845"/>
                      <a:gd name="connsiteY2" fmla="*/ 3644981 h 3645546"/>
                      <a:gd name="connsiteX3" fmla="*/ 243182 w 2679845"/>
                      <a:gd name="connsiteY3" fmla="*/ 3621607 h 3645546"/>
                      <a:gd name="connsiteX4" fmla="*/ 76021 w 2679845"/>
                      <a:gd name="connsiteY4" fmla="*/ 3442482 h 3645546"/>
                      <a:gd name="connsiteX5" fmla="*/ 31031 w 2679845"/>
                      <a:gd name="connsiteY5" fmla="*/ 2814158 h 3645546"/>
                      <a:gd name="connsiteX6" fmla="*/ 1083207 w 2679845"/>
                      <a:gd name="connsiteY6" fmla="*/ 696775 h 3645546"/>
                      <a:gd name="connsiteX7" fmla="*/ 1570385 w 2679845"/>
                      <a:gd name="connsiteY7" fmla="*/ 129492 h 3645546"/>
                      <a:gd name="connsiteX8" fmla="*/ 1614176 w 2679845"/>
                      <a:gd name="connsiteY8" fmla="*/ 87537 h 3645546"/>
                      <a:gd name="connsiteX9" fmla="*/ 1722335 w 2679845"/>
                      <a:gd name="connsiteY9" fmla="*/ 224273 h 3645546"/>
                      <a:gd name="connsiteX10" fmla="*/ 2679845 w 2679845"/>
                      <a:gd name="connsiteY10" fmla="*/ 2598103 h 3645546"/>
                      <a:gd name="connsiteX0" fmla="*/ 2449395 w 2449395"/>
                      <a:gd name="connsiteY0" fmla="*/ 2737019 h 3645546"/>
                      <a:gd name="connsiteX1" fmla="*/ 1380909 w 2449395"/>
                      <a:gd name="connsiteY1" fmla="*/ 3354361 h 3645546"/>
                      <a:gd name="connsiteX2" fmla="*/ 761188 w 2449395"/>
                      <a:gd name="connsiteY2" fmla="*/ 3644981 h 3645546"/>
                      <a:gd name="connsiteX3" fmla="*/ 243182 w 2449395"/>
                      <a:gd name="connsiteY3" fmla="*/ 3621607 h 3645546"/>
                      <a:gd name="connsiteX4" fmla="*/ 76021 w 2449395"/>
                      <a:gd name="connsiteY4" fmla="*/ 3442482 h 3645546"/>
                      <a:gd name="connsiteX5" fmla="*/ 31031 w 2449395"/>
                      <a:gd name="connsiteY5" fmla="*/ 2814158 h 3645546"/>
                      <a:gd name="connsiteX6" fmla="*/ 1083207 w 2449395"/>
                      <a:gd name="connsiteY6" fmla="*/ 696775 h 3645546"/>
                      <a:gd name="connsiteX7" fmla="*/ 1570385 w 2449395"/>
                      <a:gd name="connsiteY7" fmla="*/ 129492 h 3645546"/>
                      <a:gd name="connsiteX8" fmla="*/ 1614176 w 2449395"/>
                      <a:gd name="connsiteY8" fmla="*/ 87537 h 3645546"/>
                      <a:gd name="connsiteX9" fmla="*/ 1722335 w 2449395"/>
                      <a:gd name="connsiteY9" fmla="*/ 224273 h 3645546"/>
                      <a:gd name="connsiteX10" fmla="*/ 2449395 w 2449395"/>
                      <a:gd name="connsiteY10" fmla="*/ 2737019 h 36455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9395" h="3645546">
                        <a:moveTo>
                          <a:pt x="2449395" y="2737019"/>
                        </a:moveTo>
                        <a:cubicBezTo>
                          <a:pt x="2146433" y="2994656"/>
                          <a:pt x="1662277" y="3203034"/>
                          <a:pt x="1380909" y="3354361"/>
                        </a:cubicBezTo>
                        <a:cubicBezTo>
                          <a:pt x="1099541" y="3505688"/>
                          <a:pt x="906736" y="3647478"/>
                          <a:pt x="761188" y="3644981"/>
                        </a:cubicBezTo>
                        <a:cubicBezTo>
                          <a:pt x="615640" y="3642484"/>
                          <a:pt x="335139" y="3655880"/>
                          <a:pt x="243182" y="3621607"/>
                        </a:cubicBezTo>
                        <a:cubicBezTo>
                          <a:pt x="151225" y="3587334"/>
                          <a:pt x="159394" y="3523963"/>
                          <a:pt x="76021" y="3442482"/>
                        </a:cubicBezTo>
                        <a:cubicBezTo>
                          <a:pt x="41959" y="3297496"/>
                          <a:pt x="-46689" y="3031613"/>
                          <a:pt x="31031" y="2814158"/>
                        </a:cubicBezTo>
                        <a:cubicBezTo>
                          <a:pt x="151395" y="2432156"/>
                          <a:pt x="511488" y="1372076"/>
                          <a:pt x="1083207" y="696775"/>
                        </a:cubicBezTo>
                        <a:cubicBezTo>
                          <a:pt x="1532634" y="211233"/>
                          <a:pt x="993620" y="870035"/>
                          <a:pt x="1570385" y="129492"/>
                        </a:cubicBezTo>
                        <a:cubicBezTo>
                          <a:pt x="1610805" y="-51683"/>
                          <a:pt x="1585422" y="86502"/>
                          <a:pt x="1614176" y="87537"/>
                        </a:cubicBezTo>
                        <a:cubicBezTo>
                          <a:pt x="1642930" y="88573"/>
                          <a:pt x="1561288" y="-182518"/>
                          <a:pt x="1722335" y="224273"/>
                        </a:cubicBezTo>
                        <a:lnTo>
                          <a:pt x="2449395" y="2737019"/>
                        </a:lnTo>
                        <a:close/>
                      </a:path>
                    </a:pathLst>
                  </a:custGeom>
                  <a:solidFill>
                    <a:srgbClr val="76031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pic>
                <p:nvPicPr>
                  <p:cNvPr id="20" name="그림 19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8740136">
                    <a:off x="2777008" y="2967588"/>
                    <a:ext cx="2399568" cy="2069756"/>
                  </a:xfrm>
                  <a:prstGeom prst="ellipse">
                    <a:avLst/>
                  </a:prstGeom>
                </p:spPr>
              </p:pic>
            </p:grpSp>
            <p:sp>
              <p:nvSpPr>
                <p:cNvPr id="16" name="현 15"/>
                <p:cNvSpPr/>
                <p:nvPr/>
              </p:nvSpPr>
              <p:spPr>
                <a:xfrm rot="6497970">
                  <a:off x="4986946" y="1590625"/>
                  <a:ext cx="2230142" cy="3643129"/>
                </a:xfrm>
                <a:custGeom>
                  <a:avLst/>
                  <a:gdLst>
                    <a:gd name="connsiteX0" fmla="*/ 1627204 w 1939550"/>
                    <a:gd name="connsiteY0" fmla="*/ 1551723 h 1788589"/>
                    <a:gd name="connsiteX1" fmla="*/ 514023 w 1939550"/>
                    <a:gd name="connsiteY1" fmla="*/ 1683679 h 1788589"/>
                    <a:gd name="connsiteX2" fmla="*/ 38515 w 1939550"/>
                    <a:gd name="connsiteY2" fmla="*/ 644764 h 1788589"/>
                    <a:gd name="connsiteX3" fmla="*/ 969774 w 1939550"/>
                    <a:gd name="connsiteY3" fmla="*/ -1 h 1788589"/>
                    <a:gd name="connsiteX4" fmla="*/ 1627204 w 1939550"/>
                    <a:gd name="connsiteY4" fmla="*/ 1551723 h 1788589"/>
                    <a:gd name="connsiteX0" fmla="*/ 1584307 w 1584307"/>
                    <a:gd name="connsiteY0" fmla="*/ 1551724 h 1778858"/>
                    <a:gd name="connsiteX1" fmla="*/ 471126 w 1584307"/>
                    <a:gd name="connsiteY1" fmla="*/ 1683680 h 1778858"/>
                    <a:gd name="connsiteX2" fmla="*/ 29811 w 1584307"/>
                    <a:gd name="connsiteY2" fmla="*/ 615232 h 1778858"/>
                    <a:gd name="connsiteX3" fmla="*/ 926877 w 1584307"/>
                    <a:gd name="connsiteY3" fmla="*/ 0 h 1778858"/>
                    <a:gd name="connsiteX4" fmla="*/ 1584307 w 1584307"/>
                    <a:gd name="connsiteY4" fmla="*/ 1551724 h 1778858"/>
                    <a:gd name="connsiteX0" fmla="*/ 1584307 w 1671819"/>
                    <a:gd name="connsiteY0" fmla="*/ 2682019 h 2909153"/>
                    <a:gd name="connsiteX1" fmla="*/ 471126 w 1671819"/>
                    <a:gd name="connsiteY1" fmla="*/ 2813975 h 2909153"/>
                    <a:gd name="connsiteX2" fmla="*/ 29811 w 1671819"/>
                    <a:gd name="connsiteY2" fmla="*/ 1745527 h 2909153"/>
                    <a:gd name="connsiteX3" fmla="*/ 926877 w 1671819"/>
                    <a:gd name="connsiteY3" fmla="*/ 1130295 h 2909153"/>
                    <a:gd name="connsiteX4" fmla="*/ 1671819 w 1671819"/>
                    <a:gd name="connsiteY4" fmla="*/ 23651 h 2909153"/>
                    <a:gd name="connsiteX5" fmla="*/ 1584307 w 1671819"/>
                    <a:gd name="connsiteY5" fmla="*/ 2682019 h 2909153"/>
                    <a:gd name="connsiteX0" fmla="*/ 2664903 w 2664903"/>
                    <a:gd name="connsiteY0" fmla="*/ 2413881 h 2840907"/>
                    <a:gd name="connsiteX1" fmla="*/ 487827 w 2664903"/>
                    <a:gd name="connsiteY1" fmla="*/ 2813975 h 2840907"/>
                    <a:gd name="connsiteX2" fmla="*/ 46512 w 2664903"/>
                    <a:gd name="connsiteY2" fmla="*/ 1745527 h 2840907"/>
                    <a:gd name="connsiteX3" fmla="*/ 943578 w 2664903"/>
                    <a:gd name="connsiteY3" fmla="*/ 1130295 h 2840907"/>
                    <a:gd name="connsiteX4" fmla="*/ 1688520 w 2664903"/>
                    <a:gd name="connsiteY4" fmla="*/ 23651 h 2840907"/>
                    <a:gd name="connsiteX5" fmla="*/ 2664903 w 2664903"/>
                    <a:gd name="connsiteY5" fmla="*/ 2413881 h 2840907"/>
                    <a:gd name="connsiteX0" fmla="*/ 2664903 w 2664903"/>
                    <a:gd name="connsiteY0" fmla="*/ 2413872 h 2840898"/>
                    <a:gd name="connsiteX1" fmla="*/ 487827 w 2664903"/>
                    <a:gd name="connsiteY1" fmla="*/ 2813966 h 2840898"/>
                    <a:gd name="connsiteX2" fmla="*/ 46512 w 2664903"/>
                    <a:gd name="connsiteY2" fmla="*/ 1745518 h 2840898"/>
                    <a:gd name="connsiteX3" fmla="*/ 1129314 w 2664903"/>
                    <a:gd name="connsiteY3" fmla="*/ 1131058 h 2840898"/>
                    <a:gd name="connsiteX4" fmla="*/ 1688520 w 2664903"/>
                    <a:gd name="connsiteY4" fmla="*/ 23642 h 2840898"/>
                    <a:gd name="connsiteX5" fmla="*/ 2664903 w 2664903"/>
                    <a:gd name="connsiteY5" fmla="*/ 2413872 h 2840898"/>
                    <a:gd name="connsiteX0" fmla="*/ 2664903 w 2664903"/>
                    <a:gd name="connsiteY0" fmla="*/ 2430743 h 2857769"/>
                    <a:gd name="connsiteX1" fmla="*/ 487827 w 2664903"/>
                    <a:gd name="connsiteY1" fmla="*/ 2830837 h 2857769"/>
                    <a:gd name="connsiteX2" fmla="*/ 46512 w 2664903"/>
                    <a:gd name="connsiteY2" fmla="*/ 1762389 h 2857769"/>
                    <a:gd name="connsiteX3" fmla="*/ 1129314 w 2664903"/>
                    <a:gd name="connsiteY3" fmla="*/ 1147929 h 2857769"/>
                    <a:gd name="connsiteX4" fmla="*/ 1688520 w 2664903"/>
                    <a:gd name="connsiteY4" fmla="*/ 40513 h 2857769"/>
                    <a:gd name="connsiteX5" fmla="*/ 2664903 w 2664903"/>
                    <a:gd name="connsiteY5" fmla="*/ 2430743 h 2857769"/>
                    <a:gd name="connsiteX0" fmla="*/ 2664903 w 2664903"/>
                    <a:gd name="connsiteY0" fmla="*/ 2434715 h 2861741"/>
                    <a:gd name="connsiteX1" fmla="*/ 487827 w 2664903"/>
                    <a:gd name="connsiteY1" fmla="*/ 2834809 h 2861741"/>
                    <a:gd name="connsiteX2" fmla="*/ 46512 w 2664903"/>
                    <a:gd name="connsiteY2" fmla="*/ 1766361 h 2861741"/>
                    <a:gd name="connsiteX3" fmla="*/ 1091232 w 2664903"/>
                    <a:gd name="connsiteY3" fmla="*/ 1059422 h 2861741"/>
                    <a:gd name="connsiteX4" fmla="*/ 1688520 w 2664903"/>
                    <a:gd name="connsiteY4" fmla="*/ 44485 h 2861741"/>
                    <a:gd name="connsiteX5" fmla="*/ 2664903 w 2664903"/>
                    <a:gd name="connsiteY5" fmla="*/ 2434715 h 2861741"/>
                    <a:gd name="connsiteX0" fmla="*/ 2664903 w 2664903"/>
                    <a:gd name="connsiteY0" fmla="*/ 2434715 h 2861741"/>
                    <a:gd name="connsiteX1" fmla="*/ 487827 w 2664903"/>
                    <a:gd name="connsiteY1" fmla="*/ 2834809 h 2861741"/>
                    <a:gd name="connsiteX2" fmla="*/ 46512 w 2664903"/>
                    <a:gd name="connsiteY2" fmla="*/ 1766361 h 2861741"/>
                    <a:gd name="connsiteX3" fmla="*/ 1091232 w 2664903"/>
                    <a:gd name="connsiteY3" fmla="*/ 1059422 h 2861741"/>
                    <a:gd name="connsiteX4" fmla="*/ 1688520 w 2664903"/>
                    <a:gd name="connsiteY4" fmla="*/ 44485 h 2861741"/>
                    <a:gd name="connsiteX5" fmla="*/ 2664903 w 2664903"/>
                    <a:gd name="connsiteY5" fmla="*/ 2434715 h 2861741"/>
                    <a:gd name="connsiteX0" fmla="*/ 2664903 w 2664903"/>
                    <a:gd name="connsiteY0" fmla="*/ 2437340 h 2864366"/>
                    <a:gd name="connsiteX1" fmla="*/ 487827 w 2664903"/>
                    <a:gd name="connsiteY1" fmla="*/ 2837434 h 2864366"/>
                    <a:gd name="connsiteX2" fmla="*/ 46512 w 2664903"/>
                    <a:gd name="connsiteY2" fmla="*/ 1768986 h 2864366"/>
                    <a:gd name="connsiteX3" fmla="*/ 1069471 w 2664903"/>
                    <a:gd name="connsiteY3" fmla="*/ 1009202 h 2864366"/>
                    <a:gd name="connsiteX4" fmla="*/ 1688520 w 2664903"/>
                    <a:gd name="connsiteY4" fmla="*/ 47110 h 2864366"/>
                    <a:gd name="connsiteX5" fmla="*/ 2664903 w 2664903"/>
                    <a:gd name="connsiteY5" fmla="*/ 2437340 h 2864366"/>
                    <a:gd name="connsiteX0" fmla="*/ 2665475 w 2665475"/>
                    <a:gd name="connsiteY0" fmla="*/ 2437340 h 2755225"/>
                    <a:gd name="connsiteX1" fmla="*/ 484511 w 2665475"/>
                    <a:gd name="connsiteY1" fmla="*/ 2715423 h 2755225"/>
                    <a:gd name="connsiteX2" fmla="*/ 47084 w 2665475"/>
                    <a:gd name="connsiteY2" fmla="*/ 1768986 h 2755225"/>
                    <a:gd name="connsiteX3" fmla="*/ 1070043 w 2665475"/>
                    <a:gd name="connsiteY3" fmla="*/ 1009202 h 2755225"/>
                    <a:gd name="connsiteX4" fmla="*/ 1689092 w 2665475"/>
                    <a:gd name="connsiteY4" fmla="*/ 47110 h 2755225"/>
                    <a:gd name="connsiteX5" fmla="*/ 2665475 w 2665475"/>
                    <a:gd name="connsiteY5" fmla="*/ 2437340 h 2755225"/>
                    <a:gd name="connsiteX0" fmla="*/ 2637273 w 2637273"/>
                    <a:gd name="connsiteY0" fmla="*/ 2437340 h 2749731"/>
                    <a:gd name="connsiteX1" fmla="*/ 456309 w 2637273"/>
                    <a:gd name="connsiteY1" fmla="*/ 2715423 h 2749731"/>
                    <a:gd name="connsiteX2" fmla="*/ 51523 w 2637273"/>
                    <a:gd name="connsiteY2" fmla="*/ 1848253 h 2749731"/>
                    <a:gd name="connsiteX3" fmla="*/ 1041841 w 2637273"/>
                    <a:gd name="connsiteY3" fmla="*/ 1009202 h 2749731"/>
                    <a:gd name="connsiteX4" fmla="*/ 1660890 w 2637273"/>
                    <a:gd name="connsiteY4" fmla="*/ 47110 h 2749731"/>
                    <a:gd name="connsiteX5" fmla="*/ 2637273 w 2637273"/>
                    <a:gd name="connsiteY5" fmla="*/ 2437340 h 2749731"/>
                    <a:gd name="connsiteX0" fmla="*/ 2637273 w 2637273"/>
                    <a:gd name="connsiteY0" fmla="*/ 2510546 h 2822937"/>
                    <a:gd name="connsiteX1" fmla="*/ 456309 w 2637273"/>
                    <a:gd name="connsiteY1" fmla="*/ 2788629 h 2822937"/>
                    <a:gd name="connsiteX2" fmla="*/ 51523 w 2637273"/>
                    <a:gd name="connsiteY2" fmla="*/ 1921459 h 2822937"/>
                    <a:gd name="connsiteX3" fmla="*/ 1041841 w 2637273"/>
                    <a:gd name="connsiteY3" fmla="*/ 1082408 h 2822937"/>
                    <a:gd name="connsiteX4" fmla="*/ 1660112 w 2637273"/>
                    <a:gd name="connsiteY4" fmla="*/ 43379 h 2822937"/>
                    <a:gd name="connsiteX5" fmla="*/ 2637273 w 2637273"/>
                    <a:gd name="connsiteY5" fmla="*/ 2510546 h 2822937"/>
                    <a:gd name="connsiteX0" fmla="*/ 2637273 w 2637273"/>
                    <a:gd name="connsiteY0" fmla="*/ 2531288 h 2843679"/>
                    <a:gd name="connsiteX1" fmla="*/ 456309 w 2637273"/>
                    <a:gd name="connsiteY1" fmla="*/ 2809371 h 2843679"/>
                    <a:gd name="connsiteX2" fmla="*/ 51523 w 2637273"/>
                    <a:gd name="connsiteY2" fmla="*/ 1942201 h 2843679"/>
                    <a:gd name="connsiteX3" fmla="*/ 1041841 w 2637273"/>
                    <a:gd name="connsiteY3" fmla="*/ 1103150 h 2843679"/>
                    <a:gd name="connsiteX4" fmla="*/ 1266118 w 2637273"/>
                    <a:gd name="connsiteY4" fmla="*/ 720811 h 2843679"/>
                    <a:gd name="connsiteX5" fmla="*/ 1660112 w 2637273"/>
                    <a:gd name="connsiteY5" fmla="*/ 64121 h 2843679"/>
                    <a:gd name="connsiteX6" fmla="*/ 2637273 w 2637273"/>
                    <a:gd name="connsiteY6" fmla="*/ 2531288 h 2843679"/>
                    <a:gd name="connsiteX0" fmla="*/ 2637273 w 2637273"/>
                    <a:gd name="connsiteY0" fmla="*/ 2531288 h 2843679"/>
                    <a:gd name="connsiteX1" fmla="*/ 456309 w 2637273"/>
                    <a:gd name="connsiteY1" fmla="*/ 2809371 h 2843679"/>
                    <a:gd name="connsiteX2" fmla="*/ 51523 w 2637273"/>
                    <a:gd name="connsiteY2" fmla="*/ 1942201 h 2843679"/>
                    <a:gd name="connsiteX3" fmla="*/ 1046502 w 2637273"/>
                    <a:gd name="connsiteY3" fmla="*/ 1039425 h 2843679"/>
                    <a:gd name="connsiteX4" fmla="*/ 1266118 w 2637273"/>
                    <a:gd name="connsiteY4" fmla="*/ 720811 h 2843679"/>
                    <a:gd name="connsiteX5" fmla="*/ 1660112 w 2637273"/>
                    <a:gd name="connsiteY5" fmla="*/ 64121 h 2843679"/>
                    <a:gd name="connsiteX6" fmla="*/ 2637273 w 2637273"/>
                    <a:gd name="connsiteY6" fmla="*/ 2531288 h 2843679"/>
                    <a:gd name="connsiteX0" fmla="*/ 2637273 w 2637273"/>
                    <a:gd name="connsiteY0" fmla="*/ 2531288 h 2843679"/>
                    <a:gd name="connsiteX1" fmla="*/ 456309 w 2637273"/>
                    <a:gd name="connsiteY1" fmla="*/ 2809371 h 2843679"/>
                    <a:gd name="connsiteX2" fmla="*/ 51523 w 2637273"/>
                    <a:gd name="connsiteY2" fmla="*/ 1942201 h 2843679"/>
                    <a:gd name="connsiteX3" fmla="*/ 1046502 w 2637273"/>
                    <a:gd name="connsiteY3" fmla="*/ 1039425 h 2843679"/>
                    <a:gd name="connsiteX4" fmla="*/ 1266118 w 2637273"/>
                    <a:gd name="connsiteY4" fmla="*/ 720811 h 2843679"/>
                    <a:gd name="connsiteX5" fmla="*/ 1660112 w 2637273"/>
                    <a:gd name="connsiteY5" fmla="*/ 64121 h 2843679"/>
                    <a:gd name="connsiteX6" fmla="*/ 2637273 w 2637273"/>
                    <a:gd name="connsiteY6" fmla="*/ 2531288 h 2843679"/>
                    <a:gd name="connsiteX0" fmla="*/ 2637273 w 2637273"/>
                    <a:gd name="connsiteY0" fmla="*/ 2531288 h 2843679"/>
                    <a:gd name="connsiteX1" fmla="*/ 456309 w 2637273"/>
                    <a:gd name="connsiteY1" fmla="*/ 2809371 h 2843679"/>
                    <a:gd name="connsiteX2" fmla="*/ 51523 w 2637273"/>
                    <a:gd name="connsiteY2" fmla="*/ 1942201 h 2843679"/>
                    <a:gd name="connsiteX3" fmla="*/ 1046502 w 2637273"/>
                    <a:gd name="connsiteY3" fmla="*/ 1039425 h 2843679"/>
                    <a:gd name="connsiteX4" fmla="*/ 1266118 w 2637273"/>
                    <a:gd name="connsiteY4" fmla="*/ 720811 h 2843679"/>
                    <a:gd name="connsiteX5" fmla="*/ 1660112 w 2637273"/>
                    <a:gd name="connsiteY5" fmla="*/ 64121 h 2843679"/>
                    <a:gd name="connsiteX6" fmla="*/ 2637273 w 2637273"/>
                    <a:gd name="connsiteY6" fmla="*/ 2531288 h 2843679"/>
                    <a:gd name="connsiteX0" fmla="*/ 2637273 w 2637273"/>
                    <a:gd name="connsiteY0" fmla="*/ 2531288 h 2843679"/>
                    <a:gd name="connsiteX1" fmla="*/ 456309 w 2637273"/>
                    <a:gd name="connsiteY1" fmla="*/ 2809371 h 2843679"/>
                    <a:gd name="connsiteX2" fmla="*/ 51523 w 2637273"/>
                    <a:gd name="connsiteY2" fmla="*/ 1942201 h 2843679"/>
                    <a:gd name="connsiteX3" fmla="*/ 1046502 w 2637273"/>
                    <a:gd name="connsiteY3" fmla="*/ 1039425 h 2843679"/>
                    <a:gd name="connsiteX4" fmla="*/ 1266118 w 2637273"/>
                    <a:gd name="connsiteY4" fmla="*/ 720811 h 2843679"/>
                    <a:gd name="connsiteX5" fmla="*/ 1660112 w 2637273"/>
                    <a:gd name="connsiteY5" fmla="*/ 64121 h 2843679"/>
                    <a:gd name="connsiteX6" fmla="*/ 2637273 w 2637273"/>
                    <a:gd name="connsiteY6" fmla="*/ 2531288 h 2843679"/>
                    <a:gd name="connsiteX0" fmla="*/ 2637273 w 2637273"/>
                    <a:gd name="connsiteY0" fmla="*/ 2583259 h 2895650"/>
                    <a:gd name="connsiteX1" fmla="*/ 456309 w 2637273"/>
                    <a:gd name="connsiteY1" fmla="*/ 2861342 h 2895650"/>
                    <a:gd name="connsiteX2" fmla="*/ 51523 w 2637273"/>
                    <a:gd name="connsiteY2" fmla="*/ 1994172 h 2895650"/>
                    <a:gd name="connsiteX3" fmla="*/ 1046502 w 2637273"/>
                    <a:gd name="connsiteY3" fmla="*/ 1091396 h 2895650"/>
                    <a:gd name="connsiteX4" fmla="*/ 1574631 w 2637273"/>
                    <a:gd name="connsiteY4" fmla="*/ 321258 h 2895650"/>
                    <a:gd name="connsiteX5" fmla="*/ 1660112 w 2637273"/>
                    <a:gd name="connsiteY5" fmla="*/ 116092 h 2895650"/>
                    <a:gd name="connsiteX6" fmla="*/ 2637273 w 2637273"/>
                    <a:gd name="connsiteY6" fmla="*/ 2583259 h 2895650"/>
                    <a:gd name="connsiteX0" fmla="*/ 2637273 w 2637273"/>
                    <a:gd name="connsiteY0" fmla="*/ 2434397 h 2746788"/>
                    <a:gd name="connsiteX1" fmla="*/ 456309 w 2637273"/>
                    <a:gd name="connsiteY1" fmla="*/ 2712480 h 2746788"/>
                    <a:gd name="connsiteX2" fmla="*/ 51523 w 2637273"/>
                    <a:gd name="connsiteY2" fmla="*/ 1845310 h 2746788"/>
                    <a:gd name="connsiteX3" fmla="*/ 1046502 w 2637273"/>
                    <a:gd name="connsiteY3" fmla="*/ 942534 h 2746788"/>
                    <a:gd name="connsiteX4" fmla="*/ 1574631 w 2637273"/>
                    <a:gd name="connsiteY4" fmla="*/ 172396 h 2746788"/>
                    <a:gd name="connsiteX5" fmla="*/ 1747156 w 2637273"/>
                    <a:gd name="connsiteY5" fmla="*/ 178609 h 2746788"/>
                    <a:gd name="connsiteX6" fmla="*/ 2637273 w 2637273"/>
                    <a:gd name="connsiteY6" fmla="*/ 2434397 h 2746788"/>
                    <a:gd name="connsiteX0" fmla="*/ 2637273 w 2637273"/>
                    <a:gd name="connsiteY0" fmla="*/ 2462563 h 2774954"/>
                    <a:gd name="connsiteX1" fmla="*/ 456309 w 2637273"/>
                    <a:gd name="connsiteY1" fmla="*/ 2740646 h 2774954"/>
                    <a:gd name="connsiteX2" fmla="*/ 51523 w 2637273"/>
                    <a:gd name="connsiteY2" fmla="*/ 1873476 h 2774954"/>
                    <a:gd name="connsiteX3" fmla="*/ 1046502 w 2637273"/>
                    <a:gd name="connsiteY3" fmla="*/ 970700 h 2774954"/>
                    <a:gd name="connsiteX4" fmla="*/ 1574631 w 2637273"/>
                    <a:gd name="connsiteY4" fmla="*/ 200562 h 2774954"/>
                    <a:gd name="connsiteX5" fmla="*/ 1747156 w 2637273"/>
                    <a:gd name="connsiteY5" fmla="*/ 206775 h 2774954"/>
                    <a:gd name="connsiteX6" fmla="*/ 2637273 w 2637273"/>
                    <a:gd name="connsiteY6" fmla="*/ 2462563 h 2774954"/>
                    <a:gd name="connsiteX0" fmla="*/ 2637273 w 2637273"/>
                    <a:gd name="connsiteY0" fmla="*/ 2574860 h 2887251"/>
                    <a:gd name="connsiteX1" fmla="*/ 456309 w 2637273"/>
                    <a:gd name="connsiteY1" fmla="*/ 2852943 h 2887251"/>
                    <a:gd name="connsiteX2" fmla="*/ 51523 w 2637273"/>
                    <a:gd name="connsiteY2" fmla="*/ 1985773 h 2887251"/>
                    <a:gd name="connsiteX3" fmla="*/ 1046502 w 2637273"/>
                    <a:gd name="connsiteY3" fmla="*/ 1082997 h 2887251"/>
                    <a:gd name="connsiteX4" fmla="*/ 1574631 w 2637273"/>
                    <a:gd name="connsiteY4" fmla="*/ 312859 h 2887251"/>
                    <a:gd name="connsiteX5" fmla="*/ 1635240 w 2637273"/>
                    <a:gd name="connsiteY5" fmla="*/ 9775 h 2887251"/>
                    <a:gd name="connsiteX6" fmla="*/ 1747156 w 2637273"/>
                    <a:gd name="connsiteY6" fmla="*/ 319072 h 2887251"/>
                    <a:gd name="connsiteX7" fmla="*/ 2637273 w 2637273"/>
                    <a:gd name="connsiteY7" fmla="*/ 2574860 h 2887251"/>
                    <a:gd name="connsiteX0" fmla="*/ 2637273 w 2637273"/>
                    <a:gd name="connsiteY0" fmla="*/ 2574860 h 2887251"/>
                    <a:gd name="connsiteX1" fmla="*/ 456309 w 2637273"/>
                    <a:gd name="connsiteY1" fmla="*/ 2852943 h 2887251"/>
                    <a:gd name="connsiteX2" fmla="*/ 51523 w 2637273"/>
                    <a:gd name="connsiteY2" fmla="*/ 1985773 h 2887251"/>
                    <a:gd name="connsiteX3" fmla="*/ 1043393 w 2637273"/>
                    <a:gd name="connsiteY3" fmla="*/ 1037924 h 2887251"/>
                    <a:gd name="connsiteX4" fmla="*/ 1574631 w 2637273"/>
                    <a:gd name="connsiteY4" fmla="*/ 312859 h 2887251"/>
                    <a:gd name="connsiteX5" fmla="*/ 1635240 w 2637273"/>
                    <a:gd name="connsiteY5" fmla="*/ 9775 h 2887251"/>
                    <a:gd name="connsiteX6" fmla="*/ 1747156 w 2637273"/>
                    <a:gd name="connsiteY6" fmla="*/ 319072 h 2887251"/>
                    <a:gd name="connsiteX7" fmla="*/ 2637273 w 2637273"/>
                    <a:gd name="connsiteY7" fmla="*/ 2574860 h 2887251"/>
                    <a:gd name="connsiteX0" fmla="*/ 2637273 w 2637273"/>
                    <a:gd name="connsiteY0" fmla="*/ 2574860 h 2887251"/>
                    <a:gd name="connsiteX1" fmla="*/ 456309 w 2637273"/>
                    <a:gd name="connsiteY1" fmla="*/ 2852943 h 2887251"/>
                    <a:gd name="connsiteX2" fmla="*/ 51523 w 2637273"/>
                    <a:gd name="connsiteY2" fmla="*/ 1985773 h 2887251"/>
                    <a:gd name="connsiteX3" fmla="*/ 1043393 w 2637273"/>
                    <a:gd name="connsiteY3" fmla="*/ 1037924 h 2887251"/>
                    <a:gd name="connsiteX4" fmla="*/ 1574631 w 2637273"/>
                    <a:gd name="connsiteY4" fmla="*/ 312859 h 2887251"/>
                    <a:gd name="connsiteX5" fmla="*/ 1635240 w 2637273"/>
                    <a:gd name="connsiteY5" fmla="*/ 9775 h 2887251"/>
                    <a:gd name="connsiteX6" fmla="*/ 1747156 w 2637273"/>
                    <a:gd name="connsiteY6" fmla="*/ 319072 h 2887251"/>
                    <a:gd name="connsiteX7" fmla="*/ 2637273 w 2637273"/>
                    <a:gd name="connsiteY7" fmla="*/ 2574860 h 2887251"/>
                    <a:gd name="connsiteX0" fmla="*/ 2638893 w 2638893"/>
                    <a:gd name="connsiteY0" fmla="*/ 2574860 h 2853843"/>
                    <a:gd name="connsiteX1" fmla="*/ 457929 w 2638893"/>
                    <a:gd name="connsiteY1" fmla="*/ 2852943 h 2853843"/>
                    <a:gd name="connsiteX2" fmla="*/ 53143 w 2638893"/>
                    <a:gd name="connsiteY2" fmla="*/ 1985773 h 2853843"/>
                    <a:gd name="connsiteX3" fmla="*/ 1045013 w 2638893"/>
                    <a:gd name="connsiteY3" fmla="*/ 1037924 h 2853843"/>
                    <a:gd name="connsiteX4" fmla="*/ 1576251 w 2638893"/>
                    <a:gd name="connsiteY4" fmla="*/ 312859 h 2853843"/>
                    <a:gd name="connsiteX5" fmla="*/ 1636860 w 2638893"/>
                    <a:gd name="connsiteY5" fmla="*/ 9775 h 2853843"/>
                    <a:gd name="connsiteX6" fmla="*/ 1748776 w 2638893"/>
                    <a:gd name="connsiteY6" fmla="*/ 319072 h 2853843"/>
                    <a:gd name="connsiteX7" fmla="*/ 2638893 w 2638893"/>
                    <a:gd name="connsiteY7" fmla="*/ 2574860 h 2853843"/>
                    <a:gd name="connsiteX0" fmla="*/ 2654345 w 2654345"/>
                    <a:gd name="connsiteY0" fmla="*/ 2574860 h 2868879"/>
                    <a:gd name="connsiteX1" fmla="*/ 473381 w 2654345"/>
                    <a:gd name="connsiteY1" fmla="*/ 2852943 h 2868879"/>
                    <a:gd name="connsiteX2" fmla="*/ 68595 w 2654345"/>
                    <a:gd name="connsiteY2" fmla="*/ 1985773 h 2868879"/>
                    <a:gd name="connsiteX3" fmla="*/ 1060465 w 2654345"/>
                    <a:gd name="connsiteY3" fmla="*/ 1037924 h 2868879"/>
                    <a:gd name="connsiteX4" fmla="*/ 1591703 w 2654345"/>
                    <a:gd name="connsiteY4" fmla="*/ 312859 h 2868879"/>
                    <a:gd name="connsiteX5" fmla="*/ 1652312 w 2654345"/>
                    <a:gd name="connsiteY5" fmla="*/ 9775 h 2868879"/>
                    <a:gd name="connsiteX6" fmla="*/ 1764228 w 2654345"/>
                    <a:gd name="connsiteY6" fmla="*/ 319072 h 2868879"/>
                    <a:gd name="connsiteX7" fmla="*/ 2654345 w 2654345"/>
                    <a:gd name="connsiteY7" fmla="*/ 2574860 h 2868879"/>
                    <a:gd name="connsiteX0" fmla="*/ 2665175 w 2665175"/>
                    <a:gd name="connsiteY0" fmla="*/ 2640915 h 2904045"/>
                    <a:gd name="connsiteX1" fmla="*/ 457010 w 2665175"/>
                    <a:gd name="connsiteY1" fmla="*/ 2852943 h 2904045"/>
                    <a:gd name="connsiteX2" fmla="*/ 52224 w 2665175"/>
                    <a:gd name="connsiteY2" fmla="*/ 1985773 h 2904045"/>
                    <a:gd name="connsiteX3" fmla="*/ 1044094 w 2665175"/>
                    <a:gd name="connsiteY3" fmla="*/ 1037924 h 2904045"/>
                    <a:gd name="connsiteX4" fmla="*/ 1575332 w 2665175"/>
                    <a:gd name="connsiteY4" fmla="*/ 312859 h 2904045"/>
                    <a:gd name="connsiteX5" fmla="*/ 1635941 w 2665175"/>
                    <a:gd name="connsiteY5" fmla="*/ 9775 h 2904045"/>
                    <a:gd name="connsiteX6" fmla="*/ 1747857 w 2665175"/>
                    <a:gd name="connsiteY6" fmla="*/ 319072 h 2904045"/>
                    <a:gd name="connsiteX7" fmla="*/ 2665175 w 2665175"/>
                    <a:gd name="connsiteY7" fmla="*/ 2640915 h 2904045"/>
                    <a:gd name="connsiteX0" fmla="*/ 2665175 w 2665175"/>
                    <a:gd name="connsiteY0" fmla="*/ 2640915 h 2904045"/>
                    <a:gd name="connsiteX1" fmla="*/ 457010 w 2665175"/>
                    <a:gd name="connsiteY1" fmla="*/ 2852943 h 2904045"/>
                    <a:gd name="connsiteX2" fmla="*/ 52224 w 2665175"/>
                    <a:gd name="connsiteY2" fmla="*/ 1985773 h 2904045"/>
                    <a:gd name="connsiteX3" fmla="*/ 1027773 w 2665175"/>
                    <a:gd name="connsiteY3" fmla="*/ 998291 h 2904045"/>
                    <a:gd name="connsiteX4" fmla="*/ 1575332 w 2665175"/>
                    <a:gd name="connsiteY4" fmla="*/ 312859 h 2904045"/>
                    <a:gd name="connsiteX5" fmla="*/ 1635941 w 2665175"/>
                    <a:gd name="connsiteY5" fmla="*/ 9775 h 2904045"/>
                    <a:gd name="connsiteX6" fmla="*/ 1747857 w 2665175"/>
                    <a:gd name="connsiteY6" fmla="*/ 319072 h 2904045"/>
                    <a:gd name="connsiteX7" fmla="*/ 2665175 w 2665175"/>
                    <a:gd name="connsiteY7" fmla="*/ 2640915 h 2904045"/>
                    <a:gd name="connsiteX0" fmla="*/ 2717876 w 2717876"/>
                    <a:gd name="connsiteY0" fmla="*/ 2640915 h 2901064"/>
                    <a:gd name="connsiteX1" fmla="*/ 509711 w 2717876"/>
                    <a:gd name="connsiteY1" fmla="*/ 2852943 h 2901064"/>
                    <a:gd name="connsiteX2" fmla="*/ 44308 w 2717876"/>
                    <a:gd name="connsiteY2" fmla="*/ 2026185 h 2901064"/>
                    <a:gd name="connsiteX3" fmla="*/ 1080474 w 2717876"/>
                    <a:gd name="connsiteY3" fmla="*/ 998291 h 2901064"/>
                    <a:gd name="connsiteX4" fmla="*/ 1628033 w 2717876"/>
                    <a:gd name="connsiteY4" fmla="*/ 312859 h 2901064"/>
                    <a:gd name="connsiteX5" fmla="*/ 1688642 w 2717876"/>
                    <a:gd name="connsiteY5" fmla="*/ 9775 h 2901064"/>
                    <a:gd name="connsiteX6" fmla="*/ 1800558 w 2717876"/>
                    <a:gd name="connsiteY6" fmla="*/ 319072 h 2901064"/>
                    <a:gd name="connsiteX7" fmla="*/ 2717876 w 2717876"/>
                    <a:gd name="connsiteY7" fmla="*/ 2640915 h 2901064"/>
                    <a:gd name="connsiteX0" fmla="*/ 2717876 w 2717876"/>
                    <a:gd name="connsiteY0" fmla="*/ 2651650 h 2911799"/>
                    <a:gd name="connsiteX1" fmla="*/ 509711 w 2717876"/>
                    <a:gd name="connsiteY1" fmla="*/ 2863678 h 2911799"/>
                    <a:gd name="connsiteX2" fmla="*/ 44308 w 2717876"/>
                    <a:gd name="connsiteY2" fmla="*/ 2036920 h 2911799"/>
                    <a:gd name="connsiteX3" fmla="*/ 1080474 w 2717876"/>
                    <a:gd name="connsiteY3" fmla="*/ 1009026 h 2911799"/>
                    <a:gd name="connsiteX4" fmla="*/ 1766356 w 2717876"/>
                    <a:gd name="connsiteY4" fmla="*/ 98876 h 2911799"/>
                    <a:gd name="connsiteX5" fmla="*/ 1688642 w 2717876"/>
                    <a:gd name="connsiteY5" fmla="*/ 20510 h 2911799"/>
                    <a:gd name="connsiteX6" fmla="*/ 1800558 w 2717876"/>
                    <a:gd name="connsiteY6" fmla="*/ 329807 h 2911799"/>
                    <a:gd name="connsiteX7" fmla="*/ 2717876 w 2717876"/>
                    <a:gd name="connsiteY7" fmla="*/ 2651650 h 2911799"/>
                    <a:gd name="connsiteX0" fmla="*/ 2717876 w 2717876"/>
                    <a:gd name="connsiteY0" fmla="*/ 2640916 h 2901065"/>
                    <a:gd name="connsiteX1" fmla="*/ 509711 w 2717876"/>
                    <a:gd name="connsiteY1" fmla="*/ 2852944 h 2901065"/>
                    <a:gd name="connsiteX2" fmla="*/ 44308 w 2717876"/>
                    <a:gd name="connsiteY2" fmla="*/ 2026186 h 2901065"/>
                    <a:gd name="connsiteX3" fmla="*/ 1080474 w 2717876"/>
                    <a:gd name="connsiteY3" fmla="*/ 998292 h 2901065"/>
                    <a:gd name="connsiteX4" fmla="*/ 1603939 w 2717876"/>
                    <a:gd name="connsiteY4" fmla="*/ 292082 h 2901065"/>
                    <a:gd name="connsiteX5" fmla="*/ 1688642 w 2717876"/>
                    <a:gd name="connsiteY5" fmla="*/ 9776 h 2901065"/>
                    <a:gd name="connsiteX6" fmla="*/ 1800558 w 2717876"/>
                    <a:gd name="connsiteY6" fmla="*/ 319073 h 2901065"/>
                    <a:gd name="connsiteX7" fmla="*/ 2717876 w 2717876"/>
                    <a:gd name="connsiteY7" fmla="*/ 2640916 h 2901065"/>
                    <a:gd name="connsiteX0" fmla="*/ 2717876 w 2717876"/>
                    <a:gd name="connsiteY0" fmla="*/ 2629126 h 2889275"/>
                    <a:gd name="connsiteX1" fmla="*/ 509711 w 2717876"/>
                    <a:gd name="connsiteY1" fmla="*/ 2841154 h 2889275"/>
                    <a:gd name="connsiteX2" fmla="*/ 44308 w 2717876"/>
                    <a:gd name="connsiteY2" fmla="*/ 2014396 h 2889275"/>
                    <a:gd name="connsiteX3" fmla="*/ 1080474 w 2717876"/>
                    <a:gd name="connsiteY3" fmla="*/ 986502 h 2889275"/>
                    <a:gd name="connsiteX4" fmla="*/ 1603939 w 2717876"/>
                    <a:gd name="connsiteY4" fmla="*/ 280292 h 2889275"/>
                    <a:gd name="connsiteX5" fmla="*/ 1649009 w 2717876"/>
                    <a:gd name="connsiteY5" fmla="*/ 14148 h 2889275"/>
                    <a:gd name="connsiteX6" fmla="*/ 1800558 w 2717876"/>
                    <a:gd name="connsiteY6" fmla="*/ 307283 h 2889275"/>
                    <a:gd name="connsiteX7" fmla="*/ 2717876 w 2717876"/>
                    <a:gd name="connsiteY7" fmla="*/ 2629126 h 2889275"/>
                    <a:gd name="connsiteX0" fmla="*/ 2717876 w 2717876"/>
                    <a:gd name="connsiteY0" fmla="*/ 2606748 h 2866897"/>
                    <a:gd name="connsiteX1" fmla="*/ 509711 w 2717876"/>
                    <a:gd name="connsiteY1" fmla="*/ 2818776 h 2866897"/>
                    <a:gd name="connsiteX2" fmla="*/ 44308 w 2717876"/>
                    <a:gd name="connsiteY2" fmla="*/ 1992018 h 2866897"/>
                    <a:gd name="connsiteX3" fmla="*/ 1080474 w 2717876"/>
                    <a:gd name="connsiteY3" fmla="*/ 964124 h 2866897"/>
                    <a:gd name="connsiteX4" fmla="*/ 1603939 w 2717876"/>
                    <a:gd name="connsiteY4" fmla="*/ 257914 h 2866897"/>
                    <a:gd name="connsiteX5" fmla="*/ 1678541 w 2717876"/>
                    <a:gd name="connsiteY5" fmla="*/ 25631 h 2866897"/>
                    <a:gd name="connsiteX6" fmla="*/ 1800558 w 2717876"/>
                    <a:gd name="connsiteY6" fmla="*/ 284905 h 2866897"/>
                    <a:gd name="connsiteX7" fmla="*/ 2717876 w 2717876"/>
                    <a:gd name="connsiteY7" fmla="*/ 2606748 h 2866897"/>
                    <a:gd name="connsiteX0" fmla="*/ 2717876 w 2717876"/>
                    <a:gd name="connsiteY0" fmla="*/ 2606748 h 2866897"/>
                    <a:gd name="connsiteX1" fmla="*/ 509711 w 2717876"/>
                    <a:gd name="connsiteY1" fmla="*/ 2818776 h 2866897"/>
                    <a:gd name="connsiteX2" fmla="*/ 44308 w 2717876"/>
                    <a:gd name="connsiteY2" fmla="*/ 1992018 h 2866897"/>
                    <a:gd name="connsiteX3" fmla="*/ 1061822 w 2717876"/>
                    <a:gd name="connsiteY3" fmla="*/ 956429 h 2866897"/>
                    <a:gd name="connsiteX4" fmla="*/ 1603939 w 2717876"/>
                    <a:gd name="connsiteY4" fmla="*/ 257914 h 2866897"/>
                    <a:gd name="connsiteX5" fmla="*/ 1678541 w 2717876"/>
                    <a:gd name="connsiteY5" fmla="*/ 25631 h 2866897"/>
                    <a:gd name="connsiteX6" fmla="*/ 1800558 w 2717876"/>
                    <a:gd name="connsiteY6" fmla="*/ 284905 h 2866897"/>
                    <a:gd name="connsiteX7" fmla="*/ 2717876 w 2717876"/>
                    <a:gd name="connsiteY7" fmla="*/ 2606748 h 2866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17876" h="2866897">
                      <a:moveTo>
                        <a:pt x="2717876" y="2606748"/>
                      </a:moveTo>
                      <a:cubicBezTo>
                        <a:pt x="2414914" y="2864385"/>
                        <a:pt x="955306" y="2921231"/>
                        <a:pt x="509711" y="2818776"/>
                      </a:cubicBezTo>
                      <a:cubicBezTo>
                        <a:pt x="64116" y="2716321"/>
                        <a:pt x="-83756" y="2398455"/>
                        <a:pt x="44308" y="1992018"/>
                      </a:cubicBezTo>
                      <a:cubicBezTo>
                        <a:pt x="164672" y="1610016"/>
                        <a:pt x="496787" y="1382304"/>
                        <a:pt x="1061822" y="956429"/>
                      </a:cubicBezTo>
                      <a:cubicBezTo>
                        <a:pt x="1511249" y="470887"/>
                        <a:pt x="1500894" y="431086"/>
                        <a:pt x="1603939" y="257914"/>
                      </a:cubicBezTo>
                      <a:cubicBezTo>
                        <a:pt x="1708020" y="99767"/>
                        <a:pt x="1649787" y="24596"/>
                        <a:pt x="1678541" y="25631"/>
                      </a:cubicBezTo>
                      <a:cubicBezTo>
                        <a:pt x="1707295" y="26667"/>
                        <a:pt x="1639511" y="-121886"/>
                        <a:pt x="1800558" y="284905"/>
                      </a:cubicBezTo>
                      <a:lnTo>
                        <a:pt x="2717876" y="2606748"/>
                      </a:lnTo>
                      <a:close/>
                    </a:path>
                  </a:pathLst>
                </a:custGeom>
                <a:solidFill>
                  <a:srgbClr val="82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4" name="현 15"/>
              <p:cNvSpPr/>
              <p:nvPr/>
            </p:nvSpPr>
            <p:spPr>
              <a:xfrm rot="6975866">
                <a:off x="4346065" y="4670621"/>
                <a:ext cx="1062265" cy="1210863"/>
              </a:xfrm>
              <a:custGeom>
                <a:avLst/>
                <a:gdLst>
                  <a:gd name="connsiteX0" fmla="*/ 1627204 w 1939550"/>
                  <a:gd name="connsiteY0" fmla="*/ 1551723 h 1788589"/>
                  <a:gd name="connsiteX1" fmla="*/ 514023 w 1939550"/>
                  <a:gd name="connsiteY1" fmla="*/ 1683679 h 1788589"/>
                  <a:gd name="connsiteX2" fmla="*/ 38515 w 1939550"/>
                  <a:gd name="connsiteY2" fmla="*/ 644764 h 1788589"/>
                  <a:gd name="connsiteX3" fmla="*/ 969774 w 1939550"/>
                  <a:gd name="connsiteY3" fmla="*/ -1 h 1788589"/>
                  <a:gd name="connsiteX4" fmla="*/ 1627204 w 1939550"/>
                  <a:gd name="connsiteY4" fmla="*/ 1551723 h 1788589"/>
                  <a:gd name="connsiteX0" fmla="*/ 1584307 w 1584307"/>
                  <a:gd name="connsiteY0" fmla="*/ 1551724 h 1778858"/>
                  <a:gd name="connsiteX1" fmla="*/ 471126 w 1584307"/>
                  <a:gd name="connsiteY1" fmla="*/ 1683680 h 1778858"/>
                  <a:gd name="connsiteX2" fmla="*/ 29811 w 1584307"/>
                  <a:gd name="connsiteY2" fmla="*/ 615232 h 1778858"/>
                  <a:gd name="connsiteX3" fmla="*/ 926877 w 1584307"/>
                  <a:gd name="connsiteY3" fmla="*/ 0 h 1778858"/>
                  <a:gd name="connsiteX4" fmla="*/ 1584307 w 1584307"/>
                  <a:gd name="connsiteY4" fmla="*/ 1551724 h 1778858"/>
                  <a:gd name="connsiteX0" fmla="*/ 1584307 w 1671819"/>
                  <a:gd name="connsiteY0" fmla="*/ 2682019 h 2909153"/>
                  <a:gd name="connsiteX1" fmla="*/ 471126 w 1671819"/>
                  <a:gd name="connsiteY1" fmla="*/ 2813975 h 2909153"/>
                  <a:gd name="connsiteX2" fmla="*/ 29811 w 1671819"/>
                  <a:gd name="connsiteY2" fmla="*/ 1745527 h 2909153"/>
                  <a:gd name="connsiteX3" fmla="*/ 926877 w 1671819"/>
                  <a:gd name="connsiteY3" fmla="*/ 1130295 h 2909153"/>
                  <a:gd name="connsiteX4" fmla="*/ 1671819 w 1671819"/>
                  <a:gd name="connsiteY4" fmla="*/ 23651 h 2909153"/>
                  <a:gd name="connsiteX5" fmla="*/ 1584307 w 1671819"/>
                  <a:gd name="connsiteY5" fmla="*/ 2682019 h 2909153"/>
                  <a:gd name="connsiteX0" fmla="*/ 2664903 w 2664903"/>
                  <a:gd name="connsiteY0" fmla="*/ 2413881 h 2840907"/>
                  <a:gd name="connsiteX1" fmla="*/ 487827 w 2664903"/>
                  <a:gd name="connsiteY1" fmla="*/ 2813975 h 2840907"/>
                  <a:gd name="connsiteX2" fmla="*/ 46512 w 2664903"/>
                  <a:gd name="connsiteY2" fmla="*/ 1745527 h 2840907"/>
                  <a:gd name="connsiteX3" fmla="*/ 943578 w 2664903"/>
                  <a:gd name="connsiteY3" fmla="*/ 1130295 h 2840907"/>
                  <a:gd name="connsiteX4" fmla="*/ 1688520 w 2664903"/>
                  <a:gd name="connsiteY4" fmla="*/ 23651 h 2840907"/>
                  <a:gd name="connsiteX5" fmla="*/ 2664903 w 2664903"/>
                  <a:gd name="connsiteY5" fmla="*/ 2413881 h 2840907"/>
                  <a:gd name="connsiteX0" fmla="*/ 2664903 w 2664903"/>
                  <a:gd name="connsiteY0" fmla="*/ 2413872 h 2840898"/>
                  <a:gd name="connsiteX1" fmla="*/ 487827 w 2664903"/>
                  <a:gd name="connsiteY1" fmla="*/ 2813966 h 2840898"/>
                  <a:gd name="connsiteX2" fmla="*/ 46512 w 2664903"/>
                  <a:gd name="connsiteY2" fmla="*/ 1745518 h 2840898"/>
                  <a:gd name="connsiteX3" fmla="*/ 1129314 w 2664903"/>
                  <a:gd name="connsiteY3" fmla="*/ 1131058 h 2840898"/>
                  <a:gd name="connsiteX4" fmla="*/ 1688520 w 2664903"/>
                  <a:gd name="connsiteY4" fmla="*/ 23642 h 2840898"/>
                  <a:gd name="connsiteX5" fmla="*/ 2664903 w 2664903"/>
                  <a:gd name="connsiteY5" fmla="*/ 2413872 h 2840898"/>
                  <a:gd name="connsiteX0" fmla="*/ 2664903 w 2664903"/>
                  <a:gd name="connsiteY0" fmla="*/ 2430743 h 2857769"/>
                  <a:gd name="connsiteX1" fmla="*/ 487827 w 2664903"/>
                  <a:gd name="connsiteY1" fmla="*/ 2830837 h 2857769"/>
                  <a:gd name="connsiteX2" fmla="*/ 46512 w 2664903"/>
                  <a:gd name="connsiteY2" fmla="*/ 1762389 h 2857769"/>
                  <a:gd name="connsiteX3" fmla="*/ 1129314 w 2664903"/>
                  <a:gd name="connsiteY3" fmla="*/ 1147929 h 2857769"/>
                  <a:gd name="connsiteX4" fmla="*/ 1688520 w 2664903"/>
                  <a:gd name="connsiteY4" fmla="*/ 40513 h 2857769"/>
                  <a:gd name="connsiteX5" fmla="*/ 2664903 w 2664903"/>
                  <a:gd name="connsiteY5" fmla="*/ 2430743 h 2857769"/>
                  <a:gd name="connsiteX0" fmla="*/ 2664903 w 2664903"/>
                  <a:gd name="connsiteY0" fmla="*/ 2434715 h 2861741"/>
                  <a:gd name="connsiteX1" fmla="*/ 487827 w 2664903"/>
                  <a:gd name="connsiteY1" fmla="*/ 2834809 h 2861741"/>
                  <a:gd name="connsiteX2" fmla="*/ 46512 w 2664903"/>
                  <a:gd name="connsiteY2" fmla="*/ 1766361 h 2861741"/>
                  <a:gd name="connsiteX3" fmla="*/ 1091232 w 2664903"/>
                  <a:gd name="connsiteY3" fmla="*/ 1059422 h 2861741"/>
                  <a:gd name="connsiteX4" fmla="*/ 1688520 w 2664903"/>
                  <a:gd name="connsiteY4" fmla="*/ 44485 h 2861741"/>
                  <a:gd name="connsiteX5" fmla="*/ 2664903 w 2664903"/>
                  <a:gd name="connsiteY5" fmla="*/ 2434715 h 2861741"/>
                  <a:gd name="connsiteX0" fmla="*/ 2664903 w 2664903"/>
                  <a:gd name="connsiteY0" fmla="*/ 2434715 h 2861741"/>
                  <a:gd name="connsiteX1" fmla="*/ 487827 w 2664903"/>
                  <a:gd name="connsiteY1" fmla="*/ 2834809 h 2861741"/>
                  <a:gd name="connsiteX2" fmla="*/ 46512 w 2664903"/>
                  <a:gd name="connsiteY2" fmla="*/ 1766361 h 2861741"/>
                  <a:gd name="connsiteX3" fmla="*/ 1091232 w 2664903"/>
                  <a:gd name="connsiteY3" fmla="*/ 1059422 h 2861741"/>
                  <a:gd name="connsiteX4" fmla="*/ 1688520 w 2664903"/>
                  <a:gd name="connsiteY4" fmla="*/ 44485 h 2861741"/>
                  <a:gd name="connsiteX5" fmla="*/ 2664903 w 2664903"/>
                  <a:gd name="connsiteY5" fmla="*/ 2434715 h 2861741"/>
                  <a:gd name="connsiteX0" fmla="*/ 2664903 w 2664903"/>
                  <a:gd name="connsiteY0" fmla="*/ 2437340 h 2864366"/>
                  <a:gd name="connsiteX1" fmla="*/ 487827 w 2664903"/>
                  <a:gd name="connsiteY1" fmla="*/ 2837434 h 2864366"/>
                  <a:gd name="connsiteX2" fmla="*/ 46512 w 2664903"/>
                  <a:gd name="connsiteY2" fmla="*/ 1768986 h 2864366"/>
                  <a:gd name="connsiteX3" fmla="*/ 1069471 w 2664903"/>
                  <a:gd name="connsiteY3" fmla="*/ 1009202 h 2864366"/>
                  <a:gd name="connsiteX4" fmla="*/ 1688520 w 2664903"/>
                  <a:gd name="connsiteY4" fmla="*/ 47110 h 2864366"/>
                  <a:gd name="connsiteX5" fmla="*/ 2664903 w 2664903"/>
                  <a:gd name="connsiteY5" fmla="*/ 2437340 h 2864366"/>
                  <a:gd name="connsiteX0" fmla="*/ 2665475 w 2665475"/>
                  <a:gd name="connsiteY0" fmla="*/ 2437340 h 2755225"/>
                  <a:gd name="connsiteX1" fmla="*/ 484511 w 2665475"/>
                  <a:gd name="connsiteY1" fmla="*/ 2715423 h 2755225"/>
                  <a:gd name="connsiteX2" fmla="*/ 47084 w 2665475"/>
                  <a:gd name="connsiteY2" fmla="*/ 1768986 h 2755225"/>
                  <a:gd name="connsiteX3" fmla="*/ 1070043 w 2665475"/>
                  <a:gd name="connsiteY3" fmla="*/ 1009202 h 2755225"/>
                  <a:gd name="connsiteX4" fmla="*/ 1689092 w 2665475"/>
                  <a:gd name="connsiteY4" fmla="*/ 47110 h 2755225"/>
                  <a:gd name="connsiteX5" fmla="*/ 2665475 w 2665475"/>
                  <a:gd name="connsiteY5" fmla="*/ 2437340 h 2755225"/>
                  <a:gd name="connsiteX0" fmla="*/ 2637273 w 2637273"/>
                  <a:gd name="connsiteY0" fmla="*/ 2437340 h 2749731"/>
                  <a:gd name="connsiteX1" fmla="*/ 456309 w 2637273"/>
                  <a:gd name="connsiteY1" fmla="*/ 2715423 h 2749731"/>
                  <a:gd name="connsiteX2" fmla="*/ 51523 w 2637273"/>
                  <a:gd name="connsiteY2" fmla="*/ 1848253 h 2749731"/>
                  <a:gd name="connsiteX3" fmla="*/ 1041841 w 2637273"/>
                  <a:gd name="connsiteY3" fmla="*/ 1009202 h 2749731"/>
                  <a:gd name="connsiteX4" fmla="*/ 1660890 w 2637273"/>
                  <a:gd name="connsiteY4" fmla="*/ 47110 h 2749731"/>
                  <a:gd name="connsiteX5" fmla="*/ 2637273 w 2637273"/>
                  <a:gd name="connsiteY5" fmla="*/ 2437340 h 2749731"/>
                  <a:gd name="connsiteX0" fmla="*/ 2637273 w 2637273"/>
                  <a:gd name="connsiteY0" fmla="*/ 2510546 h 2822937"/>
                  <a:gd name="connsiteX1" fmla="*/ 456309 w 2637273"/>
                  <a:gd name="connsiteY1" fmla="*/ 2788629 h 2822937"/>
                  <a:gd name="connsiteX2" fmla="*/ 51523 w 2637273"/>
                  <a:gd name="connsiteY2" fmla="*/ 1921459 h 2822937"/>
                  <a:gd name="connsiteX3" fmla="*/ 1041841 w 2637273"/>
                  <a:gd name="connsiteY3" fmla="*/ 1082408 h 2822937"/>
                  <a:gd name="connsiteX4" fmla="*/ 1660112 w 2637273"/>
                  <a:gd name="connsiteY4" fmla="*/ 43379 h 2822937"/>
                  <a:gd name="connsiteX5" fmla="*/ 2637273 w 2637273"/>
                  <a:gd name="connsiteY5" fmla="*/ 2510546 h 2822937"/>
                  <a:gd name="connsiteX0" fmla="*/ 2637273 w 2637273"/>
                  <a:gd name="connsiteY0" fmla="*/ 2531288 h 2843679"/>
                  <a:gd name="connsiteX1" fmla="*/ 456309 w 2637273"/>
                  <a:gd name="connsiteY1" fmla="*/ 2809371 h 2843679"/>
                  <a:gd name="connsiteX2" fmla="*/ 51523 w 2637273"/>
                  <a:gd name="connsiteY2" fmla="*/ 1942201 h 2843679"/>
                  <a:gd name="connsiteX3" fmla="*/ 1041841 w 2637273"/>
                  <a:gd name="connsiteY3" fmla="*/ 1103150 h 2843679"/>
                  <a:gd name="connsiteX4" fmla="*/ 1266118 w 2637273"/>
                  <a:gd name="connsiteY4" fmla="*/ 720811 h 2843679"/>
                  <a:gd name="connsiteX5" fmla="*/ 1660112 w 2637273"/>
                  <a:gd name="connsiteY5" fmla="*/ 64121 h 2843679"/>
                  <a:gd name="connsiteX6" fmla="*/ 2637273 w 2637273"/>
                  <a:gd name="connsiteY6" fmla="*/ 2531288 h 2843679"/>
                  <a:gd name="connsiteX0" fmla="*/ 2637273 w 2637273"/>
                  <a:gd name="connsiteY0" fmla="*/ 2531288 h 2843679"/>
                  <a:gd name="connsiteX1" fmla="*/ 456309 w 2637273"/>
                  <a:gd name="connsiteY1" fmla="*/ 2809371 h 2843679"/>
                  <a:gd name="connsiteX2" fmla="*/ 51523 w 2637273"/>
                  <a:gd name="connsiteY2" fmla="*/ 1942201 h 2843679"/>
                  <a:gd name="connsiteX3" fmla="*/ 1046502 w 2637273"/>
                  <a:gd name="connsiteY3" fmla="*/ 1039425 h 2843679"/>
                  <a:gd name="connsiteX4" fmla="*/ 1266118 w 2637273"/>
                  <a:gd name="connsiteY4" fmla="*/ 720811 h 2843679"/>
                  <a:gd name="connsiteX5" fmla="*/ 1660112 w 2637273"/>
                  <a:gd name="connsiteY5" fmla="*/ 64121 h 2843679"/>
                  <a:gd name="connsiteX6" fmla="*/ 2637273 w 2637273"/>
                  <a:gd name="connsiteY6" fmla="*/ 2531288 h 2843679"/>
                  <a:gd name="connsiteX0" fmla="*/ 2637273 w 2637273"/>
                  <a:gd name="connsiteY0" fmla="*/ 2531288 h 2843679"/>
                  <a:gd name="connsiteX1" fmla="*/ 456309 w 2637273"/>
                  <a:gd name="connsiteY1" fmla="*/ 2809371 h 2843679"/>
                  <a:gd name="connsiteX2" fmla="*/ 51523 w 2637273"/>
                  <a:gd name="connsiteY2" fmla="*/ 1942201 h 2843679"/>
                  <a:gd name="connsiteX3" fmla="*/ 1046502 w 2637273"/>
                  <a:gd name="connsiteY3" fmla="*/ 1039425 h 2843679"/>
                  <a:gd name="connsiteX4" fmla="*/ 1266118 w 2637273"/>
                  <a:gd name="connsiteY4" fmla="*/ 720811 h 2843679"/>
                  <a:gd name="connsiteX5" fmla="*/ 1660112 w 2637273"/>
                  <a:gd name="connsiteY5" fmla="*/ 64121 h 2843679"/>
                  <a:gd name="connsiteX6" fmla="*/ 2637273 w 2637273"/>
                  <a:gd name="connsiteY6" fmla="*/ 2531288 h 2843679"/>
                  <a:gd name="connsiteX0" fmla="*/ 2637273 w 2637273"/>
                  <a:gd name="connsiteY0" fmla="*/ 2531288 h 2843679"/>
                  <a:gd name="connsiteX1" fmla="*/ 456309 w 2637273"/>
                  <a:gd name="connsiteY1" fmla="*/ 2809371 h 2843679"/>
                  <a:gd name="connsiteX2" fmla="*/ 51523 w 2637273"/>
                  <a:gd name="connsiteY2" fmla="*/ 1942201 h 2843679"/>
                  <a:gd name="connsiteX3" fmla="*/ 1046502 w 2637273"/>
                  <a:gd name="connsiteY3" fmla="*/ 1039425 h 2843679"/>
                  <a:gd name="connsiteX4" fmla="*/ 1266118 w 2637273"/>
                  <a:gd name="connsiteY4" fmla="*/ 720811 h 2843679"/>
                  <a:gd name="connsiteX5" fmla="*/ 1660112 w 2637273"/>
                  <a:gd name="connsiteY5" fmla="*/ 64121 h 2843679"/>
                  <a:gd name="connsiteX6" fmla="*/ 2637273 w 2637273"/>
                  <a:gd name="connsiteY6" fmla="*/ 2531288 h 2843679"/>
                  <a:gd name="connsiteX0" fmla="*/ 2637273 w 2637273"/>
                  <a:gd name="connsiteY0" fmla="*/ 2531288 h 2843679"/>
                  <a:gd name="connsiteX1" fmla="*/ 456309 w 2637273"/>
                  <a:gd name="connsiteY1" fmla="*/ 2809371 h 2843679"/>
                  <a:gd name="connsiteX2" fmla="*/ 51523 w 2637273"/>
                  <a:gd name="connsiteY2" fmla="*/ 1942201 h 2843679"/>
                  <a:gd name="connsiteX3" fmla="*/ 1046502 w 2637273"/>
                  <a:gd name="connsiteY3" fmla="*/ 1039425 h 2843679"/>
                  <a:gd name="connsiteX4" fmla="*/ 1266118 w 2637273"/>
                  <a:gd name="connsiteY4" fmla="*/ 720811 h 2843679"/>
                  <a:gd name="connsiteX5" fmla="*/ 1660112 w 2637273"/>
                  <a:gd name="connsiteY5" fmla="*/ 64121 h 2843679"/>
                  <a:gd name="connsiteX6" fmla="*/ 2637273 w 2637273"/>
                  <a:gd name="connsiteY6" fmla="*/ 2531288 h 2843679"/>
                  <a:gd name="connsiteX0" fmla="*/ 2637273 w 2637273"/>
                  <a:gd name="connsiteY0" fmla="*/ 2583259 h 2895650"/>
                  <a:gd name="connsiteX1" fmla="*/ 456309 w 2637273"/>
                  <a:gd name="connsiteY1" fmla="*/ 2861342 h 2895650"/>
                  <a:gd name="connsiteX2" fmla="*/ 51523 w 2637273"/>
                  <a:gd name="connsiteY2" fmla="*/ 1994172 h 2895650"/>
                  <a:gd name="connsiteX3" fmla="*/ 1046502 w 2637273"/>
                  <a:gd name="connsiteY3" fmla="*/ 1091396 h 2895650"/>
                  <a:gd name="connsiteX4" fmla="*/ 1574631 w 2637273"/>
                  <a:gd name="connsiteY4" fmla="*/ 321258 h 2895650"/>
                  <a:gd name="connsiteX5" fmla="*/ 1660112 w 2637273"/>
                  <a:gd name="connsiteY5" fmla="*/ 116092 h 2895650"/>
                  <a:gd name="connsiteX6" fmla="*/ 2637273 w 2637273"/>
                  <a:gd name="connsiteY6" fmla="*/ 2583259 h 2895650"/>
                  <a:gd name="connsiteX0" fmla="*/ 2637273 w 2637273"/>
                  <a:gd name="connsiteY0" fmla="*/ 2434397 h 2746788"/>
                  <a:gd name="connsiteX1" fmla="*/ 456309 w 2637273"/>
                  <a:gd name="connsiteY1" fmla="*/ 2712480 h 2746788"/>
                  <a:gd name="connsiteX2" fmla="*/ 51523 w 2637273"/>
                  <a:gd name="connsiteY2" fmla="*/ 1845310 h 2746788"/>
                  <a:gd name="connsiteX3" fmla="*/ 1046502 w 2637273"/>
                  <a:gd name="connsiteY3" fmla="*/ 942534 h 2746788"/>
                  <a:gd name="connsiteX4" fmla="*/ 1574631 w 2637273"/>
                  <a:gd name="connsiteY4" fmla="*/ 172396 h 2746788"/>
                  <a:gd name="connsiteX5" fmla="*/ 1747156 w 2637273"/>
                  <a:gd name="connsiteY5" fmla="*/ 178609 h 2746788"/>
                  <a:gd name="connsiteX6" fmla="*/ 2637273 w 2637273"/>
                  <a:gd name="connsiteY6" fmla="*/ 2434397 h 2746788"/>
                  <a:gd name="connsiteX0" fmla="*/ 2637273 w 2637273"/>
                  <a:gd name="connsiteY0" fmla="*/ 2462563 h 2774954"/>
                  <a:gd name="connsiteX1" fmla="*/ 456309 w 2637273"/>
                  <a:gd name="connsiteY1" fmla="*/ 2740646 h 2774954"/>
                  <a:gd name="connsiteX2" fmla="*/ 51523 w 2637273"/>
                  <a:gd name="connsiteY2" fmla="*/ 1873476 h 2774954"/>
                  <a:gd name="connsiteX3" fmla="*/ 1046502 w 2637273"/>
                  <a:gd name="connsiteY3" fmla="*/ 970700 h 2774954"/>
                  <a:gd name="connsiteX4" fmla="*/ 1574631 w 2637273"/>
                  <a:gd name="connsiteY4" fmla="*/ 200562 h 2774954"/>
                  <a:gd name="connsiteX5" fmla="*/ 1747156 w 2637273"/>
                  <a:gd name="connsiteY5" fmla="*/ 206775 h 2774954"/>
                  <a:gd name="connsiteX6" fmla="*/ 2637273 w 2637273"/>
                  <a:gd name="connsiteY6" fmla="*/ 2462563 h 2774954"/>
                  <a:gd name="connsiteX0" fmla="*/ 2637273 w 2637273"/>
                  <a:gd name="connsiteY0" fmla="*/ 2574860 h 2887251"/>
                  <a:gd name="connsiteX1" fmla="*/ 456309 w 2637273"/>
                  <a:gd name="connsiteY1" fmla="*/ 2852943 h 2887251"/>
                  <a:gd name="connsiteX2" fmla="*/ 51523 w 2637273"/>
                  <a:gd name="connsiteY2" fmla="*/ 1985773 h 2887251"/>
                  <a:gd name="connsiteX3" fmla="*/ 1046502 w 2637273"/>
                  <a:gd name="connsiteY3" fmla="*/ 1082997 h 2887251"/>
                  <a:gd name="connsiteX4" fmla="*/ 1574631 w 2637273"/>
                  <a:gd name="connsiteY4" fmla="*/ 312859 h 2887251"/>
                  <a:gd name="connsiteX5" fmla="*/ 1635240 w 2637273"/>
                  <a:gd name="connsiteY5" fmla="*/ 9775 h 2887251"/>
                  <a:gd name="connsiteX6" fmla="*/ 1747156 w 2637273"/>
                  <a:gd name="connsiteY6" fmla="*/ 319072 h 2887251"/>
                  <a:gd name="connsiteX7" fmla="*/ 2637273 w 2637273"/>
                  <a:gd name="connsiteY7" fmla="*/ 2574860 h 2887251"/>
                  <a:gd name="connsiteX0" fmla="*/ 2637273 w 2637273"/>
                  <a:gd name="connsiteY0" fmla="*/ 2574860 h 2887251"/>
                  <a:gd name="connsiteX1" fmla="*/ 456309 w 2637273"/>
                  <a:gd name="connsiteY1" fmla="*/ 2852943 h 2887251"/>
                  <a:gd name="connsiteX2" fmla="*/ 51523 w 2637273"/>
                  <a:gd name="connsiteY2" fmla="*/ 1985773 h 2887251"/>
                  <a:gd name="connsiteX3" fmla="*/ 1043393 w 2637273"/>
                  <a:gd name="connsiteY3" fmla="*/ 1037924 h 2887251"/>
                  <a:gd name="connsiteX4" fmla="*/ 1574631 w 2637273"/>
                  <a:gd name="connsiteY4" fmla="*/ 312859 h 2887251"/>
                  <a:gd name="connsiteX5" fmla="*/ 1635240 w 2637273"/>
                  <a:gd name="connsiteY5" fmla="*/ 9775 h 2887251"/>
                  <a:gd name="connsiteX6" fmla="*/ 1747156 w 2637273"/>
                  <a:gd name="connsiteY6" fmla="*/ 319072 h 2887251"/>
                  <a:gd name="connsiteX7" fmla="*/ 2637273 w 2637273"/>
                  <a:gd name="connsiteY7" fmla="*/ 2574860 h 2887251"/>
                  <a:gd name="connsiteX0" fmla="*/ 2637273 w 2637273"/>
                  <a:gd name="connsiteY0" fmla="*/ 2574860 h 2887251"/>
                  <a:gd name="connsiteX1" fmla="*/ 456309 w 2637273"/>
                  <a:gd name="connsiteY1" fmla="*/ 2852943 h 2887251"/>
                  <a:gd name="connsiteX2" fmla="*/ 51523 w 2637273"/>
                  <a:gd name="connsiteY2" fmla="*/ 1985773 h 2887251"/>
                  <a:gd name="connsiteX3" fmla="*/ 1043393 w 2637273"/>
                  <a:gd name="connsiteY3" fmla="*/ 1037924 h 2887251"/>
                  <a:gd name="connsiteX4" fmla="*/ 1574631 w 2637273"/>
                  <a:gd name="connsiteY4" fmla="*/ 312859 h 2887251"/>
                  <a:gd name="connsiteX5" fmla="*/ 1635240 w 2637273"/>
                  <a:gd name="connsiteY5" fmla="*/ 9775 h 2887251"/>
                  <a:gd name="connsiteX6" fmla="*/ 1747156 w 2637273"/>
                  <a:gd name="connsiteY6" fmla="*/ 319072 h 2887251"/>
                  <a:gd name="connsiteX7" fmla="*/ 2637273 w 2637273"/>
                  <a:gd name="connsiteY7" fmla="*/ 2574860 h 2887251"/>
                  <a:gd name="connsiteX0" fmla="*/ 2638893 w 2638893"/>
                  <a:gd name="connsiteY0" fmla="*/ 2574860 h 2853843"/>
                  <a:gd name="connsiteX1" fmla="*/ 457929 w 2638893"/>
                  <a:gd name="connsiteY1" fmla="*/ 2852943 h 2853843"/>
                  <a:gd name="connsiteX2" fmla="*/ 53143 w 2638893"/>
                  <a:gd name="connsiteY2" fmla="*/ 1985773 h 2853843"/>
                  <a:gd name="connsiteX3" fmla="*/ 1045013 w 2638893"/>
                  <a:gd name="connsiteY3" fmla="*/ 1037924 h 2853843"/>
                  <a:gd name="connsiteX4" fmla="*/ 1576251 w 2638893"/>
                  <a:gd name="connsiteY4" fmla="*/ 312859 h 2853843"/>
                  <a:gd name="connsiteX5" fmla="*/ 1636860 w 2638893"/>
                  <a:gd name="connsiteY5" fmla="*/ 9775 h 2853843"/>
                  <a:gd name="connsiteX6" fmla="*/ 1748776 w 2638893"/>
                  <a:gd name="connsiteY6" fmla="*/ 319072 h 2853843"/>
                  <a:gd name="connsiteX7" fmla="*/ 2638893 w 2638893"/>
                  <a:gd name="connsiteY7" fmla="*/ 2574860 h 2853843"/>
                  <a:gd name="connsiteX0" fmla="*/ 2654345 w 2654345"/>
                  <a:gd name="connsiteY0" fmla="*/ 2574860 h 2868879"/>
                  <a:gd name="connsiteX1" fmla="*/ 473381 w 2654345"/>
                  <a:gd name="connsiteY1" fmla="*/ 2852943 h 2868879"/>
                  <a:gd name="connsiteX2" fmla="*/ 68595 w 2654345"/>
                  <a:gd name="connsiteY2" fmla="*/ 1985773 h 2868879"/>
                  <a:gd name="connsiteX3" fmla="*/ 1060465 w 2654345"/>
                  <a:gd name="connsiteY3" fmla="*/ 1037924 h 2868879"/>
                  <a:gd name="connsiteX4" fmla="*/ 1591703 w 2654345"/>
                  <a:gd name="connsiteY4" fmla="*/ 312859 h 2868879"/>
                  <a:gd name="connsiteX5" fmla="*/ 1652312 w 2654345"/>
                  <a:gd name="connsiteY5" fmla="*/ 9775 h 2868879"/>
                  <a:gd name="connsiteX6" fmla="*/ 1764228 w 2654345"/>
                  <a:gd name="connsiteY6" fmla="*/ 319072 h 2868879"/>
                  <a:gd name="connsiteX7" fmla="*/ 2654345 w 2654345"/>
                  <a:gd name="connsiteY7" fmla="*/ 2574860 h 2868879"/>
                  <a:gd name="connsiteX0" fmla="*/ 2665175 w 2665175"/>
                  <a:gd name="connsiteY0" fmla="*/ 2640915 h 2904045"/>
                  <a:gd name="connsiteX1" fmla="*/ 457010 w 2665175"/>
                  <a:gd name="connsiteY1" fmla="*/ 2852943 h 2904045"/>
                  <a:gd name="connsiteX2" fmla="*/ 52224 w 2665175"/>
                  <a:gd name="connsiteY2" fmla="*/ 1985773 h 2904045"/>
                  <a:gd name="connsiteX3" fmla="*/ 1044094 w 2665175"/>
                  <a:gd name="connsiteY3" fmla="*/ 1037924 h 2904045"/>
                  <a:gd name="connsiteX4" fmla="*/ 1575332 w 2665175"/>
                  <a:gd name="connsiteY4" fmla="*/ 312859 h 2904045"/>
                  <a:gd name="connsiteX5" fmla="*/ 1635941 w 2665175"/>
                  <a:gd name="connsiteY5" fmla="*/ 9775 h 2904045"/>
                  <a:gd name="connsiteX6" fmla="*/ 1747857 w 2665175"/>
                  <a:gd name="connsiteY6" fmla="*/ 319072 h 2904045"/>
                  <a:gd name="connsiteX7" fmla="*/ 2665175 w 2665175"/>
                  <a:gd name="connsiteY7" fmla="*/ 2640915 h 2904045"/>
                  <a:gd name="connsiteX0" fmla="*/ 2665175 w 2665175"/>
                  <a:gd name="connsiteY0" fmla="*/ 2640915 h 2904045"/>
                  <a:gd name="connsiteX1" fmla="*/ 457010 w 2665175"/>
                  <a:gd name="connsiteY1" fmla="*/ 2852943 h 2904045"/>
                  <a:gd name="connsiteX2" fmla="*/ 52224 w 2665175"/>
                  <a:gd name="connsiteY2" fmla="*/ 1985773 h 2904045"/>
                  <a:gd name="connsiteX3" fmla="*/ 1027773 w 2665175"/>
                  <a:gd name="connsiteY3" fmla="*/ 998291 h 2904045"/>
                  <a:gd name="connsiteX4" fmla="*/ 1575332 w 2665175"/>
                  <a:gd name="connsiteY4" fmla="*/ 312859 h 2904045"/>
                  <a:gd name="connsiteX5" fmla="*/ 1635941 w 2665175"/>
                  <a:gd name="connsiteY5" fmla="*/ 9775 h 2904045"/>
                  <a:gd name="connsiteX6" fmla="*/ 1747857 w 2665175"/>
                  <a:gd name="connsiteY6" fmla="*/ 319072 h 2904045"/>
                  <a:gd name="connsiteX7" fmla="*/ 2665175 w 2665175"/>
                  <a:gd name="connsiteY7" fmla="*/ 2640915 h 2904045"/>
                  <a:gd name="connsiteX0" fmla="*/ 2717876 w 2717876"/>
                  <a:gd name="connsiteY0" fmla="*/ 2640915 h 2901064"/>
                  <a:gd name="connsiteX1" fmla="*/ 509711 w 2717876"/>
                  <a:gd name="connsiteY1" fmla="*/ 2852943 h 2901064"/>
                  <a:gd name="connsiteX2" fmla="*/ 44308 w 2717876"/>
                  <a:gd name="connsiteY2" fmla="*/ 2026185 h 2901064"/>
                  <a:gd name="connsiteX3" fmla="*/ 1080474 w 2717876"/>
                  <a:gd name="connsiteY3" fmla="*/ 998291 h 2901064"/>
                  <a:gd name="connsiteX4" fmla="*/ 1628033 w 2717876"/>
                  <a:gd name="connsiteY4" fmla="*/ 312859 h 2901064"/>
                  <a:gd name="connsiteX5" fmla="*/ 1688642 w 2717876"/>
                  <a:gd name="connsiteY5" fmla="*/ 9775 h 2901064"/>
                  <a:gd name="connsiteX6" fmla="*/ 1800558 w 2717876"/>
                  <a:gd name="connsiteY6" fmla="*/ 319072 h 2901064"/>
                  <a:gd name="connsiteX7" fmla="*/ 2717876 w 2717876"/>
                  <a:gd name="connsiteY7" fmla="*/ 2640915 h 2901064"/>
                  <a:gd name="connsiteX0" fmla="*/ 2717876 w 2717876"/>
                  <a:gd name="connsiteY0" fmla="*/ 2651650 h 2911799"/>
                  <a:gd name="connsiteX1" fmla="*/ 509711 w 2717876"/>
                  <a:gd name="connsiteY1" fmla="*/ 2863678 h 2911799"/>
                  <a:gd name="connsiteX2" fmla="*/ 44308 w 2717876"/>
                  <a:gd name="connsiteY2" fmla="*/ 2036920 h 2911799"/>
                  <a:gd name="connsiteX3" fmla="*/ 1080474 w 2717876"/>
                  <a:gd name="connsiteY3" fmla="*/ 1009026 h 2911799"/>
                  <a:gd name="connsiteX4" fmla="*/ 1766356 w 2717876"/>
                  <a:gd name="connsiteY4" fmla="*/ 98876 h 2911799"/>
                  <a:gd name="connsiteX5" fmla="*/ 1688642 w 2717876"/>
                  <a:gd name="connsiteY5" fmla="*/ 20510 h 2911799"/>
                  <a:gd name="connsiteX6" fmla="*/ 1800558 w 2717876"/>
                  <a:gd name="connsiteY6" fmla="*/ 329807 h 2911799"/>
                  <a:gd name="connsiteX7" fmla="*/ 2717876 w 2717876"/>
                  <a:gd name="connsiteY7" fmla="*/ 2651650 h 2911799"/>
                  <a:gd name="connsiteX0" fmla="*/ 2717876 w 2717876"/>
                  <a:gd name="connsiteY0" fmla="*/ 2640916 h 2901065"/>
                  <a:gd name="connsiteX1" fmla="*/ 509711 w 2717876"/>
                  <a:gd name="connsiteY1" fmla="*/ 2852944 h 2901065"/>
                  <a:gd name="connsiteX2" fmla="*/ 44308 w 2717876"/>
                  <a:gd name="connsiteY2" fmla="*/ 2026186 h 2901065"/>
                  <a:gd name="connsiteX3" fmla="*/ 1080474 w 2717876"/>
                  <a:gd name="connsiteY3" fmla="*/ 998292 h 2901065"/>
                  <a:gd name="connsiteX4" fmla="*/ 1603939 w 2717876"/>
                  <a:gd name="connsiteY4" fmla="*/ 292082 h 2901065"/>
                  <a:gd name="connsiteX5" fmla="*/ 1688642 w 2717876"/>
                  <a:gd name="connsiteY5" fmla="*/ 9776 h 2901065"/>
                  <a:gd name="connsiteX6" fmla="*/ 1800558 w 2717876"/>
                  <a:gd name="connsiteY6" fmla="*/ 319073 h 2901065"/>
                  <a:gd name="connsiteX7" fmla="*/ 2717876 w 2717876"/>
                  <a:gd name="connsiteY7" fmla="*/ 2640916 h 2901065"/>
                  <a:gd name="connsiteX0" fmla="*/ 2717876 w 2717876"/>
                  <a:gd name="connsiteY0" fmla="*/ 2629126 h 2889275"/>
                  <a:gd name="connsiteX1" fmla="*/ 509711 w 2717876"/>
                  <a:gd name="connsiteY1" fmla="*/ 2841154 h 2889275"/>
                  <a:gd name="connsiteX2" fmla="*/ 44308 w 2717876"/>
                  <a:gd name="connsiteY2" fmla="*/ 2014396 h 2889275"/>
                  <a:gd name="connsiteX3" fmla="*/ 1080474 w 2717876"/>
                  <a:gd name="connsiteY3" fmla="*/ 986502 h 2889275"/>
                  <a:gd name="connsiteX4" fmla="*/ 1603939 w 2717876"/>
                  <a:gd name="connsiteY4" fmla="*/ 280292 h 2889275"/>
                  <a:gd name="connsiteX5" fmla="*/ 1649009 w 2717876"/>
                  <a:gd name="connsiteY5" fmla="*/ 14148 h 2889275"/>
                  <a:gd name="connsiteX6" fmla="*/ 1800558 w 2717876"/>
                  <a:gd name="connsiteY6" fmla="*/ 307283 h 2889275"/>
                  <a:gd name="connsiteX7" fmla="*/ 2717876 w 2717876"/>
                  <a:gd name="connsiteY7" fmla="*/ 2629126 h 2889275"/>
                  <a:gd name="connsiteX0" fmla="*/ 2717876 w 2717876"/>
                  <a:gd name="connsiteY0" fmla="*/ 2606748 h 2866897"/>
                  <a:gd name="connsiteX1" fmla="*/ 509711 w 2717876"/>
                  <a:gd name="connsiteY1" fmla="*/ 2818776 h 2866897"/>
                  <a:gd name="connsiteX2" fmla="*/ 44308 w 2717876"/>
                  <a:gd name="connsiteY2" fmla="*/ 1992018 h 2866897"/>
                  <a:gd name="connsiteX3" fmla="*/ 1080474 w 2717876"/>
                  <a:gd name="connsiteY3" fmla="*/ 964124 h 2866897"/>
                  <a:gd name="connsiteX4" fmla="*/ 1603939 w 2717876"/>
                  <a:gd name="connsiteY4" fmla="*/ 257914 h 2866897"/>
                  <a:gd name="connsiteX5" fmla="*/ 1678541 w 2717876"/>
                  <a:gd name="connsiteY5" fmla="*/ 25631 h 2866897"/>
                  <a:gd name="connsiteX6" fmla="*/ 1800558 w 2717876"/>
                  <a:gd name="connsiteY6" fmla="*/ 284905 h 2866897"/>
                  <a:gd name="connsiteX7" fmla="*/ 2717876 w 2717876"/>
                  <a:gd name="connsiteY7" fmla="*/ 2606748 h 2866897"/>
                  <a:gd name="connsiteX0" fmla="*/ 2717876 w 2717876"/>
                  <a:gd name="connsiteY0" fmla="*/ 2606748 h 2866897"/>
                  <a:gd name="connsiteX1" fmla="*/ 509711 w 2717876"/>
                  <a:gd name="connsiteY1" fmla="*/ 2818776 h 2866897"/>
                  <a:gd name="connsiteX2" fmla="*/ 44308 w 2717876"/>
                  <a:gd name="connsiteY2" fmla="*/ 1992018 h 2866897"/>
                  <a:gd name="connsiteX3" fmla="*/ 1061822 w 2717876"/>
                  <a:gd name="connsiteY3" fmla="*/ 956429 h 2866897"/>
                  <a:gd name="connsiteX4" fmla="*/ 1603939 w 2717876"/>
                  <a:gd name="connsiteY4" fmla="*/ 257914 h 2866897"/>
                  <a:gd name="connsiteX5" fmla="*/ 1678541 w 2717876"/>
                  <a:gd name="connsiteY5" fmla="*/ 25631 h 2866897"/>
                  <a:gd name="connsiteX6" fmla="*/ 1800558 w 2717876"/>
                  <a:gd name="connsiteY6" fmla="*/ 284905 h 2866897"/>
                  <a:gd name="connsiteX7" fmla="*/ 2717876 w 2717876"/>
                  <a:gd name="connsiteY7" fmla="*/ 2606748 h 2866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7876" h="2866897">
                    <a:moveTo>
                      <a:pt x="2717876" y="2606748"/>
                    </a:moveTo>
                    <a:cubicBezTo>
                      <a:pt x="2414914" y="2864385"/>
                      <a:pt x="955306" y="2921231"/>
                      <a:pt x="509711" y="2818776"/>
                    </a:cubicBezTo>
                    <a:cubicBezTo>
                      <a:pt x="64116" y="2716321"/>
                      <a:pt x="-83756" y="2398455"/>
                      <a:pt x="44308" y="1992018"/>
                    </a:cubicBezTo>
                    <a:cubicBezTo>
                      <a:pt x="164672" y="1610016"/>
                      <a:pt x="496787" y="1382304"/>
                      <a:pt x="1061822" y="956429"/>
                    </a:cubicBezTo>
                    <a:cubicBezTo>
                      <a:pt x="1511249" y="470887"/>
                      <a:pt x="1500894" y="431086"/>
                      <a:pt x="1603939" y="257914"/>
                    </a:cubicBezTo>
                    <a:cubicBezTo>
                      <a:pt x="1708020" y="99767"/>
                      <a:pt x="1649787" y="24596"/>
                      <a:pt x="1678541" y="25631"/>
                    </a:cubicBezTo>
                    <a:cubicBezTo>
                      <a:pt x="1707295" y="26667"/>
                      <a:pt x="1639511" y="-121886"/>
                      <a:pt x="1800558" y="284905"/>
                    </a:cubicBezTo>
                    <a:lnTo>
                      <a:pt x="2717876" y="2606748"/>
                    </a:lnTo>
                    <a:close/>
                  </a:path>
                </a:pathLst>
              </a:custGeom>
              <a:solidFill>
                <a:srgbClr val="8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5" name="그룹 34"/>
            <p:cNvGrpSpPr/>
            <p:nvPr/>
          </p:nvGrpSpPr>
          <p:grpSpPr>
            <a:xfrm>
              <a:off x="1916088" y="4772192"/>
              <a:ext cx="3712445" cy="681416"/>
              <a:chOff x="1343155" y="4619791"/>
              <a:chExt cx="3712445" cy="721656"/>
            </a:xfrm>
          </p:grpSpPr>
          <p:grpSp>
            <p:nvGrpSpPr>
              <p:cNvPr id="36" name="그룹 35"/>
              <p:cNvGrpSpPr/>
              <p:nvPr/>
            </p:nvGrpSpPr>
            <p:grpSpPr>
              <a:xfrm>
                <a:off x="1598836" y="4619791"/>
                <a:ext cx="3456764" cy="328631"/>
                <a:chOff x="1598836" y="4619791"/>
                <a:chExt cx="3456764" cy="328631"/>
              </a:xfrm>
            </p:grpSpPr>
            <p:sp>
              <p:nvSpPr>
                <p:cNvPr id="42" name="달 41"/>
                <p:cNvSpPr/>
                <p:nvPr/>
              </p:nvSpPr>
              <p:spPr>
                <a:xfrm>
                  <a:off x="1598836" y="4619791"/>
                  <a:ext cx="473720" cy="328631"/>
                </a:xfrm>
                <a:prstGeom prst="moon">
                  <a:avLst>
                    <a:gd name="adj" fmla="val 34920"/>
                  </a:avLst>
                </a:prstGeom>
                <a:solidFill>
                  <a:srgbClr val="E8DAC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43" name="직선 연결선 42"/>
                <p:cNvCxnSpPr/>
                <p:nvPr/>
              </p:nvCxnSpPr>
              <p:spPr>
                <a:xfrm flipV="1">
                  <a:off x="1894138" y="4653136"/>
                  <a:ext cx="3161462" cy="1"/>
                </a:xfrm>
                <a:prstGeom prst="line">
                  <a:avLst/>
                </a:prstGeom>
                <a:ln w="63500" cap="sq">
                  <a:solidFill>
                    <a:srgbClr val="E8DAC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그룹 36"/>
              <p:cNvGrpSpPr/>
              <p:nvPr/>
            </p:nvGrpSpPr>
            <p:grpSpPr>
              <a:xfrm>
                <a:off x="1343155" y="4941136"/>
                <a:ext cx="3076749" cy="400311"/>
                <a:chOff x="1343155" y="4941136"/>
                <a:chExt cx="3076749" cy="400311"/>
              </a:xfrm>
            </p:grpSpPr>
            <p:grpSp>
              <p:nvGrpSpPr>
                <p:cNvPr id="38" name="그룹 37"/>
                <p:cNvGrpSpPr/>
                <p:nvPr/>
              </p:nvGrpSpPr>
              <p:grpSpPr>
                <a:xfrm flipH="1">
                  <a:off x="1775203" y="4941136"/>
                  <a:ext cx="2644701" cy="400311"/>
                  <a:chOff x="2390105" y="4673326"/>
                  <a:chExt cx="2786880" cy="297762"/>
                </a:xfrm>
              </p:grpSpPr>
              <p:sp>
                <p:nvSpPr>
                  <p:cNvPr id="40" name="달 39"/>
                  <p:cNvSpPr/>
                  <p:nvPr/>
                </p:nvSpPr>
                <p:spPr>
                  <a:xfrm rot="21241877">
                    <a:off x="2390105" y="4673326"/>
                    <a:ext cx="473720" cy="297762"/>
                  </a:xfrm>
                  <a:prstGeom prst="moon">
                    <a:avLst>
                      <a:gd name="adj" fmla="val 50811"/>
                    </a:avLst>
                  </a:prstGeom>
                  <a:solidFill>
                    <a:srgbClr val="E8DAC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cxnSp>
                <p:nvCxnSpPr>
                  <p:cNvPr id="41" name="직선 연결선 40"/>
                  <p:cNvCxnSpPr/>
                  <p:nvPr/>
                </p:nvCxnSpPr>
                <p:spPr>
                  <a:xfrm>
                    <a:off x="2748851" y="4673348"/>
                    <a:ext cx="2428134" cy="0"/>
                  </a:xfrm>
                  <a:prstGeom prst="line">
                    <a:avLst/>
                  </a:prstGeom>
                  <a:ln w="47625" cap="rnd">
                    <a:solidFill>
                      <a:srgbClr val="E8DACF"/>
                    </a:solidFill>
                    <a:tailEnd w="med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9" name="직선 연결선 38"/>
                <p:cNvCxnSpPr/>
                <p:nvPr/>
              </p:nvCxnSpPr>
              <p:spPr>
                <a:xfrm>
                  <a:off x="1343155" y="5301207"/>
                  <a:ext cx="2724788" cy="0"/>
                </a:xfrm>
                <a:prstGeom prst="line">
                  <a:avLst/>
                </a:prstGeom>
                <a:ln w="47625" cap="rnd">
                  <a:solidFill>
                    <a:srgbClr val="E8DACF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4" name="그룹 43"/>
            <p:cNvGrpSpPr/>
            <p:nvPr/>
          </p:nvGrpSpPr>
          <p:grpSpPr>
            <a:xfrm>
              <a:off x="5220072" y="2924944"/>
              <a:ext cx="2592288" cy="504058"/>
              <a:chOff x="153085" y="4573601"/>
              <a:chExt cx="7552753" cy="767846"/>
            </a:xfrm>
          </p:grpSpPr>
          <p:grpSp>
            <p:nvGrpSpPr>
              <p:cNvPr id="45" name="그룹 44"/>
              <p:cNvGrpSpPr/>
              <p:nvPr/>
            </p:nvGrpSpPr>
            <p:grpSpPr>
              <a:xfrm>
                <a:off x="1411877" y="4573601"/>
                <a:ext cx="6293961" cy="438767"/>
                <a:chOff x="1411877" y="4573601"/>
                <a:chExt cx="6293961" cy="438767"/>
              </a:xfrm>
            </p:grpSpPr>
            <p:sp>
              <p:nvSpPr>
                <p:cNvPr id="51" name="달 50"/>
                <p:cNvSpPr/>
                <p:nvPr/>
              </p:nvSpPr>
              <p:spPr>
                <a:xfrm>
                  <a:off x="1411877" y="4594393"/>
                  <a:ext cx="698637" cy="417975"/>
                </a:xfrm>
                <a:prstGeom prst="moon">
                  <a:avLst>
                    <a:gd name="adj" fmla="val 34920"/>
                  </a:avLst>
                </a:prstGeom>
                <a:solidFill>
                  <a:srgbClr val="E8DAC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52" name="직선 연결선 51"/>
                <p:cNvCxnSpPr/>
                <p:nvPr/>
              </p:nvCxnSpPr>
              <p:spPr>
                <a:xfrm flipV="1">
                  <a:off x="1981286" y="4573601"/>
                  <a:ext cx="5724552" cy="33349"/>
                </a:xfrm>
                <a:prstGeom prst="line">
                  <a:avLst/>
                </a:prstGeom>
                <a:ln w="28575" cap="sq">
                  <a:solidFill>
                    <a:srgbClr val="E8DAC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그룹 45"/>
              <p:cNvGrpSpPr/>
              <p:nvPr/>
            </p:nvGrpSpPr>
            <p:grpSpPr>
              <a:xfrm>
                <a:off x="153085" y="4941136"/>
                <a:ext cx="4266819" cy="400311"/>
                <a:chOff x="153085" y="4941136"/>
                <a:chExt cx="4266819" cy="400311"/>
              </a:xfrm>
            </p:grpSpPr>
            <p:grpSp>
              <p:nvGrpSpPr>
                <p:cNvPr id="47" name="그룹 46"/>
                <p:cNvGrpSpPr/>
                <p:nvPr/>
              </p:nvGrpSpPr>
              <p:grpSpPr>
                <a:xfrm flipH="1">
                  <a:off x="1761193" y="4941136"/>
                  <a:ext cx="2658711" cy="400311"/>
                  <a:chOff x="2390105" y="4673326"/>
                  <a:chExt cx="2801643" cy="297762"/>
                </a:xfrm>
              </p:grpSpPr>
              <p:sp>
                <p:nvSpPr>
                  <p:cNvPr id="49" name="달 48"/>
                  <p:cNvSpPr/>
                  <p:nvPr/>
                </p:nvSpPr>
                <p:spPr>
                  <a:xfrm rot="21241877">
                    <a:off x="2390105" y="4673326"/>
                    <a:ext cx="473720" cy="297762"/>
                  </a:xfrm>
                  <a:prstGeom prst="moon">
                    <a:avLst>
                      <a:gd name="adj" fmla="val 50811"/>
                    </a:avLst>
                  </a:prstGeom>
                  <a:solidFill>
                    <a:srgbClr val="E8DAC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2748834" y="4673348"/>
                    <a:ext cx="2442914" cy="26482"/>
                  </a:xfrm>
                  <a:prstGeom prst="line">
                    <a:avLst/>
                  </a:prstGeom>
                  <a:ln w="34925" cap="rnd">
                    <a:solidFill>
                      <a:srgbClr val="E8DACF"/>
                    </a:solidFill>
                    <a:tailEnd w="med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8" name="직선 연결선 47"/>
                <p:cNvCxnSpPr/>
                <p:nvPr/>
              </p:nvCxnSpPr>
              <p:spPr>
                <a:xfrm>
                  <a:off x="153085" y="5294667"/>
                  <a:ext cx="3914857" cy="6540"/>
                </a:xfrm>
                <a:prstGeom prst="line">
                  <a:avLst/>
                </a:prstGeom>
                <a:ln w="47625" cap="rnd">
                  <a:solidFill>
                    <a:srgbClr val="E8DACF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0" name="그룹 59"/>
          <p:cNvGrpSpPr/>
          <p:nvPr/>
        </p:nvGrpSpPr>
        <p:grpSpPr>
          <a:xfrm>
            <a:off x="879829" y="736551"/>
            <a:ext cx="7272808" cy="2088232"/>
            <a:chOff x="827584" y="692696"/>
            <a:chExt cx="7272808" cy="2088232"/>
          </a:xfrm>
        </p:grpSpPr>
        <p:sp>
          <p:nvSpPr>
            <p:cNvPr id="61" name="직사각형 60"/>
            <p:cNvSpPr/>
            <p:nvPr/>
          </p:nvSpPr>
          <p:spPr>
            <a:xfrm>
              <a:off x="1043608" y="908720"/>
              <a:ext cx="6840760" cy="1656184"/>
            </a:xfrm>
            <a:prstGeom prst="rect">
              <a:avLst/>
            </a:prstGeom>
            <a:noFill/>
            <a:ln w="25400">
              <a:solidFill>
                <a:srgbClr val="B7BF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827584" y="692696"/>
              <a:ext cx="432048" cy="432048"/>
            </a:xfrm>
            <a:prstGeom prst="rect">
              <a:avLst/>
            </a:prstGeom>
            <a:noFill/>
            <a:ln>
              <a:solidFill>
                <a:srgbClr val="B7BF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827584" y="2348880"/>
              <a:ext cx="432048" cy="432048"/>
            </a:xfrm>
            <a:prstGeom prst="rect">
              <a:avLst/>
            </a:prstGeom>
            <a:noFill/>
            <a:ln>
              <a:solidFill>
                <a:srgbClr val="B7BF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7668344" y="701080"/>
              <a:ext cx="432048" cy="432048"/>
            </a:xfrm>
            <a:prstGeom prst="rect">
              <a:avLst/>
            </a:prstGeom>
            <a:noFill/>
            <a:ln>
              <a:solidFill>
                <a:srgbClr val="B7BF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7668344" y="2348880"/>
              <a:ext cx="432048" cy="432048"/>
            </a:xfrm>
            <a:prstGeom prst="rect">
              <a:avLst/>
            </a:prstGeom>
            <a:noFill/>
            <a:ln>
              <a:solidFill>
                <a:srgbClr val="B7BF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1475656" y="1268760"/>
              <a:ext cx="5904656" cy="936104"/>
            </a:xfrm>
            <a:prstGeom prst="rect">
              <a:avLst/>
            </a:prstGeom>
            <a:solidFill>
              <a:srgbClr val="8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2650" dirty="0">
                  <a:ln>
                    <a:solidFill>
                      <a:srgbClr val="E8DACF"/>
                    </a:solidFill>
                  </a:ln>
                  <a:solidFill>
                    <a:srgbClr val="E8DACF"/>
                  </a:solidFill>
                  <a:ea typeface="문체부 쓰기 정체" panose="02030609000101010101" pitchFamily="17" charset="-127"/>
                </a:rPr>
                <a:t>독도 영유권의 필요성</a:t>
              </a:r>
            </a:p>
          </p:txBody>
        </p:sp>
        <p:sp>
          <p:nvSpPr>
            <p:cNvPr id="70" name="직사각형 69"/>
            <p:cNvSpPr/>
            <p:nvPr/>
          </p:nvSpPr>
          <p:spPr>
            <a:xfrm rot="5400000">
              <a:off x="1007604" y="1700809"/>
              <a:ext cx="1440160" cy="7200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71" name="직사각형 70"/>
            <p:cNvSpPr/>
            <p:nvPr/>
          </p:nvSpPr>
          <p:spPr>
            <a:xfrm rot="5400000">
              <a:off x="6408204" y="1700808"/>
              <a:ext cx="1440160" cy="7200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106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" y="-18603"/>
            <a:ext cx="9144000" cy="6858000"/>
          </a:xfrm>
          <a:prstGeom prst="rect">
            <a:avLst/>
          </a:prstGeom>
        </p:spPr>
      </p:pic>
      <p:grpSp>
        <p:nvGrpSpPr>
          <p:cNvPr id="15" name="그룹 14"/>
          <p:cNvGrpSpPr/>
          <p:nvPr/>
        </p:nvGrpSpPr>
        <p:grpSpPr>
          <a:xfrm>
            <a:off x="251520" y="692696"/>
            <a:ext cx="1368152" cy="1296144"/>
            <a:chOff x="251520" y="692696"/>
            <a:chExt cx="1368152" cy="1296144"/>
          </a:xfrm>
        </p:grpSpPr>
        <p:cxnSp>
          <p:nvCxnSpPr>
            <p:cNvPr id="8" name="직선 연결선 7"/>
            <p:cNvCxnSpPr>
              <a:stCxn id="2" idx="0"/>
            </p:cNvCxnSpPr>
            <p:nvPr/>
          </p:nvCxnSpPr>
          <p:spPr>
            <a:xfrm>
              <a:off x="935596" y="692696"/>
              <a:ext cx="0" cy="1296144"/>
            </a:xfrm>
            <a:prstGeom prst="line">
              <a:avLst/>
            </a:prstGeom>
            <a:ln>
              <a:solidFill>
                <a:srgbClr val="9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>
              <a:stCxn id="2" idx="1"/>
              <a:endCxn id="2" idx="3"/>
            </p:cNvCxnSpPr>
            <p:nvPr/>
          </p:nvCxnSpPr>
          <p:spPr>
            <a:xfrm>
              <a:off x="251520" y="1340768"/>
              <a:ext cx="1368152" cy="0"/>
            </a:xfrm>
            <a:prstGeom prst="line">
              <a:avLst/>
            </a:prstGeom>
            <a:ln>
              <a:solidFill>
                <a:srgbClr val="9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직선 연결선 15"/>
          <p:cNvCxnSpPr/>
          <p:nvPr/>
        </p:nvCxnSpPr>
        <p:spPr>
          <a:xfrm>
            <a:off x="899592" y="2204864"/>
            <a:ext cx="0" cy="1296144"/>
          </a:xfrm>
          <a:prstGeom prst="line">
            <a:avLst/>
          </a:prstGeom>
          <a:ln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251520" y="2888940"/>
            <a:ext cx="1368152" cy="0"/>
          </a:xfrm>
          <a:prstGeom prst="line">
            <a:avLst/>
          </a:prstGeom>
          <a:ln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그룹 23"/>
          <p:cNvGrpSpPr/>
          <p:nvPr/>
        </p:nvGrpSpPr>
        <p:grpSpPr>
          <a:xfrm>
            <a:off x="251520" y="692696"/>
            <a:ext cx="1368152" cy="2808312"/>
            <a:chOff x="467544" y="728700"/>
            <a:chExt cx="1368152" cy="2808312"/>
          </a:xfrm>
        </p:grpSpPr>
        <p:grpSp>
          <p:nvGrpSpPr>
            <p:cNvPr id="3" name="그룹 2"/>
            <p:cNvGrpSpPr/>
            <p:nvPr/>
          </p:nvGrpSpPr>
          <p:grpSpPr>
            <a:xfrm>
              <a:off x="467544" y="728700"/>
              <a:ext cx="1368152" cy="2808312"/>
              <a:chOff x="7020272" y="620688"/>
              <a:chExt cx="1368152" cy="2808312"/>
            </a:xfrm>
          </p:grpSpPr>
          <p:sp>
            <p:nvSpPr>
              <p:cNvPr id="2" name="직사각형 1"/>
              <p:cNvSpPr/>
              <p:nvPr/>
            </p:nvSpPr>
            <p:spPr>
              <a:xfrm>
                <a:off x="7020272" y="620688"/>
                <a:ext cx="1368152" cy="1296144"/>
              </a:xfrm>
              <a:prstGeom prst="rect">
                <a:avLst/>
              </a:prstGeom>
              <a:noFill/>
              <a:ln w="19050">
                <a:solidFill>
                  <a:srgbClr val="92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7020272" y="2132856"/>
                <a:ext cx="1368152" cy="1296144"/>
              </a:xfrm>
              <a:prstGeom prst="rect">
                <a:avLst/>
              </a:prstGeom>
              <a:noFill/>
              <a:ln w="19050">
                <a:solidFill>
                  <a:srgbClr val="92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9552" y="730436"/>
              <a:ext cx="122413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8000" b="1" dirty="0">
                  <a:ea typeface="문체부 쓰기 정체" panose="02030609000101010101" pitchFamily="17" charset="-127"/>
                </a:rPr>
                <a:t>목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1560" y="2213573"/>
              <a:ext cx="10801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8000" b="1" dirty="0">
                  <a:ea typeface="문체부 쓰기 정체" panose="02030609000101010101" pitchFamily="17" charset="-127"/>
                </a:rPr>
                <a:t>차</a:t>
              </a:r>
            </a:p>
          </p:txBody>
        </p:sp>
      </p:grpSp>
      <p:sp>
        <p:nvSpPr>
          <p:cNvPr id="20" name="직사각형 19"/>
          <p:cNvSpPr/>
          <p:nvPr/>
        </p:nvSpPr>
        <p:spPr>
          <a:xfrm rot="5400000">
            <a:off x="5814182" y="4023023"/>
            <a:ext cx="4644427" cy="64807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0" dirty="0">
              <a:ln>
                <a:solidFill>
                  <a:srgbClr val="E8DACF"/>
                </a:solidFill>
              </a:ln>
              <a:solidFill>
                <a:srgbClr val="E8DACF"/>
              </a:solidFill>
              <a:ea typeface="문체부 쓰기 정체" panose="02030609000101010101" pitchFamily="17" charset="-127"/>
            </a:endParaRPr>
          </a:p>
        </p:txBody>
      </p:sp>
      <p:sp>
        <p:nvSpPr>
          <p:cNvPr id="21" name="직사각형 20"/>
          <p:cNvSpPr/>
          <p:nvPr/>
        </p:nvSpPr>
        <p:spPr>
          <a:xfrm rot="5400000">
            <a:off x="4590046" y="1998179"/>
            <a:ext cx="4644427" cy="64807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0" dirty="0">
              <a:ln>
                <a:solidFill>
                  <a:srgbClr val="E8DACF"/>
                </a:solidFill>
              </a:ln>
              <a:solidFill>
                <a:srgbClr val="E8DACF"/>
              </a:solidFill>
              <a:ea typeface="문체부 쓰기 정체" panose="02030609000101010101" pitchFamily="17" charset="-127"/>
            </a:endParaRPr>
          </a:p>
        </p:txBody>
      </p:sp>
      <p:sp>
        <p:nvSpPr>
          <p:cNvPr id="22" name="직사각형 21"/>
          <p:cNvSpPr/>
          <p:nvPr/>
        </p:nvSpPr>
        <p:spPr>
          <a:xfrm rot="5400000">
            <a:off x="3365910" y="4023022"/>
            <a:ext cx="4644427" cy="64807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0" dirty="0">
              <a:ln>
                <a:solidFill>
                  <a:srgbClr val="E8DACF"/>
                </a:solidFill>
              </a:ln>
              <a:solidFill>
                <a:srgbClr val="E8DACF"/>
              </a:solidFill>
              <a:ea typeface="문체부 쓰기 정체" panose="02030609000101010101" pitchFamily="17" charset="-127"/>
            </a:endParaRPr>
          </a:p>
        </p:txBody>
      </p:sp>
      <p:sp>
        <p:nvSpPr>
          <p:cNvPr id="23" name="직사각형 22"/>
          <p:cNvSpPr/>
          <p:nvPr/>
        </p:nvSpPr>
        <p:spPr>
          <a:xfrm rot="5400000">
            <a:off x="2141774" y="1998178"/>
            <a:ext cx="4644427" cy="64807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0" dirty="0">
              <a:ln>
                <a:solidFill>
                  <a:srgbClr val="E8DACF"/>
                </a:solidFill>
              </a:ln>
              <a:solidFill>
                <a:srgbClr val="E8DACF"/>
              </a:solidFill>
              <a:ea typeface="문체부 쓰기 정체" panose="02030609000101010101" pitchFamily="17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63BA5C-02B2-45CE-B505-207B5D6FFD22}"/>
              </a:ext>
            </a:extLst>
          </p:cNvPr>
          <p:cNvSpPr txBox="1"/>
          <p:nvPr/>
        </p:nvSpPr>
        <p:spPr>
          <a:xfrm>
            <a:off x="4187897" y="1120676"/>
            <a:ext cx="4924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일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본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은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왜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en-US" altLang="ko-KR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 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35867A-03F9-4E2B-BD84-65E5BEAB6FA2}"/>
              </a:ext>
            </a:extLst>
          </p:cNvPr>
          <p:cNvSpPr txBox="1"/>
          <p:nvPr/>
        </p:nvSpPr>
        <p:spPr>
          <a:xfrm>
            <a:off x="6651532" y="382012"/>
            <a:ext cx="49244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일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본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국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민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들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의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인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식</a:t>
            </a:r>
            <a:endParaRPr lang="ko-KR" alt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51531E-1FF9-470D-8A7A-8B3B94A239BE}"/>
              </a:ext>
            </a:extLst>
          </p:cNvPr>
          <p:cNvSpPr txBox="1"/>
          <p:nvPr/>
        </p:nvSpPr>
        <p:spPr>
          <a:xfrm>
            <a:off x="5424151" y="2120931"/>
            <a:ext cx="49244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우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리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나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라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국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민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들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의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인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식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ACB334A9-C01C-4658-BFF5-CEE3519A107B}"/>
              </a:ext>
            </a:extLst>
          </p:cNvPr>
          <p:cNvSpPr/>
          <p:nvPr/>
        </p:nvSpPr>
        <p:spPr>
          <a:xfrm rot="5400000">
            <a:off x="917638" y="3987018"/>
            <a:ext cx="4644427" cy="64807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0" dirty="0">
              <a:ln>
                <a:solidFill>
                  <a:srgbClr val="E8DACF"/>
                </a:solidFill>
              </a:ln>
              <a:solidFill>
                <a:srgbClr val="E8DACF"/>
              </a:solidFill>
              <a:ea typeface="문체부 쓰기 정체" panose="02030609000101010101" pitchFamily="17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2B0EB2-6D0E-446B-A04A-223BD2AA78A3}"/>
              </a:ext>
            </a:extLst>
          </p:cNvPr>
          <p:cNvSpPr txBox="1"/>
          <p:nvPr/>
        </p:nvSpPr>
        <p:spPr>
          <a:xfrm>
            <a:off x="7890173" y="2422619"/>
            <a:ext cx="492443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지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킬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수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있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는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방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법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endParaRPr lang="ko-KR" alt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C7D7CF-66D3-4CF6-A90C-9DF9A5C0D02E}"/>
              </a:ext>
            </a:extLst>
          </p:cNvPr>
          <p:cNvSpPr txBox="1"/>
          <p:nvPr/>
        </p:nvSpPr>
        <p:spPr>
          <a:xfrm>
            <a:off x="2987824" y="2369498"/>
            <a:ext cx="49244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독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도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가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왜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필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요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한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가</a:t>
            </a:r>
            <a:endParaRPr lang="ko-KR" alt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5498103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r="13333" b="14166"/>
          <a:stretch/>
        </p:blipFill>
        <p:spPr>
          <a:xfrm rot="2928518">
            <a:off x="7350996" y="1419390"/>
            <a:ext cx="437285" cy="503244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r="13333" b="14166"/>
          <a:stretch/>
        </p:blipFill>
        <p:spPr>
          <a:xfrm rot="20976951">
            <a:off x="7860378" y="743532"/>
            <a:ext cx="629934" cy="724953"/>
          </a:xfrm>
          <a:prstGeom prst="rect">
            <a:avLst/>
          </a:prstGeom>
        </p:spPr>
      </p:pic>
      <p:cxnSp>
        <p:nvCxnSpPr>
          <p:cNvPr id="72" name="직선 연결선 71"/>
          <p:cNvCxnSpPr/>
          <p:nvPr/>
        </p:nvCxnSpPr>
        <p:spPr>
          <a:xfrm>
            <a:off x="8820472" y="-243408"/>
            <a:ext cx="0" cy="7344816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713169D2-7822-4C4A-815D-3B7F428170A5}"/>
              </a:ext>
            </a:extLst>
          </p:cNvPr>
          <p:cNvSpPr/>
          <p:nvPr/>
        </p:nvSpPr>
        <p:spPr>
          <a:xfrm>
            <a:off x="-13038" y="346381"/>
            <a:ext cx="5017085" cy="446275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독도의 기본적 가치</a:t>
            </a:r>
            <a:endParaRPr lang="en-US" altLang="ko-KR" sz="23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58" name="모서리가 둥근 직사각형 8">
            <a:extLst>
              <a:ext uri="{FF2B5EF4-FFF2-40B4-BE49-F238E27FC236}">
                <a16:creationId xmlns:a16="http://schemas.microsoft.com/office/drawing/2014/main" id="{3B4E5D7E-130B-420E-A356-2EDBFE4D5E02}"/>
              </a:ext>
            </a:extLst>
          </p:cNvPr>
          <p:cNvSpPr/>
          <p:nvPr/>
        </p:nvSpPr>
        <p:spPr>
          <a:xfrm>
            <a:off x="197768" y="1139037"/>
            <a:ext cx="8424937" cy="5400601"/>
          </a:xfrm>
          <a:prstGeom prst="roundRect">
            <a:avLst/>
          </a:prstGeom>
          <a:noFill/>
          <a:ln w="34925"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en-US" altLang="ko-KR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876CF8-E86B-4040-B75A-96FBA889B785}"/>
              </a:ext>
            </a:extLst>
          </p:cNvPr>
          <p:cNvSpPr txBox="1"/>
          <p:nvPr/>
        </p:nvSpPr>
        <p:spPr>
          <a:xfrm>
            <a:off x="375585" y="1570369"/>
            <a:ext cx="21178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>
                <a:solidFill>
                  <a:srgbClr val="E8DA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800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1 )</a:t>
            </a:r>
            <a:r>
              <a:rPr lang="en-US" altLang="ko-KR" sz="2200" dirty="0">
                <a:solidFill>
                  <a:srgbClr val="E8DA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ko-KR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경제적 가치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C5DCD99-E635-4103-B064-C9B899D5EFA2}"/>
              </a:ext>
            </a:extLst>
          </p:cNvPr>
          <p:cNvSpPr txBox="1"/>
          <p:nvPr/>
        </p:nvSpPr>
        <p:spPr>
          <a:xfrm>
            <a:off x="375585" y="2209450"/>
            <a:ext cx="27382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>
                <a:solidFill>
                  <a:srgbClr val="E8DA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800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2 )</a:t>
            </a:r>
            <a:r>
              <a:rPr lang="en-US" altLang="ko-KR" sz="2200" dirty="0">
                <a:solidFill>
                  <a:srgbClr val="E8DA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ko-KR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군사 안보적 가치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B6228A2-DEAA-49D0-819A-99FC4BCD1FA5}"/>
              </a:ext>
            </a:extLst>
          </p:cNvPr>
          <p:cNvSpPr txBox="1"/>
          <p:nvPr/>
        </p:nvSpPr>
        <p:spPr>
          <a:xfrm>
            <a:off x="375585" y="2942269"/>
            <a:ext cx="826015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>
                <a:solidFill>
                  <a:srgbClr val="E8DA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800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3 )</a:t>
            </a:r>
            <a:r>
              <a:rPr lang="en-US" altLang="ko-KR" sz="2200" dirty="0">
                <a:solidFill>
                  <a:srgbClr val="E8DA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ko-KR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해양 과학적 가치</a:t>
            </a:r>
            <a:endParaRPr lang="en-US" altLang="ko-K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en-US" altLang="ko-K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   </a:t>
            </a:r>
            <a:r>
              <a: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en-US" altLang="ko-KR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현재</a:t>
            </a:r>
            <a:r>
              <a: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독도의</a:t>
            </a:r>
            <a:r>
              <a: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북서쪽</a:t>
            </a:r>
            <a:r>
              <a: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1Km </a:t>
            </a:r>
            <a:r>
              <a:rPr lang="en-US" altLang="ko-KR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부근</a:t>
            </a:r>
            <a:r>
              <a: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:  </a:t>
            </a:r>
            <a:r>
              <a:rPr lang="en-US" altLang="ko-KR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철물</a:t>
            </a:r>
            <a:r>
              <a: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구조물로</a:t>
            </a:r>
            <a:r>
              <a: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해양</a:t>
            </a:r>
            <a:r>
              <a: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과학기지</a:t>
            </a:r>
            <a:r>
              <a: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건설</a:t>
            </a:r>
            <a:r>
              <a: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중</a:t>
            </a:r>
            <a:br>
              <a: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- </a:t>
            </a:r>
            <a:r>
              <a:rPr lang="en-US" altLang="ko-KR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동해상의</a:t>
            </a:r>
            <a:r>
              <a: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기상</a:t>
            </a:r>
            <a:r>
              <a: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+ </a:t>
            </a:r>
            <a:r>
              <a:rPr lang="en-US" altLang="ko-KR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해양</a:t>
            </a:r>
            <a:r>
              <a: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환경을</a:t>
            </a:r>
            <a:r>
              <a: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관측할</a:t>
            </a:r>
            <a:r>
              <a: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수 </a:t>
            </a:r>
            <a:r>
              <a:rPr lang="en-US" altLang="ko-KR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있는</a:t>
            </a:r>
            <a:r>
              <a: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시설이</a:t>
            </a:r>
            <a:r>
              <a: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배치</a:t>
            </a:r>
            <a:r>
              <a:rPr lang="ko-KR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됨</a:t>
            </a:r>
            <a:endParaRPr lang="en-US" altLang="ko-KR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- </a:t>
            </a:r>
            <a:r>
              <a:rPr lang="en-US" altLang="ko-KR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해양</a:t>
            </a:r>
            <a:r>
              <a: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</a:t>
            </a:r>
            <a:r>
              <a:rPr lang="en-US" altLang="ko-KR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학기지</a:t>
            </a:r>
            <a:r>
              <a: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완공</a:t>
            </a:r>
            <a:r>
              <a: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시</a:t>
            </a:r>
            <a:r>
              <a: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: </a:t>
            </a:r>
            <a:r>
              <a:rPr lang="en-US" altLang="ko-KR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해양</a:t>
            </a:r>
            <a:r>
              <a: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오염</a:t>
            </a:r>
            <a:r>
              <a: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물질의</a:t>
            </a:r>
            <a:r>
              <a: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이동</a:t>
            </a:r>
            <a:r>
              <a: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. </a:t>
            </a:r>
            <a:r>
              <a:rPr lang="en-US" altLang="ko-KR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확산</a:t>
            </a:r>
            <a:r>
              <a: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과정</a:t>
            </a:r>
            <a:r>
              <a: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등을</a:t>
            </a:r>
            <a:r>
              <a: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과학적</a:t>
            </a:r>
            <a:endParaRPr lang="en-US" altLang="ko-KR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                                           </a:t>
            </a:r>
            <a:r>
              <a:rPr lang="en-US" altLang="ko-KR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분석</a:t>
            </a:r>
            <a:r>
              <a: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r>
              <a:rPr lang="ko-KR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대비 가능</a:t>
            </a:r>
            <a:endParaRPr lang="en-US" altLang="ko-KR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endParaRPr lang="ko-KR" alt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F7CB5CE-2CAA-4A2E-994C-802C044B84A0}"/>
              </a:ext>
            </a:extLst>
          </p:cNvPr>
          <p:cNvSpPr txBox="1"/>
          <p:nvPr/>
        </p:nvSpPr>
        <p:spPr>
          <a:xfrm>
            <a:off x="375585" y="4915987"/>
            <a:ext cx="37112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>
                <a:solidFill>
                  <a:srgbClr val="E8DA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800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4 )</a:t>
            </a:r>
            <a:r>
              <a:rPr lang="en-US" altLang="ko-KR" sz="2200" dirty="0">
                <a:solidFill>
                  <a:srgbClr val="E8DA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ko-KR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지정학 및 생태학적 가치</a:t>
            </a:r>
          </a:p>
        </p:txBody>
      </p:sp>
    </p:spTree>
    <p:extLst>
      <p:ext uri="{BB962C8B-B14F-4D97-AF65-F5344CB8AC3E}">
        <p14:creationId xmlns:p14="http://schemas.microsoft.com/office/powerpoint/2010/main" val="348935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r="13333" b="14166"/>
          <a:stretch/>
        </p:blipFill>
        <p:spPr>
          <a:xfrm rot="2928518">
            <a:off x="7350996" y="1419390"/>
            <a:ext cx="437285" cy="503244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r="13333" b="14166"/>
          <a:stretch/>
        </p:blipFill>
        <p:spPr>
          <a:xfrm rot="20976951">
            <a:off x="7860378" y="743532"/>
            <a:ext cx="629934" cy="724953"/>
          </a:xfrm>
          <a:prstGeom prst="rect">
            <a:avLst/>
          </a:prstGeom>
        </p:spPr>
      </p:pic>
      <p:cxnSp>
        <p:nvCxnSpPr>
          <p:cNvPr id="72" name="직선 연결선 71"/>
          <p:cNvCxnSpPr/>
          <p:nvPr/>
        </p:nvCxnSpPr>
        <p:spPr>
          <a:xfrm>
            <a:off x="8820472" y="-243408"/>
            <a:ext cx="0" cy="7344816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2">
            <a:extLst>
              <a:ext uri="{FF2B5EF4-FFF2-40B4-BE49-F238E27FC236}">
                <a16:creationId xmlns:a16="http://schemas.microsoft.com/office/drawing/2014/main" id="{9807D945-937F-47E5-8996-7FBBA80165D5}"/>
              </a:ext>
            </a:extLst>
          </p:cNvPr>
          <p:cNvGrpSpPr/>
          <p:nvPr/>
        </p:nvGrpSpPr>
        <p:grpSpPr>
          <a:xfrm>
            <a:off x="1064251" y="1106008"/>
            <a:ext cx="6669997" cy="5309600"/>
            <a:chOff x="197769" y="1139037"/>
            <a:chExt cx="5942536" cy="2650003"/>
          </a:xfrm>
        </p:grpSpPr>
        <p:sp>
          <p:nvSpPr>
            <p:cNvPr id="58" name="모서리가 둥근 직사각형 8">
              <a:extLst>
                <a:ext uri="{FF2B5EF4-FFF2-40B4-BE49-F238E27FC236}">
                  <a16:creationId xmlns:a16="http://schemas.microsoft.com/office/drawing/2014/main" id="{3B4E5D7E-130B-420E-A356-2EDBFE4D5E02}"/>
                </a:ext>
              </a:extLst>
            </p:cNvPr>
            <p:cNvSpPr/>
            <p:nvPr/>
          </p:nvSpPr>
          <p:spPr>
            <a:xfrm>
              <a:off x="197769" y="1139037"/>
              <a:ext cx="5886400" cy="2650003"/>
            </a:xfrm>
            <a:prstGeom prst="roundRect">
              <a:avLst/>
            </a:prstGeom>
            <a:noFill/>
            <a:ln w="34925"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endParaRPr lang="en-US" altLang="ko-K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C876CF8-E86B-4040-B75A-96FBA889B785}"/>
                </a:ext>
              </a:extLst>
            </p:cNvPr>
            <p:cNvSpPr txBox="1"/>
            <p:nvPr/>
          </p:nvSpPr>
          <p:spPr>
            <a:xfrm>
              <a:off x="375585" y="1570369"/>
              <a:ext cx="5764720" cy="230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solidFill>
                    <a:srgbClr val="E8DAC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B80000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1 )</a:t>
              </a:r>
              <a:r>
                <a:rPr lang="en-US" altLang="ko-KR" sz="2400" dirty="0">
                  <a:solidFill>
                    <a:srgbClr val="E8DAC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 </a:t>
              </a:r>
              <a:r>
                <a:rPr lang="en-US" altLang="ko-K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1600</a:t>
              </a:r>
              <a:r>
                <a:rPr lang="ko-KR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년대부터 독도를 이용했기 때문에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C5DCD99-E635-4103-B064-C9B899D5EFA2}"/>
                </a:ext>
              </a:extLst>
            </p:cNvPr>
            <p:cNvSpPr txBox="1"/>
            <p:nvPr/>
          </p:nvSpPr>
          <p:spPr>
            <a:xfrm>
              <a:off x="375585" y="2209450"/>
              <a:ext cx="3921266" cy="230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solidFill>
                    <a:srgbClr val="E8DAC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B80000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2 )</a:t>
              </a:r>
              <a:r>
                <a:rPr lang="en-US" altLang="ko-KR" sz="2400" dirty="0">
                  <a:solidFill>
                    <a:srgbClr val="E8DAC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 </a:t>
              </a:r>
              <a:r>
                <a:rPr lang="en-US" altLang="ko-K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1905</a:t>
              </a:r>
              <a:r>
                <a:rPr lang="ko-KR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년 </a:t>
              </a:r>
              <a:r>
                <a:rPr lang="ko-KR" altLang="en-US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시마네현의</a:t>
              </a:r>
              <a:r>
                <a:rPr lang="ko-KR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발표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B6228A2-DEAA-49D0-819A-99FC4BCD1FA5}"/>
                </a:ext>
              </a:extLst>
            </p:cNvPr>
            <p:cNvSpPr txBox="1"/>
            <p:nvPr/>
          </p:nvSpPr>
          <p:spPr>
            <a:xfrm>
              <a:off x="375585" y="2942269"/>
              <a:ext cx="28282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rgbClr val="E8DAC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B80000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3 )</a:t>
              </a:r>
              <a:r>
                <a:rPr lang="en-US" altLang="ko-KR" sz="2400" dirty="0">
                  <a:solidFill>
                    <a:srgbClr val="E8DAC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 </a:t>
              </a:r>
              <a:r>
                <a:rPr lang="ko-KR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광복 후 맺은 조약</a:t>
              </a:r>
              <a:endPara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BA7C023-4529-42FB-8894-08E19FE0246A}"/>
              </a:ext>
            </a:extLst>
          </p:cNvPr>
          <p:cNvSpPr/>
          <p:nvPr/>
        </p:nvSpPr>
        <p:spPr>
          <a:xfrm>
            <a:off x="-13038" y="346381"/>
            <a:ext cx="5017085" cy="446275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일본은 왜</a:t>
            </a:r>
            <a:r>
              <a: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63346863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r="13333" b="14166"/>
          <a:stretch/>
        </p:blipFill>
        <p:spPr>
          <a:xfrm rot="2928518">
            <a:off x="7350996" y="1419390"/>
            <a:ext cx="437285" cy="503244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r="13333" b="14166"/>
          <a:stretch/>
        </p:blipFill>
        <p:spPr>
          <a:xfrm rot="20976951">
            <a:off x="7860378" y="743532"/>
            <a:ext cx="629934" cy="724953"/>
          </a:xfrm>
          <a:prstGeom prst="rect">
            <a:avLst/>
          </a:prstGeom>
        </p:spPr>
      </p:pic>
      <p:cxnSp>
        <p:nvCxnSpPr>
          <p:cNvPr id="72" name="직선 연결선 71"/>
          <p:cNvCxnSpPr/>
          <p:nvPr/>
        </p:nvCxnSpPr>
        <p:spPr>
          <a:xfrm>
            <a:off x="8820472" y="-243408"/>
            <a:ext cx="0" cy="7344816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BA7C023-4529-42FB-8894-08E19FE0246A}"/>
              </a:ext>
            </a:extLst>
          </p:cNvPr>
          <p:cNvSpPr/>
          <p:nvPr/>
        </p:nvSpPr>
        <p:spPr>
          <a:xfrm>
            <a:off x="-13038" y="346381"/>
            <a:ext cx="5017085" cy="446275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우리나라 국민들의 인식</a:t>
            </a:r>
            <a:endParaRPr lang="en-US" altLang="ko-KR" sz="23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855795CC-B83D-4231-BAD1-44E118888D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036064"/>
            <a:ext cx="8173417" cy="556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55865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0" y="0"/>
            <a:ext cx="9144000" cy="6858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r="13333" b="14166"/>
          <a:stretch/>
        </p:blipFill>
        <p:spPr>
          <a:xfrm rot="2928518">
            <a:off x="7350996" y="1419390"/>
            <a:ext cx="437285" cy="503244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r="13333" b="14166"/>
          <a:stretch/>
        </p:blipFill>
        <p:spPr>
          <a:xfrm rot="20976951">
            <a:off x="7860378" y="743532"/>
            <a:ext cx="629934" cy="724953"/>
          </a:xfrm>
          <a:prstGeom prst="rect">
            <a:avLst/>
          </a:prstGeom>
        </p:spPr>
      </p:pic>
      <p:cxnSp>
        <p:nvCxnSpPr>
          <p:cNvPr id="72" name="직선 연결선 71"/>
          <p:cNvCxnSpPr/>
          <p:nvPr/>
        </p:nvCxnSpPr>
        <p:spPr>
          <a:xfrm>
            <a:off x="8820472" y="-243408"/>
            <a:ext cx="0" cy="7344816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BA7C023-4529-42FB-8894-08E19FE0246A}"/>
              </a:ext>
            </a:extLst>
          </p:cNvPr>
          <p:cNvSpPr/>
          <p:nvPr/>
        </p:nvSpPr>
        <p:spPr>
          <a:xfrm>
            <a:off x="-13038" y="346381"/>
            <a:ext cx="5017085" cy="446275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일본 국민들의 인식</a:t>
            </a:r>
            <a:endParaRPr lang="en-US" altLang="ko-KR" sz="23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4324A006-FFB7-4CAB-8531-030F51D91E3D}"/>
              </a:ext>
            </a:extLst>
          </p:cNvPr>
          <p:cNvGrpSpPr/>
          <p:nvPr/>
        </p:nvGrpSpPr>
        <p:grpSpPr>
          <a:xfrm>
            <a:off x="0" y="1036064"/>
            <a:ext cx="9157038" cy="2808312"/>
            <a:chOff x="0" y="1556792"/>
            <a:chExt cx="9157038" cy="2808312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1CDE89DD-92E2-4F2C-82F9-F0A8545DC4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41"/>
            <a:stretch/>
          </p:blipFill>
          <p:spPr>
            <a:xfrm>
              <a:off x="6763502" y="1556792"/>
              <a:ext cx="2393536" cy="2808312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DB2B3E65-0850-45EC-9D60-7CD7504A8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56792"/>
              <a:ext cx="3470248" cy="2791104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11B787D5-76DC-46F2-882E-371C1A425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7668" y="1556792"/>
              <a:ext cx="3845101" cy="280831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B112467-7122-444C-B6B1-7F4C498D5928}"/>
              </a:ext>
            </a:extLst>
          </p:cNvPr>
          <p:cNvSpPr txBox="1"/>
          <p:nvPr/>
        </p:nvSpPr>
        <p:spPr>
          <a:xfrm>
            <a:off x="-8052" y="4221088"/>
            <a:ext cx="930575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rgbClr val="E8DA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800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1 )</a:t>
            </a:r>
            <a:r>
              <a:rPr lang="ko-KR" altLang="en-US" sz="1200" dirty="0"/>
              <a:t>일본 </a:t>
            </a:r>
            <a:r>
              <a:rPr lang="ko-KR" altLang="en-US" sz="1200" dirty="0" err="1"/>
              <a:t>내각부는</a:t>
            </a:r>
            <a:r>
              <a:rPr lang="ko-KR" altLang="en-US" sz="1200" dirty="0"/>
              <a:t> 지난 </a:t>
            </a:r>
            <a:r>
              <a:rPr lang="en-US" altLang="ko-KR" sz="1200" dirty="0"/>
              <a:t>6</a:t>
            </a:r>
            <a:r>
              <a:rPr lang="ko-KR" altLang="en-US" sz="1200" dirty="0"/>
              <a:t>월</a:t>
            </a:r>
            <a:r>
              <a:rPr lang="en-US" altLang="ko-KR" sz="1200" dirty="0"/>
              <a:t>20</a:t>
            </a:r>
            <a:r>
              <a:rPr lang="ko-KR" altLang="en-US" sz="1200" dirty="0"/>
              <a:t>일부터 </a:t>
            </a:r>
            <a:r>
              <a:rPr lang="en-US" altLang="ko-KR" sz="1200" dirty="0"/>
              <a:t>11</a:t>
            </a:r>
            <a:r>
              <a:rPr lang="ko-KR" altLang="en-US" sz="1200" dirty="0"/>
              <a:t>일간 전국 성인 </a:t>
            </a:r>
            <a:r>
              <a:rPr lang="en-US" altLang="ko-KR" sz="1200" dirty="0"/>
              <a:t>3000</a:t>
            </a:r>
            <a:r>
              <a:rPr lang="ko-KR" altLang="en-US" sz="1200" dirty="0"/>
              <a:t>명</a:t>
            </a:r>
            <a:r>
              <a:rPr lang="en-US" altLang="ko-KR" sz="1200" dirty="0"/>
              <a:t>(1784</a:t>
            </a:r>
            <a:r>
              <a:rPr lang="ko-KR" altLang="en-US" sz="1200" dirty="0"/>
              <a:t>명 응답</a:t>
            </a:r>
            <a:r>
              <a:rPr lang="en-US" altLang="ko-KR" sz="1200" dirty="0"/>
              <a:t>)</a:t>
            </a:r>
            <a:r>
              <a:rPr lang="ko-KR" altLang="en-US" sz="1200" dirty="0"/>
              <a:t>을 대상으로 면접 조사를 실시한 결과를 </a:t>
            </a:r>
            <a:r>
              <a:rPr lang="en-US" altLang="ko-KR" sz="1200" dirty="0"/>
              <a:t>1</a:t>
            </a:r>
            <a:r>
              <a:rPr lang="ko-KR" altLang="en-US" sz="1200" dirty="0"/>
              <a:t>일 발표했다</a:t>
            </a:r>
            <a:r>
              <a:rPr lang="en-US" altLang="ko-KR" sz="1200" dirty="0"/>
              <a:t>.</a:t>
            </a:r>
          </a:p>
          <a:p>
            <a:r>
              <a:rPr lang="en-US" altLang="ko-KR" sz="1200" dirty="0"/>
              <a:t> </a:t>
            </a:r>
            <a:r>
              <a:rPr lang="ko-KR" altLang="en-US" sz="1200" dirty="0"/>
              <a:t>조사 결과에 따르면 </a:t>
            </a:r>
            <a:r>
              <a:rPr lang="en-US" altLang="ko-KR" sz="1200" dirty="0"/>
              <a:t>'</a:t>
            </a:r>
            <a:r>
              <a:rPr lang="ko-KR" altLang="en-US" sz="1200" dirty="0" err="1"/>
              <a:t>다케시마</a:t>
            </a:r>
            <a:r>
              <a:rPr lang="en-US" altLang="ko-KR" sz="1200" dirty="0"/>
              <a:t>(</a:t>
            </a:r>
            <a:r>
              <a:rPr lang="ko-KR" altLang="en-US" sz="1200" dirty="0"/>
              <a:t>竹島</a:t>
            </a:r>
            <a:r>
              <a:rPr lang="en-US" altLang="ko-KR" sz="1200" dirty="0"/>
              <a:t>.</a:t>
            </a:r>
            <a:r>
              <a:rPr lang="ko-KR" altLang="en-US" sz="1200" dirty="0"/>
              <a:t>독도의 일본 명칭</a:t>
            </a:r>
            <a:r>
              <a:rPr lang="en-US" altLang="ko-KR" sz="1200" dirty="0"/>
              <a:t>)</a:t>
            </a:r>
            <a:r>
              <a:rPr lang="ko-KR" altLang="en-US" sz="1200" dirty="0"/>
              <a:t>를 알고 있다</a:t>
            </a:r>
            <a:r>
              <a:rPr lang="en-US" altLang="ko-KR" sz="1200" dirty="0"/>
              <a:t>'</a:t>
            </a:r>
            <a:r>
              <a:rPr lang="ko-KR" altLang="en-US" sz="1200" dirty="0"/>
              <a:t>고 답한 사람이 </a:t>
            </a:r>
            <a:r>
              <a:rPr lang="en-US" altLang="ko-KR" sz="1200" dirty="0"/>
              <a:t>94.5%</a:t>
            </a:r>
            <a:r>
              <a:rPr lang="ko-KR" altLang="en-US" sz="1200" dirty="0"/>
              <a:t>에 달했다</a:t>
            </a:r>
            <a:r>
              <a:rPr lang="en-US" altLang="ko-KR" sz="1200" dirty="0"/>
              <a:t>.</a:t>
            </a:r>
          </a:p>
          <a:p>
            <a:r>
              <a:rPr lang="en-US" altLang="ko-KR" sz="1200" dirty="0"/>
              <a:t> </a:t>
            </a:r>
            <a:r>
              <a:rPr lang="ko-KR" altLang="en-US" sz="1200" dirty="0"/>
              <a:t>독도를 안다고 답한 사람에게 독도에 대해 알고 있는 불법 점거를 계속하고 있다</a:t>
            </a:r>
            <a:endParaRPr lang="en-US" altLang="ko-KR" sz="1200" dirty="0"/>
          </a:p>
          <a:p>
            <a:r>
              <a:rPr lang="en-US" altLang="ko-KR" sz="1200" dirty="0"/>
              <a:t>'</a:t>
            </a:r>
            <a:r>
              <a:rPr lang="ko-KR" altLang="en-US" sz="1200" dirty="0"/>
              <a:t>가내용을 복수 응답으로 표시하도록 했더니</a:t>
            </a:r>
            <a:endParaRPr lang="en-US" altLang="ko-KR" sz="1200" dirty="0"/>
          </a:p>
          <a:p>
            <a:r>
              <a:rPr lang="en-US" altLang="ko-KR" sz="1200" dirty="0"/>
              <a:t>'</a:t>
            </a:r>
            <a:r>
              <a:rPr lang="ko-KR" altLang="en-US" sz="1200" dirty="0"/>
              <a:t>한국이 경비대원을 상주시키는 등 </a:t>
            </a:r>
            <a:r>
              <a:rPr lang="en-US" altLang="ko-KR" sz="1200" dirty="0"/>
              <a:t>63%,' </a:t>
            </a:r>
            <a:r>
              <a:rPr lang="ko-KR" altLang="en-US" sz="1200" dirty="0" err="1"/>
              <a:t>시마네</a:t>
            </a:r>
            <a:r>
              <a:rPr lang="en-US" altLang="ko-KR" sz="1200" dirty="0"/>
              <a:t>(</a:t>
            </a:r>
            <a:r>
              <a:rPr lang="ko-KR" altLang="en-US" sz="1200" dirty="0"/>
              <a:t>島根</a:t>
            </a:r>
            <a:r>
              <a:rPr lang="en-US" altLang="ko-KR" sz="1200" dirty="0"/>
              <a:t>)</a:t>
            </a:r>
            <a:r>
              <a:rPr lang="ko-KR" altLang="en-US" sz="1200" dirty="0"/>
              <a:t>현에 속한다</a:t>
            </a:r>
            <a:r>
              <a:rPr lang="en-US" altLang="ko-KR" sz="1200" dirty="0"/>
              <a:t>'</a:t>
            </a:r>
            <a:r>
              <a:rPr lang="ko-KR" altLang="en-US" sz="1200" dirty="0"/>
              <a:t>가 </a:t>
            </a:r>
            <a:r>
              <a:rPr lang="en-US" altLang="ko-KR" sz="1200" dirty="0"/>
              <a:t>62%, '</a:t>
            </a:r>
            <a:r>
              <a:rPr lang="ko-KR" altLang="en-US" sz="1200" dirty="0"/>
              <a:t>역사적으로도 국제법상으로도 일본 고유의 영토다</a:t>
            </a:r>
            <a:endParaRPr lang="en-US" altLang="ko-KR" sz="1200" dirty="0"/>
          </a:p>
          <a:p>
            <a:r>
              <a:rPr lang="en-US" altLang="ko-KR" sz="1200" dirty="0"/>
              <a:t>'</a:t>
            </a:r>
            <a:r>
              <a:rPr lang="ko-KR" altLang="en-US" sz="1200" dirty="0"/>
              <a:t>가 </a:t>
            </a:r>
            <a:r>
              <a:rPr lang="en-US" altLang="ko-KR" sz="1200" dirty="0"/>
              <a:t>61%</a:t>
            </a:r>
            <a:r>
              <a:rPr lang="ko-KR" altLang="en-US" sz="1200" dirty="0"/>
              <a:t>였다고 </a:t>
            </a:r>
            <a:r>
              <a:rPr lang="ko-KR" altLang="en-US" sz="1200" dirty="0" err="1"/>
              <a:t>내각부는</a:t>
            </a:r>
            <a:r>
              <a:rPr lang="ko-KR" altLang="en-US" sz="1200" dirty="0"/>
              <a:t> 밝혔다</a:t>
            </a:r>
            <a:r>
              <a:rPr lang="en-US" altLang="ko-KR" sz="1200" dirty="0"/>
              <a:t>. </a:t>
            </a:r>
            <a:br>
              <a:rPr lang="en-US" altLang="ko-KR" sz="1200" dirty="0"/>
            </a:br>
            <a:br>
              <a:rPr lang="en-US" altLang="ko-KR" sz="2400" dirty="0"/>
            </a:b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47243A-D76F-4816-BA91-1AB9AA4CF96C}"/>
              </a:ext>
            </a:extLst>
          </p:cNvPr>
          <p:cNvSpPr txBox="1"/>
          <p:nvPr/>
        </p:nvSpPr>
        <p:spPr>
          <a:xfrm>
            <a:off x="-18216" y="5688736"/>
            <a:ext cx="96199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rgbClr val="E8DA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800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2 )</a:t>
            </a:r>
            <a:r>
              <a:rPr lang="ko-KR" altLang="en-US" sz="2400" dirty="0"/>
              <a:t> </a:t>
            </a:r>
            <a:r>
              <a:rPr lang="ko-KR" altLang="en-US" sz="1200" dirty="0"/>
              <a:t>이번 조사에서는 또 </a:t>
            </a:r>
            <a:r>
              <a:rPr lang="en-US" altLang="ko-KR" sz="1200" dirty="0"/>
              <a:t>'</a:t>
            </a:r>
            <a:r>
              <a:rPr lang="ko-KR" altLang="en-US" sz="1200" dirty="0" err="1"/>
              <a:t>다케시마에</a:t>
            </a:r>
            <a:r>
              <a:rPr lang="ko-KR" altLang="en-US" sz="1200" dirty="0"/>
              <a:t> 대해 관심이 있다</a:t>
            </a:r>
            <a:r>
              <a:rPr lang="en-US" altLang="ko-KR" sz="1200" dirty="0"/>
              <a:t>'</a:t>
            </a:r>
            <a:r>
              <a:rPr lang="ko-KR" altLang="en-US" sz="1200" dirty="0"/>
              <a:t>와 </a:t>
            </a:r>
            <a:r>
              <a:rPr lang="en-US" altLang="ko-KR" sz="1200" dirty="0"/>
              <a:t>'</a:t>
            </a:r>
            <a:r>
              <a:rPr lang="ko-KR" altLang="en-US" sz="1200" dirty="0"/>
              <a:t>굳이 말하자면 관심이 있다</a:t>
            </a:r>
            <a:r>
              <a:rPr lang="en-US" altLang="ko-KR" sz="1200" dirty="0"/>
              <a:t>'</a:t>
            </a:r>
            <a:r>
              <a:rPr lang="ko-KR" altLang="en-US" sz="1200" dirty="0"/>
              <a:t>는 답이 </a:t>
            </a:r>
            <a:r>
              <a:rPr lang="en-US" altLang="ko-KR" sz="1200" dirty="0"/>
              <a:t>71%</a:t>
            </a:r>
            <a:r>
              <a:rPr lang="ko-KR" altLang="en-US" sz="1200" dirty="0"/>
              <a:t>에 이르렀다</a:t>
            </a:r>
            <a:r>
              <a:rPr lang="en-US" altLang="ko-KR" sz="1200" dirty="0"/>
              <a:t>.</a:t>
            </a:r>
          </a:p>
          <a:p>
            <a:r>
              <a:rPr lang="en-US" altLang="ko-KR" sz="1200" dirty="0"/>
              <a:t> </a:t>
            </a:r>
            <a:r>
              <a:rPr lang="ko-KR" altLang="en-US" sz="1200" dirty="0"/>
              <a:t>역시 복수응답으로 조사한 관심의 영역에서</a:t>
            </a:r>
            <a:endParaRPr lang="en-US" altLang="ko-KR" sz="1200" dirty="0"/>
          </a:p>
          <a:p>
            <a:r>
              <a:rPr lang="ko-KR" altLang="en-US" sz="1200" dirty="0"/>
              <a:t> </a:t>
            </a:r>
            <a:r>
              <a:rPr lang="en-US" altLang="ko-KR" sz="1200" dirty="0"/>
              <a:t>'</a:t>
            </a:r>
            <a:r>
              <a:rPr lang="ko-KR" altLang="en-US" sz="1200" dirty="0"/>
              <a:t>일본의 </a:t>
            </a:r>
            <a:r>
              <a:rPr lang="ko-KR" altLang="en-US" sz="1200" dirty="0" err="1"/>
              <a:t>다케시마</a:t>
            </a:r>
            <a:r>
              <a:rPr lang="ko-KR" altLang="en-US" sz="1200" dirty="0"/>
              <a:t> 영유의 정당성</a:t>
            </a:r>
            <a:r>
              <a:rPr lang="en-US" altLang="ko-KR" sz="1200" dirty="0"/>
              <a:t>'</a:t>
            </a:r>
            <a:r>
              <a:rPr lang="ko-KR" altLang="en-US" sz="1200" dirty="0"/>
              <a:t>을 꼽은 응답이 </a:t>
            </a:r>
            <a:r>
              <a:rPr lang="en-US" altLang="ko-KR" sz="1200" dirty="0"/>
              <a:t>67.1%, '</a:t>
            </a:r>
            <a:r>
              <a:rPr lang="ko-KR" altLang="en-US" sz="1200" dirty="0"/>
              <a:t>역사적 경위</a:t>
            </a:r>
            <a:r>
              <a:rPr lang="en-US" altLang="ko-KR" sz="1200" dirty="0"/>
              <a:t>'</a:t>
            </a:r>
            <a:r>
              <a:rPr lang="ko-KR" altLang="en-US" sz="1200" dirty="0"/>
              <a:t>가 </a:t>
            </a:r>
            <a:r>
              <a:rPr lang="en-US" altLang="ko-KR" sz="1200" dirty="0"/>
              <a:t>53.9%, '</a:t>
            </a:r>
            <a:r>
              <a:rPr lang="ko-KR" altLang="en-US" sz="1200" dirty="0"/>
              <a:t>정부나 지방 자치 단체의 대응</a:t>
            </a:r>
            <a:r>
              <a:rPr lang="en-US" altLang="ko-KR" sz="1200" dirty="0"/>
              <a:t>'</a:t>
            </a:r>
            <a:r>
              <a:rPr lang="ko-KR" altLang="en-US" sz="1200" dirty="0"/>
              <a:t>이 </a:t>
            </a:r>
            <a:r>
              <a:rPr lang="en-US" altLang="ko-KR" sz="1200" dirty="0"/>
              <a:t>38.6%</a:t>
            </a:r>
            <a:r>
              <a:rPr lang="ko-KR" altLang="en-US" sz="1200" dirty="0"/>
              <a:t>로 각각 나타났다</a:t>
            </a:r>
            <a:endParaRPr lang="ko-KR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750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r="13333" b="14166"/>
          <a:stretch/>
        </p:blipFill>
        <p:spPr>
          <a:xfrm rot="2928518">
            <a:off x="7350996" y="1419390"/>
            <a:ext cx="437285" cy="503244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r="13333" b="14166"/>
          <a:stretch/>
        </p:blipFill>
        <p:spPr>
          <a:xfrm rot="20976951">
            <a:off x="7860378" y="743532"/>
            <a:ext cx="629934" cy="724953"/>
          </a:xfrm>
          <a:prstGeom prst="rect">
            <a:avLst/>
          </a:prstGeom>
        </p:spPr>
      </p:pic>
      <p:cxnSp>
        <p:nvCxnSpPr>
          <p:cNvPr id="72" name="직선 연결선 71"/>
          <p:cNvCxnSpPr/>
          <p:nvPr/>
        </p:nvCxnSpPr>
        <p:spPr>
          <a:xfrm>
            <a:off x="8820472" y="-243408"/>
            <a:ext cx="0" cy="7344816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BA7C023-4529-42FB-8894-08E19FE0246A}"/>
              </a:ext>
            </a:extLst>
          </p:cNvPr>
          <p:cNvSpPr/>
          <p:nvPr/>
        </p:nvSpPr>
        <p:spPr>
          <a:xfrm>
            <a:off x="-13038" y="346381"/>
            <a:ext cx="5017085" cy="446275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유럽 국가들의 인식</a:t>
            </a:r>
            <a:endParaRPr lang="en-US" altLang="ko-KR" sz="23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906196-CF42-4A3F-88EE-51E4CECBACF4}"/>
              </a:ext>
            </a:extLst>
          </p:cNvPr>
          <p:cNvSpPr txBox="1"/>
          <p:nvPr/>
        </p:nvSpPr>
        <p:spPr>
          <a:xfrm>
            <a:off x="-36512" y="912565"/>
            <a:ext cx="1580913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E8DA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800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1 )</a:t>
            </a:r>
            <a:r>
              <a:rPr lang="en-US" altLang="ko-KR" sz="2400" dirty="0">
                <a:solidFill>
                  <a:srgbClr val="E8DA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내용</a:t>
            </a:r>
            <a:endParaRPr lang="en-US" altLang="ko-KR" sz="2400" dirty="0"/>
          </a:p>
          <a:p>
            <a:r>
              <a:rPr lang="ko-KR" altLang="en-US" sz="1200" dirty="0"/>
              <a:t>얼마 전 </a:t>
            </a:r>
            <a:r>
              <a:rPr lang="ko-KR" altLang="en-US" sz="1200" dirty="0" err="1"/>
              <a:t>사우스</a:t>
            </a:r>
            <a:r>
              <a:rPr lang="ko-KR" altLang="en-US" sz="1200" dirty="0"/>
              <a:t> </a:t>
            </a:r>
            <a:r>
              <a:rPr lang="ko-KR" altLang="en-US" sz="1200" dirty="0" err="1"/>
              <a:t>캐롤라이나</a:t>
            </a:r>
            <a:r>
              <a:rPr lang="en-US" altLang="ko-KR" sz="1200" dirty="0"/>
              <a:t>(South Carolina)</a:t>
            </a:r>
            <a:r>
              <a:rPr lang="ko-KR" altLang="en-US" sz="1200" dirty="0"/>
              <a:t>에 있는 </a:t>
            </a:r>
            <a:r>
              <a:rPr lang="ko-KR" altLang="en-US" sz="1200" dirty="0" err="1"/>
              <a:t>첼스턴</a:t>
            </a:r>
            <a:r>
              <a:rPr lang="en-US" altLang="ko-KR" sz="1200" dirty="0"/>
              <a:t>(</a:t>
            </a:r>
            <a:r>
              <a:rPr lang="en-US" altLang="ko-KR" sz="1200" dirty="0" err="1"/>
              <a:t>Chelston</a:t>
            </a:r>
            <a:r>
              <a:rPr lang="en-US" altLang="ko-KR" sz="1200" dirty="0"/>
              <a:t>) </a:t>
            </a:r>
            <a:r>
              <a:rPr lang="ko-KR" altLang="en-US" sz="1200" dirty="0"/>
              <a:t>에 갔었을 때의 일이다</a:t>
            </a:r>
            <a:r>
              <a:rPr lang="en-US" altLang="ko-KR" sz="1200" dirty="0"/>
              <a:t>. </a:t>
            </a:r>
            <a:r>
              <a:rPr lang="ko-KR" altLang="en-US" sz="1200" dirty="0"/>
              <a:t>호텔 휴게실</a:t>
            </a:r>
            <a:endParaRPr lang="en-US" altLang="ko-KR" sz="1200" dirty="0"/>
          </a:p>
          <a:p>
            <a:r>
              <a:rPr lang="ko-KR" altLang="en-US" sz="1200" dirty="0"/>
              <a:t> 소파에 앉아 뉴스를 보니 </a:t>
            </a:r>
            <a:r>
              <a:rPr lang="en-US" altLang="ko-KR" sz="1200" dirty="0"/>
              <a:t>'</a:t>
            </a:r>
            <a:r>
              <a:rPr lang="ko-KR" altLang="en-US" sz="1200" dirty="0"/>
              <a:t>독도인가</a:t>
            </a:r>
            <a:r>
              <a:rPr lang="en-US" altLang="ko-KR" sz="1200" dirty="0"/>
              <a:t>, </a:t>
            </a:r>
            <a:r>
              <a:rPr lang="ko-KR" altLang="en-US" sz="1200" dirty="0" err="1"/>
              <a:t>타케시마인가</a:t>
            </a:r>
            <a:r>
              <a:rPr lang="en-US" altLang="ko-KR" sz="1200" dirty="0"/>
              <a:t>?' </a:t>
            </a:r>
            <a:r>
              <a:rPr lang="ko-KR" altLang="en-US" sz="1200" dirty="0"/>
              <a:t>란 뉴스가 나오고 있었다</a:t>
            </a:r>
            <a:r>
              <a:rPr lang="en-US" altLang="ko-KR" sz="1200" dirty="0"/>
              <a:t>.</a:t>
            </a:r>
          </a:p>
          <a:p>
            <a:r>
              <a:rPr lang="en-US" altLang="ko-KR" sz="1200" dirty="0"/>
              <a:t> </a:t>
            </a:r>
            <a:r>
              <a:rPr lang="ko-KR" altLang="en-US" sz="1200" dirty="0"/>
              <a:t>뉴스는 중립적인 입장에서 누구 땅이라고 명확히 표현하지도 않았는데 내 옆에 앉아 있던 </a:t>
            </a:r>
            <a:endParaRPr lang="en-US" altLang="ko-KR" sz="1200" dirty="0"/>
          </a:p>
          <a:p>
            <a:r>
              <a:rPr lang="ko-KR" altLang="en-US" sz="1200" dirty="0"/>
              <a:t>한 어린 아이가 엄마에게 이런 질문을 하였다</a:t>
            </a:r>
            <a:br>
              <a:rPr lang="en-US" altLang="ko-KR" sz="1200" dirty="0"/>
            </a:br>
            <a:br>
              <a:rPr lang="en-US" altLang="ko-KR" sz="1200" dirty="0"/>
            </a:br>
            <a:r>
              <a:rPr lang="en-US" altLang="ko-KR" sz="1200" dirty="0"/>
              <a:t>"Why are Koreans calling </a:t>
            </a:r>
            <a:r>
              <a:rPr lang="en-US" altLang="ko-KR" sz="1200" dirty="0" err="1"/>
              <a:t>Takeshima</a:t>
            </a:r>
            <a:r>
              <a:rPr lang="en-US" altLang="ko-KR" sz="1200" dirty="0"/>
              <a:t> is their land '</a:t>
            </a:r>
            <a:r>
              <a:rPr lang="en-US" altLang="ko-KR" sz="1200" dirty="0" err="1"/>
              <a:t>Dokdo</a:t>
            </a:r>
            <a:r>
              <a:rPr lang="en-US" altLang="ko-KR" sz="1200" dirty="0"/>
              <a:t>' even though it's </a:t>
            </a:r>
            <a:r>
              <a:rPr lang="en-US" altLang="ko-KR" sz="1200" dirty="0" err="1"/>
              <a:t>definitly</a:t>
            </a:r>
            <a:r>
              <a:rPr lang="en-US" altLang="ko-KR" sz="1200" dirty="0"/>
              <a:t> Japan's land?“</a:t>
            </a:r>
          </a:p>
          <a:p>
            <a:r>
              <a:rPr lang="en-US" altLang="ko-KR" sz="1200" dirty="0"/>
              <a:t> (</a:t>
            </a:r>
            <a:r>
              <a:rPr lang="ko-KR" altLang="en-US" sz="1200" dirty="0"/>
              <a:t>왜 한국인들은 </a:t>
            </a:r>
            <a:r>
              <a:rPr lang="ko-KR" altLang="en-US" sz="1200" dirty="0" err="1"/>
              <a:t>타케시마가</a:t>
            </a:r>
            <a:r>
              <a:rPr lang="ko-KR" altLang="en-US" sz="1200" dirty="0"/>
              <a:t> 일본의 땅임에도 불구하고 자기네 독도라는 땅이라고 말하는 거야</a:t>
            </a:r>
            <a:r>
              <a:rPr lang="en-US" altLang="ko-KR" sz="1200" dirty="0"/>
              <a:t>?)</a:t>
            </a:r>
            <a:br>
              <a:rPr lang="en-US" altLang="ko-KR" sz="1200" dirty="0"/>
            </a:br>
            <a:br>
              <a:rPr lang="en-US" altLang="ko-KR" sz="1200" dirty="0"/>
            </a:br>
            <a:r>
              <a:rPr lang="ko-KR" altLang="en-US" sz="1200" dirty="0"/>
              <a:t>그 말을 듣고 있던 나는 어린 아이의 말이라고 생각하며 부모의 대답을 듣고 있었다</a:t>
            </a:r>
            <a:r>
              <a:rPr lang="en-US" altLang="ko-KR" sz="1200" dirty="0"/>
              <a:t>. </a:t>
            </a:r>
          </a:p>
          <a:p>
            <a:r>
              <a:rPr lang="ko-KR" altLang="en-US" sz="1200" dirty="0"/>
              <a:t>그런데 나이도 들어 보이는 부모의 대답은 뜻밖의 것이었다</a:t>
            </a:r>
            <a:r>
              <a:rPr lang="en-US" altLang="ko-KR" sz="1400" dirty="0"/>
              <a:t>.</a:t>
            </a:r>
            <a:endParaRPr lang="ko-KR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0223F1-2BE8-43D4-A3D3-994FB46FBE23}"/>
              </a:ext>
            </a:extLst>
          </p:cNvPr>
          <p:cNvSpPr txBox="1"/>
          <p:nvPr/>
        </p:nvSpPr>
        <p:spPr>
          <a:xfrm>
            <a:off x="-35405" y="3184796"/>
            <a:ext cx="9946954" cy="1585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rgbClr val="E8DA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800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2 )</a:t>
            </a:r>
            <a:r>
              <a:rPr lang="en-US" altLang="ko-KR" sz="2400" dirty="0">
                <a:solidFill>
                  <a:srgbClr val="E8DA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내용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</a:t>
            </a:r>
            <a:r>
              <a:rPr lang="en-US" altLang="ko-KR" sz="1050" dirty="0"/>
              <a:t>"They are just saying that because they hate Japan." (</a:t>
            </a:r>
            <a:r>
              <a:rPr lang="ko-KR" altLang="en-US" sz="1050" dirty="0"/>
              <a:t>그들은 단순히 일본을 싫어하기 때문에 그런 주장을 하는 거야</a:t>
            </a:r>
            <a:r>
              <a:rPr lang="en-US" altLang="ko-KR" sz="1050" dirty="0"/>
              <a:t>.)</a:t>
            </a:r>
            <a:br>
              <a:rPr lang="en-US" altLang="ko-KR" sz="1050" dirty="0"/>
            </a:br>
            <a:r>
              <a:rPr lang="ko-KR" altLang="en-US" sz="1050" dirty="0"/>
              <a:t>이게 바로 외국인들의 독도에 관한 인식이다</a:t>
            </a:r>
            <a:r>
              <a:rPr lang="en-US" altLang="ko-KR" sz="1050" dirty="0"/>
              <a:t>. </a:t>
            </a:r>
          </a:p>
          <a:p>
            <a:r>
              <a:rPr lang="ko-KR" altLang="en-US" sz="1050" dirty="0"/>
              <a:t>우리는 현재 명확한 증거들과 이론을 가지고서 이런 주장을 펼치고 있지만 외국인들은 단순히 우리가 과거의 역사 때문에 이런 일을 하고 있다고 생각하는 것이다</a:t>
            </a:r>
            <a:endParaRPr lang="en-US" altLang="ko-KR" sz="1050" dirty="0"/>
          </a:p>
          <a:p>
            <a:r>
              <a:rPr lang="en-US" altLang="ko-KR" sz="1050" dirty="0"/>
              <a:t>. </a:t>
            </a:r>
            <a:r>
              <a:rPr lang="ko-KR" altLang="en-US" sz="1050" dirty="0"/>
              <a:t>그렇다면 이런 인식은 어떻게 해서 생긴 것 일까</a:t>
            </a:r>
            <a:r>
              <a:rPr lang="en-US" altLang="ko-KR" sz="1050" dirty="0"/>
              <a:t>?</a:t>
            </a:r>
            <a:r>
              <a:rPr lang="en-US" altLang="ko-KR" sz="2800" dirty="0"/>
              <a:t> </a:t>
            </a:r>
            <a:br>
              <a:rPr lang="en-US" altLang="ko-KR" sz="2400" dirty="0"/>
            </a:b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56460A-782C-4D70-A73D-0C61B1234DC4}"/>
              </a:ext>
            </a:extLst>
          </p:cNvPr>
          <p:cNvSpPr txBox="1"/>
          <p:nvPr/>
        </p:nvSpPr>
        <p:spPr>
          <a:xfrm>
            <a:off x="34702" y="4462069"/>
            <a:ext cx="87857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E8DA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800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3 )</a:t>
            </a:r>
            <a:r>
              <a:rPr lang="en-US" altLang="ko-KR" sz="2400" dirty="0">
                <a:solidFill>
                  <a:srgbClr val="E8DA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내용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3</a:t>
            </a:r>
            <a:r>
              <a:rPr lang="ko-KR" altLang="en-US" sz="1050" dirty="0"/>
              <a:t>이건 내가 읽어본 상당수의 책들에서도 다루고 있고 내가 직접 겪어 본 것이기도 하다</a:t>
            </a:r>
            <a:r>
              <a:rPr lang="en-US" altLang="ko-KR" sz="1050" dirty="0"/>
              <a:t>. </a:t>
            </a:r>
            <a:r>
              <a:rPr lang="ko-KR" altLang="en-US" sz="1050" dirty="0"/>
              <a:t>내가 처음 미국으로 왔을 때 일이었다</a:t>
            </a:r>
            <a:r>
              <a:rPr lang="en-US" altLang="ko-KR" sz="1050" dirty="0"/>
              <a:t>. </a:t>
            </a:r>
            <a:r>
              <a:rPr lang="ko-KR" altLang="en-US" sz="1050" dirty="0"/>
              <a:t>내 반의 학생들이 나에게 처음 물어본 질문은 일본인 이냐는 것이었다</a:t>
            </a:r>
            <a:r>
              <a:rPr lang="en-US" altLang="ko-KR" sz="1050" dirty="0"/>
              <a:t>. </a:t>
            </a:r>
            <a:r>
              <a:rPr lang="ko-KR" altLang="en-US" sz="1050" dirty="0"/>
              <a:t>아니라고 하자 그 다음 질문은 중국인 이냐는 것이었다</a:t>
            </a:r>
            <a:r>
              <a:rPr lang="en-US" altLang="ko-KR" sz="1050" dirty="0"/>
              <a:t>. </a:t>
            </a:r>
            <a:r>
              <a:rPr lang="ko-KR" altLang="en-US" sz="1050" dirty="0"/>
              <a:t>아니라고 하자 그들은 세계 각국의 나라들의 이름을 대기 시작했다</a:t>
            </a:r>
            <a:r>
              <a:rPr lang="en-US" altLang="ko-KR" sz="1050" dirty="0"/>
              <a:t>. </a:t>
            </a:r>
            <a:r>
              <a:rPr lang="ko-KR" altLang="en-US" sz="1050" dirty="0"/>
              <a:t>내가 마지막에 가서 나는 한국인이라고 하자 뉴스에서 북한에 관한 것만 방송해서인지 내가 감히 생각 할 수조차 없는 비참한 생활을 했느냐고 물어왔다</a:t>
            </a:r>
            <a:r>
              <a:rPr lang="en-US" altLang="ko-KR" sz="1050" dirty="0"/>
              <a:t>. </a:t>
            </a:r>
            <a:br>
              <a:rPr lang="en-US" altLang="ko-KR" sz="1050" dirty="0"/>
            </a:br>
            <a:br>
              <a:rPr lang="en-US" altLang="ko-KR" sz="1050" dirty="0"/>
            </a:br>
            <a:r>
              <a:rPr lang="ko-KR" altLang="en-US" sz="1050" dirty="0"/>
              <a:t>국가의 이미지가 이런 데 어느 국가 국민이 이런 국가의 말에 귀를 기울여 주겠는가</a:t>
            </a:r>
            <a:r>
              <a:rPr lang="en-US" altLang="ko-KR" sz="1050" dirty="0"/>
              <a:t>? </a:t>
            </a:r>
            <a:r>
              <a:rPr lang="ko-KR" altLang="en-US" sz="1050" dirty="0"/>
              <a:t>확실히 우리 국민들은 우리 나라의 이미지를 바꾸기 위해 노력하고 있음에도 이런 인식이 남아 있는 것은 정부의 탓이라 생각된다</a:t>
            </a:r>
            <a:r>
              <a:rPr lang="en-US" altLang="ko-KR" sz="1050" dirty="0"/>
              <a:t>. </a:t>
            </a:r>
            <a:r>
              <a:rPr lang="ko-KR" altLang="en-US" sz="1050" dirty="0"/>
              <a:t>일본은 독도가 자기네 땅이라는데 관하여 정부가 나서서 말하고 있지만 우리 사정은 정작 그렇지가 못하다</a:t>
            </a:r>
            <a:r>
              <a:rPr lang="en-US" altLang="ko-KR" sz="1050" dirty="0"/>
              <a:t>.</a:t>
            </a:r>
            <a:endParaRPr lang="ko-KR" altLang="en-US" sz="1050" dirty="0"/>
          </a:p>
          <a:p>
            <a:endParaRPr lang="en-US" altLang="ko-KR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266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8" y="-15569"/>
            <a:ext cx="9144000" cy="6858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r="13333" b="14166"/>
          <a:stretch/>
        </p:blipFill>
        <p:spPr>
          <a:xfrm rot="2928518">
            <a:off x="7350996" y="1419390"/>
            <a:ext cx="437285" cy="503244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r="13333" b="14166"/>
          <a:stretch/>
        </p:blipFill>
        <p:spPr>
          <a:xfrm rot="20976951">
            <a:off x="7860378" y="743532"/>
            <a:ext cx="629934" cy="724953"/>
          </a:xfrm>
          <a:prstGeom prst="rect">
            <a:avLst/>
          </a:prstGeom>
        </p:spPr>
      </p:pic>
      <p:cxnSp>
        <p:nvCxnSpPr>
          <p:cNvPr id="72" name="직선 연결선 71"/>
          <p:cNvCxnSpPr/>
          <p:nvPr/>
        </p:nvCxnSpPr>
        <p:spPr>
          <a:xfrm>
            <a:off x="8820472" y="-243408"/>
            <a:ext cx="0" cy="7344816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BA7C023-4529-42FB-8894-08E19FE0246A}"/>
              </a:ext>
            </a:extLst>
          </p:cNvPr>
          <p:cNvSpPr/>
          <p:nvPr/>
        </p:nvSpPr>
        <p:spPr>
          <a:xfrm>
            <a:off x="-13038" y="346381"/>
            <a:ext cx="5017085" cy="446275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독도를 지키는 방법</a:t>
            </a:r>
            <a:endParaRPr lang="en-US" altLang="ko-KR" sz="23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906196-CF42-4A3F-88EE-51E4CECBACF4}"/>
              </a:ext>
            </a:extLst>
          </p:cNvPr>
          <p:cNvSpPr txBox="1"/>
          <p:nvPr/>
        </p:nvSpPr>
        <p:spPr>
          <a:xfrm>
            <a:off x="104318" y="1288488"/>
            <a:ext cx="8728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rgbClr val="E8DA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800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1 )</a:t>
            </a:r>
            <a:r>
              <a:rPr lang="en-US" altLang="ko-KR" sz="2400" dirty="0">
                <a:solidFill>
                  <a:srgbClr val="E8DA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내용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</a:t>
            </a:r>
            <a:r>
              <a:rPr lang="ko-KR" altLang="en-US" sz="1200" dirty="0"/>
              <a:t>국력 신장에 온 국민의 힘을 모아 국제 사회에서 우리나라의 영향력을 확대해야 한다</a:t>
            </a:r>
            <a:r>
              <a:rPr lang="en-US" altLang="ko-KR" sz="1200" dirty="0"/>
              <a:t>.</a:t>
            </a:r>
          </a:p>
          <a:p>
            <a:r>
              <a:rPr lang="en-US" altLang="ko-KR" sz="1200" dirty="0"/>
              <a:t> </a:t>
            </a:r>
            <a:r>
              <a:rPr lang="ko-KR" altLang="en-US" sz="1200" dirty="0"/>
              <a:t>경제력 군사력 증가 뿐만 아니라</a:t>
            </a:r>
            <a:r>
              <a:rPr lang="en-US" altLang="ko-KR" sz="1200" dirty="0"/>
              <a:t>, </a:t>
            </a:r>
            <a:r>
              <a:rPr lang="ko-KR" altLang="en-US" sz="1200" dirty="0"/>
              <a:t>외교 협상력과 </a:t>
            </a:r>
            <a:endParaRPr lang="en-US" altLang="ko-KR" sz="1200" dirty="0"/>
          </a:p>
          <a:p>
            <a:r>
              <a:rPr lang="ko-KR" altLang="en-US" sz="1200" dirty="0"/>
              <a:t>국제 사회 에의 기여도 제고</a:t>
            </a:r>
            <a:r>
              <a:rPr lang="en-US" altLang="ko-KR" sz="1200" dirty="0"/>
              <a:t>, </a:t>
            </a:r>
            <a:r>
              <a:rPr lang="ko-KR" altLang="en-US" sz="1200" dirty="0"/>
              <a:t>국제법에 대한 관심 고양</a:t>
            </a:r>
            <a:r>
              <a:rPr lang="en-US" altLang="ko-KR" sz="1200" dirty="0"/>
              <a:t>, </a:t>
            </a:r>
            <a:r>
              <a:rPr lang="ko-KR" altLang="en-US" sz="1200" dirty="0"/>
              <a:t>국가 이미지제고 및 홍보 등 에 걸쳐 더욱 많은 관심을 기울여야 한다</a:t>
            </a:r>
            <a:endParaRPr lang="ko-KR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0223F1-2BE8-43D4-A3D3-994FB46FBE23}"/>
              </a:ext>
            </a:extLst>
          </p:cNvPr>
          <p:cNvSpPr txBox="1"/>
          <p:nvPr/>
        </p:nvSpPr>
        <p:spPr>
          <a:xfrm>
            <a:off x="91925" y="2206475"/>
            <a:ext cx="86405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rgbClr val="E8DA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800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2 )</a:t>
            </a:r>
            <a:r>
              <a:rPr lang="en-US" altLang="ko-KR" sz="2400" dirty="0">
                <a:solidFill>
                  <a:srgbClr val="E8DA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내용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</a:t>
            </a:r>
            <a:r>
              <a:rPr lang="ko-KR" altLang="en-US" sz="1200" dirty="0"/>
              <a:t>국제 사회에서 확고한 원칙과 철학을 견지한 외교 정책으로 국가적 역량 을 확대해야 한다</a:t>
            </a:r>
            <a:r>
              <a:rPr lang="en-US" altLang="ko-KR" sz="1200" dirty="0"/>
              <a:t>.</a:t>
            </a:r>
          </a:p>
          <a:p>
            <a:r>
              <a:rPr lang="en-US" altLang="ko-KR" sz="1200" dirty="0"/>
              <a:t> </a:t>
            </a:r>
            <a:r>
              <a:rPr lang="ko-KR" altLang="en-US" sz="1200" dirty="0"/>
              <a:t>이를 바탕으로 미국 일본 중국 러시아 영국 프랑스 </a:t>
            </a:r>
            <a:r>
              <a:rPr lang="ko-KR" altLang="en-US" sz="1200" dirty="0" err="1"/>
              <a:t>등으</a:t>
            </a:r>
            <a:r>
              <a:rPr lang="ko-KR" altLang="en-US" sz="1200" dirty="0"/>
              <a:t> 로부터 독도와 동해문제에 대한 지지를 이끌어 내고</a:t>
            </a:r>
            <a:r>
              <a:rPr lang="en-US" altLang="ko-KR" sz="1200" dirty="0"/>
              <a:t>, </a:t>
            </a:r>
            <a:r>
              <a:rPr lang="ko-KR" altLang="en-US" sz="1200" dirty="0"/>
              <a:t>외교 라인을 </a:t>
            </a:r>
            <a:endParaRPr lang="en-US" altLang="ko-KR" sz="1200" dirty="0"/>
          </a:p>
          <a:p>
            <a:r>
              <a:rPr lang="ko-KR" altLang="en-US" sz="1200" dirty="0"/>
              <a:t>활용하여 관련 자료를 수집해야 한다</a:t>
            </a:r>
            <a:r>
              <a:rPr lang="en-US" altLang="ko-KR" sz="1200" dirty="0"/>
              <a:t>. </a:t>
            </a:r>
            <a:r>
              <a:rPr lang="ko-KR" altLang="en-US" sz="1200" dirty="0"/>
              <a:t>특히 미국의 국립문서보관소</a:t>
            </a:r>
            <a:r>
              <a:rPr lang="en-US" altLang="ko-KR" sz="1200" dirty="0"/>
              <a:t>(NARA) </a:t>
            </a:r>
            <a:r>
              <a:rPr lang="ko-KR" altLang="en-US" sz="1200" dirty="0"/>
              <a:t>등에 소 </a:t>
            </a:r>
            <a:r>
              <a:rPr lang="ko-KR" altLang="en-US" sz="1200" dirty="0" err="1"/>
              <a:t>장된</a:t>
            </a:r>
            <a:r>
              <a:rPr lang="ko-KR" altLang="en-US" sz="1200" dirty="0"/>
              <a:t> 자료를 활용할 수 있어야 한다</a:t>
            </a:r>
            <a:endParaRPr lang="ko-KR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56460A-782C-4D70-A73D-0C61B1234DC4}"/>
              </a:ext>
            </a:extLst>
          </p:cNvPr>
          <p:cNvSpPr txBox="1"/>
          <p:nvPr/>
        </p:nvSpPr>
        <p:spPr>
          <a:xfrm>
            <a:off x="104318" y="3140968"/>
            <a:ext cx="8446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E8DA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800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3 )</a:t>
            </a:r>
            <a:r>
              <a:rPr lang="en-US" altLang="ko-KR" sz="2400" dirty="0">
                <a:solidFill>
                  <a:srgbClr val="E8DA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내용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3</a:t>
            </a:r>
            <a:r>
              <a:rPr lang="ko-KR" altLang="en-US" sz="1200" dirty="0"/>
              <a:t>일본과 영토 문제를 겪고 있는 중국 러시아와의 공동 대응 방법을 모색 해야 한다</a:t>
            </a:r>
            <a:r>
              <a:rPr lang="en-US" altLang="ko-KR" sz="1200" dirty="0"/>
              <a:t>. </a:t>
            </a:r>
            <a:r>
              <a:rPr lang="ko-KR" altLang="en-US" sz="1200" dirty="0"/>
              <a:t>특히 중국은 우리나라와 같이 일제의 침략을 당한 경험이 있을 뿐 아니라</a:t>
            </a:r>
            <a:r>
              <a:rPr lang="en-US" altLang="ko-KR" sz="1200" dirty="0"/>
              <a:t>, </a:t>
            </a:r>
            <a:r>
              <a:rPr lang="ko-KR" altLang="en-US" sz="1200" dirty="0" err="1"/>
              <a:t>댜오위다오</a:t>
            </a:r>
            <a:r>
              <a:rPr lang="ko-KR" altLang="en-US" sz="1200" dirty="0"/>
              <a:t> 를 둘러싸고 일본과 영토 분쟁을 겪고 있는 점에서 우리나라와의 협력이 매우 중요할 것이다</a:t>
            </a:r>
          </a:p>
          <a:p>
            <a:endParaRPr lang="en-US" altLang="ko-K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16956" y="4027686"/>
            <a:ext cx="90140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rgbClr val="E8DA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800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4)</a:t>
            </a:r>
            <a:r>
              <a:rPr lang="en-US" altLang="ko-KR" sz="2400" dirty="0">
                <a:solidFill>
                  <a:srgbClr val="E8DA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내용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4</a:t>
            </a:r>
            <a:r>
              <a:rPr lang="ko-KR" altLang="en-US" sz="1200" dirty="0"/>
              <a:t>정부와 민간의 전문적인 독도 연구 기관을 설립</a:t>
            </a:r>
            <a:r>
              <a:rPr lang="en-US" altLang="ko-KR" sz="1200" dirty="0"/>
              <a:t>, </a:t>
            </a:r>
            <a:r>
              <a:rPr lang="ko-KR" altLang="en-US" sz="1200" dirty="0"/>
              <a:t>확충하여 학문적 연구 를 활성화해야 한다</a:t>
            </a:r>
            <a:r>
              <a:rPr lang="en-US" altLang="ko-KR" sz="1200" dirty="0"/>
              <a:t>.</a:t>
            </a:r>
          </a:p>
          <a:p>
            <a:r>
              <a:rPr lang="en-US" altLang="ko-KR" sz="1200" dirty="0"/>
              <a:t> </a:t>
            </a:r>
            <a:r>
              <a:rPr lang="ko-KR" altLang="en-US" sz="1200" dirty="0"/>
              <a:t>독도 연구는 장기적인 계획 하에 예산 인력 설비를 지 </a:t>
            </a:r>
            <a:r>
              <a:rPr lang="ko-KR" altLang="en-US" sz="1200" dirty="0" err="1"/>
              <a:t>속적으로</a:t>
            </a:r>
            <a:r>
              <a:rPr lang="ko-KR" altLang="en-US" sz="1200" dirty="0"/>
              <a:t> 지원하여 체계적이고 연속적으로 이루어질 수 있도록 해야 한다</a:t>
            </a:r>
            <a:endParaRPr lang="en-US" altLang="ko-K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19288" y="4797151"/>
            <a:ext cx="88408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rgbClr val="E8DA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800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5 )</a:t>
            </a:r>
            <a:r>
              <a:rPr lang="en-US" altLang="ko-KR" sz="2400" dirty="0">
                <a:solidFill>
                  <a:srgbClr val="E8DA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내용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5</a:t>
            </a:r>
            <a:r>
              <a:rPr lang="ko-KR" altLang="en-US" sz="1200" dirty="0"/>
              <a:t>독도의 제반 분야에 관한 전문가를 양성하고</a:t>
            </a:r>
            <a:r>
              <a:rPr lang="en-US" altLang="ko-KR" sz="1200" dirty="0"/>
              <a:t>, </a:t>
            </a:r>
            <a:r>
              <a:rPr lang="ko-KR" altLang="en-US" sz="1200" dirty="0"/>
              <a:t>다양한 정보와 학술적 자 </a:t>
            </a:r>
            <a:r>
              <a:rPr lang="ko-KR" altLang="en-US" sz="1200" dirty="0" err="1"/>
              <a:t>료를</a:t>
            </a:r>
            <a:r>
              <a:rPr lang="ko-KR" altLang="en-US" sz="1200" dirty="0"/>
              <a:t> 축적해야 한다</a:t>
            </a:r>
            <a:r>
              <a:rPr lang="en-US" altLang="ko-KR" sz="1200" dirty="0"/>
              <a:t>. </a:t>
            </a:r>
          </a:p>
          <a:p>
            <a:r>
              <a:rPr lang="ko-KR" altLang="en-US" sz="1200" dirty="0"/>
              <a:t>특히 국제 재판 제도</a:t>
            </a:r>
            <a:r>
              <a:rPr lang="en-US" altLang="ko-KR" sz="1200" dirty="0"/>
              <a:t>, </a:t>
            </a:r>
            <a:r>
              <a:rPr lang="ko-KR" altLang="en-US" sz="1200" dirty="0"/>
              <a:t>국제법</a:t>
            </a:r>
            <a:r>
              <a:rPr lang="en-US" altLang="ko-KR" sz="1200" dirty="0"/>
              <a:t>, </a:t>
            </a:r>
            <a:r>
              <a:rPr lang="ko-KR" altLang="en-US" sz="1200" dirty="0"/>
              <a:t>역사학</a:t>
            </a:r>
            <a:r>
              <a:rPr lang="en-US" altLang="ko-KR" sz="1200" dirty="0"/>
              <a:t>, </a:t>
            </a:r>
            <a:r>
              <a:rPr lang="ko-KR" altLang="en-US" sz="1200" dirty="0"/>
              <a:t>지리학 등의 다 양한 분야의 전문가를 양성하고</a:t>
            </a:r>
            <a:r>
              <a:rPr lang="en-US" altLang="ko-KR" sz="1200" dirty="0"/>
              <a:t>, </a:t>
            </a:r>
            <a:r>
              <a:rPr lang="ko-KR" altLang="en-US" sz="1200" dirty="0"/>
              <a:t>나아가 국제 전문 학술지에 연구 성과를</a:t>
            </a:r>
            <a:endParaRPr lang="en-US" altLang="ko-KR" sz="1200" dirty="0"/>
          </a:p>
          <a:p>
            <a:r>
              <a:rPr lang="ko-KR" altLang="en-US" sz="1200" dirty="0"/>
              <a:t> 알리고</a:t>
            </a:r>
            <a:r>
              <a:rPr lang="en-US" altLang="ko-KR" sz="1200" dirty="0"/>
              <a:t>, </a:t>
            </a:r>
            <a:r>
              <a:rPr lang="ko-KR" altLang="en-US" sz="1200" dirty="0"/>
              <a:t>국내외 학자들 간의 연구 협력이 이루어질 수 있어야 한다</a:t>
            </a:r>
            <a:endParaRPr lang="en-US" altLang="ko-K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21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749</Words>
  <Application>Microsoft Office PowerPoint</Application>
  <PresentationFormat>화면 슬라이드 쇼(4:3)</PresentationFormat>
  <Paragraphs>111</Paragraphs>
  <Slides>8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문체부 쓰기 정체</vt:lpstr>
      <vt:lpstr>나눔바른고딕</vt:lpstr>
      <vt:lpstr>Arial</vt:lpstr>
      <vt:lpstr>맑은 고딕</vt:lpstr>
      <vt:lpstr>나눔명조 ExtraBold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sec</dc:creator>
  <cp:lastModifiedBy>민해오</cp:lastModifiedBy>
  <cp:revision>104</cp:revision>
  <dcterms:created xsi:type="dcterms:W3CDTF">2016-04-14T18:28:09Z</dcterms:created>
  <dcterms:modified xsi:type="dcterms:W3CDTF">2017-12-11T14:39:29Z</dcterms:modified>
</cp:coreProperties>
</file>