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4" ContentType="video/mp4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3142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0039"/>
    <p:restoredTop sz="96608"/>
  </p:normalViewPr>
  <p:slideViewPr>
    <p:cSldViewPr snapToObjects="1">
      <p:cViewPr varScale="1">
        <p:scale>
          <a:sx n="101" d="100"/>
          <a:sy n="101" d="100"/>
        </p:scale>
        <p:origin x="0" y="0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85" y="2130425"/>
            <a:ext cx="1036417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971" y="3886200"/>
            <a:ext cx="8535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3142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57" y="274638"/>
            <a:ext cx="10973827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745" y="2214563"/>
            <a:ext cx="6477629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40028" y="274638"/>
            <a:ext cx="2743456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57" y="274638"/>
            <a:ext cx="8027151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174" y="4406900"/>
            <a:ext cx="103641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174" y="2906713"/>
            <a:ext cx="103641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57" y="1600200"/>
            <a:ext cx="53853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8180" y="1600200"/>
            <a:ext cx="53853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94" y="1643063"/>
            <a:ext cx="10973827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57" y="160020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8180" y="160020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94" y="398422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617" y="398422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941" y="4800600"/>
            <a:ext cx="731588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941" y="612775"/>
            <a:ext cx="73158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941" y="5367338"/>
            <a:ext cx="73158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657" y="274638"/>
            <a:ext cx="10973827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57" y="1600200"/>
            <a:ext cx="10973827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57" y="6356350"/>
            <a:ext cx="2845066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990" y="6356350"/>
            <a:ext cx="3861161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8418" y="6356350"/>
            <a:ext cx="2845066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video" Target="../media/media1.mp4"  /><Relationship Id="rId3" Type="http://schemas.microsoft.com/office/2007/relationships/media" Target="../media/media1.mp4"  /><Relationship Id="rId4" Type="http://schemas.openxmlformats.org/officeDocument/2006/relationships/image" Target="../media/image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"/>
          <p:cNvSpPr/>
          <p:nvPr/>
        </p:nvSpPr>
        <p:spPr>
          <a:xfrm>
            <a:off x="559458" y="1255153"/>
            <a:ext cx="5717134" cy="891262"/>
          </a:xfrm>
          <a:prstGeom prst="frame">
            <a:avLst>
              <a:gd name="adj1" fmla="val 3808"/>
            </a:avLst>
          </a:prstGeom>
          <a:solidFill>
            <a:schemeClr val="bg1">
              <a:lumMod val="30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3" name=""/>
          <p:cNvSpPr/>
          <p:nvPr/>
        </p:nvSpPr>
        <p:spPr>
          <a:xfrm>
            <a:off x="467486" y="1484758"/>
            <a:ext cx="2232278" cy="432053"/>
          </a:xfrm>
          <a:prstGeom prst="rect">
            <a:avLst/>
          </a:prstGeom>
          <a:solidFill>
            <a:srgbClr val="ee4545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>
                <a:solidFill>
                  <a:schemeClr val="bg1"/>
                </a:solidFill>
                <a:latin typeface="한컴 윤고딕 230"/>
                <a:ea typeface="한컴 윤고딕 230"/>
              </a:rPr>
              <a:t>KEYWORD</a:t>
            </a:r>
            <a:endParaRPr lang="en-US" altLang="ko-KR" sz="2800">
              <a:solidFill>
                <a:schemeClr val="bg1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19" name="제목 1"/>
          <p:cNvSpPr>
            <a:spLocks noGrp="1"/>
          </p:cNvSpPr>
          <p:nvPr/>
        </p:nvSpPr>
        <p:spPr>
          <a:xfrm>
            <a:off x="2964179" y="1196721"/>
            <a:ext cx="3312413" cy="94969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p>
            <a:pPr lvl="0" algn="l" defTabSz="818236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000000"/>
                </a:solidFill>
                <a:latin typeface="한컴 윤고딕 230"/>
                <a:ea typeface="한컴 윤고딕 230"/>
                <a:cs typeface="맑은 고딕"/>
              </a:rPr>
              <a:t>애니메이션</a:t>
            </a:r>
            <a:endParaRPr xmlns:mc="http://schemas.openxmlformats.org/markup-compatibility/2006" xmlns:hp="http://schemas.haansoft.com/office/presentation/8.0" lang="en-US" altLang="ko-KR" sz="5400" b="0" i="0" u="none" kern="1200" mc:Ignorable="hp" hp:hslEmbossed="0">
              <a:solidFill>
                <a:srgbClr val="000000"/>
              </a:solidFill>
              <a:latin typeface="한컴 윤고딕 230"/>
              <a:ea typeface="한컴 윤고딕 230"/>
              <a:cs typeface="맑은 고딕"/>
            </a:endParaRPr>
          </a:p>
        </p:txBody>
      </p:sp>
      <p:sp>
        <p:nvSpPr>
          <p:cNvPr id="3520" name="내용 개체 틀 2"/>
          <p:cNvSpPr>
            <a:spLocks noGrp="1"/>
          </p:cNvSpPr>
          <p:nvPr/>
        </p:nvSpPr>
        <p:spPr>
          <a:xfrm>
            <a:off x="1271980" y="2780919"/>
            <a:ext cx="10441291" cy="2736342"/>
          </a:xfrm>
          <a:prstGeom prst="rect">
            <a:avLst/>
          </a:prstGeom>
        </p:spPr>
        <p:txBody>
          <a:bodyPr vert="horz" lIns="91440" tIns="45720" rIns="91440" bIns="45720">
            <a:normAutofit fontScale="92500"/>
          </a:bodyPr>
          <a:p>
            <a:pPr marL="0" indent="0" algn="l" defTabSz="818236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ee4545"/>
                </a:solidFill>
                <a:latin typeface="한컴 윤고딕 720"/>
                <a:ea typeface="한컴 윤고딕 720"/>
                <a:cs typeface="맑은 고딕"/>
              </a:rPr>
              <a:t>프레임 촬영</a:t>
            </a: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을 통하여</a:t>
            </a:r>
            <a:r>
              <a:rPr xmlns:mc="http://schemas.openxmlformats.org/markup-compatibility/2006" xmlns:hp="http://schemas.haansoft.com/office/presentation/8.0" lang="en-US" altLang="ko-KR" sz="54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그림이나 사물을</a:t>
            </a:r>
            <a:endParaRPr xmlns:mc="http://schemas.openxmlformats.org/markup-compatibility/2006" xmlns:hp="http://schemas.haansoft.com/office/presentation/8.0" lang="ko-KR" altLang="en-US" sz="54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  <a:p>
            <a:pPr marL="0" indent="0" algn="l" defTabSz="818236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움직이는 것처럼</a:t>
            </a:r>
            <a:r>
              <a:rPr xmlns:mc="http://schemas.openxmlformats.org/markup-compatibility/2006" xmlns:hp="http://schemas.haansoft.com/office/presentation/8.0" lang="en-US" altLang="ko-KR" sz="54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보이게 만드는</a:t>
            </a:r>
            <a:endParaRPr xmlns:mc="http://schemas.openxmlformats.org/markup-compatibility/2006" xmlns:hp="http://schemas.haansoft.com/office/presentation/8.0" lang="ko-KR" altLang="en-US" sz="54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  <a:p>
            <a:pPr marL="0" indent="0" algn="l" defTabSz="818236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영화의 한 장르</a:t>
            </a:r>
            <a:endParaRPr xmlns:mc="http://schemas.openxmlformats.org/markup-compatibility/2006" xmlns:hp="http://schemas.haansoft.com/office/presentation/8.0" lang="ko-KR" altLang="en-US" sz="54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" grpId="0" animBg="1"/>
      <p:bldP spid="3513" grpId="1" animBg="1"/>
      <p:bldP spid="3519" grpId="2" animBg="1"/>
      <p:bldP spid="3520" grpId="3" animBg="1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7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종류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39" name=""/>
          <p:cNvGrpSpPr/>
          <p:nvPr/>
        </p:nvGrpSpPr>
        <p:grpSpPr>
          <a:xfrm rot="0">
            <a:off x="8688894" y="2291334"/>
            <a:ext cx="3161730" cy="1500378"/>
            <a:chOff x="8688895" y="2291334"/>
            <a:chExt cx="3161731" cy="1500378"/>
          </a:xfrm>
        </p:grpSpPr>
        <p:sp>
          <p:nvSpPr>
            <p:cNvPr id="3521" name=""/>
            <p:cNvSpPr txBox="1"/>
            <p:nvPr/>
          </p:nvSpPr>
          <p:spPr>
            <a:xfrm>
              <a:off x="9553003" y="2291334"/>
              <a:ext cx="1540348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기타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25" name=""/>
            <p:cNvCxnSpPr/>
            <p:nvPr/>
          </p:nvCxnSpPr>
          <p:spPr>
            <a:xfrm>
              <a:off x="9625012" y="2999232"/>
              <a:ext cx="1008126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6" name=""/>
            <p:cNvSpPr txBox="1"/>
            <p:nvPr/>
          </p:nvSpPr>
          <p:spPr>
            <a:xfrm>
              <a:off x="8688894" y="3215259"/>
              <a:ext cx="3161731" cy="57378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디지털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</p:grpSp>
      <p:pic>
        <p:nvPicPr>
          <p:cNvPr id="3540" name="내용 개체 틀 9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03576" y="2151198"/>
            <a:ext cx="5616130" cy="3510081"/>
          </a:xfrm>
          <a:prstGeom prst="rect">
            <a:avLst/>
          </a:prstGeom>
        </p:spPr>
      </p:pic>
      <p:cxnSp>
        <p:nvCxnSpPr>
          <p:cNvPr id="3541" name=""/>
          <p:cNvCxnSpPr>
            <a:endCxn id="3536" idx="1"/>
          </p:cNvCxnSpPr>
          <p:nvPr/>
        </p:nvCxnSpPr>
        <p:spPr>
          <a:xfrm>
            <a:off x="7019707" y="3503485"/>
            <a:ext cx="1669186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1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"/>
          <p:cNvSpPr/>
          <p:nvPr/>
        </p:nvSpPr>
        <p:spPr>
          <a:xfrm>
            <a:off x="559458" y="1255153"/>
            <a:ext cx="5717134" cy="891262"/>
          </a:xfrm>
          <a:prstGeom prst="frame">
            <a:avLst>
              <a:gd name="adj1" fmla="val 3808"/>
            </a:avLst>
          </a:prstGeom>
          <a:solidFill>
            <a:schemeClr val="bg1">
              <a:lumMod val="30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3" name=""/>
          <p:cNvSpPr/>
          <p:nvPr/>
        </p:nvSpPr>
        <p:spPr>
          <a:xfrm>
            <a:off x="467486" y="1484758"/>
            <a:ext cx="2232278" cy="432053"/>
          </a:xfrm>
          <a:prstGeom prst="rect">
            <a:avLst/>
          </a:prstGeom>
          <a:solidFill>
            <a:srgbClr val="ee4545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>
                <a:solidFill>
                  <a:schemeClr val="bg1"/>
                </a:solidFill>
                <a:latin typeface="한컴 윤고딕 230"/>
                <a:ea typeface="한컴 윤고딕 230"/>
              </a:rPr>
              <a:t>KEYWORD</a:t>
            </a:r>
            <a:endParaRPr lang="en-US" altLang="ko-KR" sz="2800">
              <a:solidFill>
                <a:schemeClr val="bg1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19" name="제목 1"/>
          <p:cNvSpPr>
            <a:spLocks noGrp="1"/>
          </p:cNvSpPr>
          <p:nvPr/>
        </p:nvSpPr>
        <p:spPr>
          <a:xfrm>
            <a:off x="2964179" y="1196721"/>
            <a:ext cx="3312413" cy="949694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2500"/>
          </a:bodyPr>
          <a:p>
            <a:pPr lvl="0" algn="l" defTabSz="831328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000000"/>
                </a:solidFill>
                <a:latin typeface="한컴 윤고딕 230"/>
                <a:ea typeface="한컴 윤고딕 230"/>
                <a:cs typeface="맑은 고딕"/>
              </a:rPr>
              <a:t>프레임 촬영</a:t>
            </a:r>
            <a:endParaRPr xmlns:mc="http://schemas.openxmlformats.org/markup-compatibility/2006" xmlns:hp="http://schemas.haansoft.com/office/presentation/8.0" lang="ko-KR" altLang="en-US" sz="5400" b="0" i="0" u="none" kern="1200" mc:Ignorable="hp" hp:hslEmbossed="0">
              <a:solidFill>
                <a:srgbClr val="000000"/>
              </a:solidFill>
              <a:latin typeface="한컴 윤고딕 230"/>
              <a:ea typeface="한컴 윤고딕 230"/>
              <a:cs typeface="맑은 고딕"/>
            </a:endParaRPr>
          </a:p>
        </p:txBody>
      </p:sp>
      <p:sp>
        <p:nvSpPr>
          <p:cNvPr id="3520" name="내용 개체 틀 2"/>
          <p:cNvSpPr>
            <a:spLocks noGrp="1"/>
          </p:cNvSpPr>
          <p:nvPr/>
        </p:nvSpPr>
        <p:spPr>
          <a:xfrm>
            <a:off x="1920062" y="2708910"/>
            <a:ext cx="9001111" cy="2880360"/>
          </a:xfrm>
          <a:prstGeom prst="rect">
            <a:avLst/>
          </a:prstGeom>
        </p:spPr>
        <p:txBody>
          <a:bodyPr vert="horz" lIns="91440" tIns="45720" rIns="91440" bIns="45720">
            <a:normAutofit fontScale="85000" lnSpcReduction="20000"/>
          </a:bodyPr>
          <a:p>
            <a:pPr marL="0" indent="0" algn="l" defTabSz="831328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일반 영화처럼 무비 카메라를 자동으로</a:t>
            </a:r>
            <a:endParaRPr xmlns:mc="http://schemas.openxmlformats.org/markup-compatibility/2006" xmlns:hp="http://schemas.haansoft.com/office/presentation/8.0" lang="ko-KR" altLang="en-US" sz="48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  <a:p>
            <a:pPr marL="0" indent="0" algn="l" defTabSz="831328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ㅋ</a:t>
            </a:r>
            <a:endParaRPr xmlns:mc="http://schemas.openxmlformats.org/markup-compatibility/2006" xmlns:hp="http://schemas.haansoft.com/office/presentation/8.0" lang="ko-KR" altLang="en-US" sz="5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  <a:p>
            <a:pPr marL="0" indent="0" algn="l" defTabSz="831328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1초당 24프레임 씩 돌아가게 찍지 않고,</a:t>
            </a:r>
            <a:endParaRPr xmlns:mc="http://schemas.openxmlformats.org/markup-compatibility/2006" xmlns:hp="http://schemas.haansoft.com/office/presentation/8.0" lang="ko-KR" altLang="en-US" sz="48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  <a:p>
            <a:pPr marL="0" indent="0" algn="l" defTabSz="831328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en-US" sz="8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  <a:p>
            <a:pPr marL="0" indent="0" algn="l" defTabSz="831328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보통 사진기를 이용한 촬영처럼</a:t>
            </a:r>
            <a:endParaRPr xmlns:mc="http://schemas.openxmlformats.org/markup-compatibility/2006" xmlns:hp="http://schemas.haansoft.com/office/presentation/8.0" lang="ko-KR" altLang="en-US" sz="48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  <a:p>
            <a:pPr marL="0" indent="0" algn="l" defTabSz="831328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en-US" sz="8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  <a:p>
            <a:pPr marL="0" indent="0" algn="l" defTabSz="831328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48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한 컷 한 컷 찍는 방식 </a:t>
            </a:r>
            <a:endParaRPr xmlns:mc="http://schemas.openxmlformats.org/markup-compatibility/2006" xmlns:hp="http://schemas.haansoft.com/office/presentation/8.0" lang="ko-KR" altLang="en-US" sz="48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  <a:p>
            <a:pPr marL="0" indent="0" algn="l" defTabSz="831328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en-US" sz="48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0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7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종류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37" name=""/>
          <p:cNvGrpSpPr/>
          <p:nvPr/>
        </p:nvGrpSpPr>
        <p:grpSpPr>
          <a:xfrm rot="0">
            <a:off x="767905" y="2276856"/>
            <a:ext cx="3612830" cy="2297430"/>
            <a:chOff x="767905" y="2276856"/>
            <a:chExt cx="3612831" cy="2297430"/>
          </a:xfrm>
        </p:grpSpPr>
        <p:sp>
          <p:nvSpPr>
            <p:cNvPr id="3519" name=""/>
            <p:cNvSpPr txBox="1"/>
            <p:nvPr/>
          </p:nvSpPr>
          <p:spPr>
            <a:xfrm>
              <a:off x="767903" y="2276856"/>
              <a:ext cx="3612832" cy="69303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입체 애니메이션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23" name=""/>
            <p:cNvCxnSpPr/>
            <p:nvPr/>
          </p:nvCxnSpPr>
          <p:spPr>
            <a:xfrm flipV="1">
              <a:off x="852295" y="2977896"/>
              <a:ext cx="3384423" cy="14478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6" name=""/>
            <p:cNvSpPr txBox="1"/>
            <p:nvPr/>
          </p:nvSpPr>
          <p:spPr>
            <a:xfrm>
              <a:off x="930016" y="3208401"/>
              <a:ext cx="3162682" cy="5711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클레이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  <p:sp>
          <p:nvSpPr>
            <p:cNvPr id="3527" name=""/>
            <p:cNvSpPr txBox="1"/>
            <p:nvPr/>
          </p:nvSpPr>
          <p:spPr>
            <a:xfrm>
              <a:off x="1106228" y="3997452"/>
              <a:ext cx="2810258" cy="57264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인형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</p:grpSp>
      <p:grpSp>
        <p:nvGrpSpPr>
          <p:cNvPr id="3543" name=""/>
          <p:cNvGrpSpPr/>
          <p:nvPr/>
        </p:nvGrpSpPr>
        <p:grpSpPr>
          <a:xfrm rot="0">
            <a:off x="4728399" y="2276856"/>
            <a:ext cx="3684839" cy="3015996"/>
            <a:chOff x="4728400" y="2276856"/>
            <a:chExt cx="3684840" cy="3015996"/>
          </a:xfrm>
        </p:grpSpPr>
        <p:sp>
          <p:nvSpPr>
            <p:cNvPr id="3544" name=""/>
            <p:cNvSpPr txBox="1"/>
            <p:nvPr/>
          </p:nvSpPr>
          <p:spPr>
            <a:xfrm>
              <a:off x="4728398" y="2276855"/>
              <a:ext cx="3684840" cy="69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평면 애니메이션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45" name=""/>
            <p:cNvCxnSpPr/>
            <p:nvPr/>
          </p:nvCxnSpPr>
          <p:spPr>
            <a:xfrm>
              <a:off x="4740781" y="2990469"/>
              <a:ext cx="3516060" cy="1905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6" name=""/>
            <p:cNvSpPr txBox="1"/>
            <p:nvPr/>
          </p:nvSpPr>
          <p:spPr>
            <a:xfrm>
              <a:off x="5218124" y="3206495"/>
              <a:ext cx="2449116" cy="573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셀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  <p:sp>
          <p:nvSpPr>
            <p:cNvPr id="3547" name=""/>
            <p:cNvSpPr txBox="1"/>
            <p:nvPr/>
          </p:nvSpPr>
          <p:spPr>
            <a:xfrm>
              <a:off x="5139923" y="3995547"/>
              <a:ext cx="2809641" cy="574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종이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  <p:sp>
          <p:nvSpPr>
            <p:cNvPr id="3548" name=""/>
            <p:cNvSpPr txBox="1"/>
            <p:nvPr/>
          </p:nvSpPr>
          <p:spPr>
            <a:xfrm>
              <a:off x="5139923" y="4716018"/>
              <a:ext cx="2809641" cy="568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모래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</p:grpSp>
      <p:grpSp>
        <p:nvGrpSpPr>
          <p:cNvPr id="3554" name=""/>
          <p:cNvGrpSpPr/>
          <p:nvPr/>
        </p:nvGrpSpPr>
        <p:grpSpPr>
          <a:xfrm rot="0">
            <a:off x="8688894" y="2291334"/>
            <a:ext cx="3161730" cy="1500378"/>
            <a:chOff x="8688895" y="2291334"/>
            <a:chExt cx="3161731" cy="1500378"/>
          </a:xfrm>
        </p:grpSpPr>
        <p:sp>
          <p:nvSpPr>
            <p:cNvPr id="3555" name=""/>
            <p:cNvSpPr txBox="1"/>
            <p:nvPr/>
          </p:nvSpPr>
          <p:spPr>
            <a:xfrm>
              <a:off x="9553003" y="2291334"/>
              <a:ext cx="1540348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기타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56" name=""/>
            <p:cNvCxnSpPr/>
            <p:nvPr/>
          </p:nvCxnSpPr>
          <p:spPr>
            <a:xfrm>
              <a:off x="9625012" y="2999232"/>
              <a:ext cx="1008126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7" name=""/>
            <p:cNvSpPr txBox="1"/>
            <p:nvPr/>
          </p:nvSpPr>
          <p:spPr>
            <a:xfrm>
              <a:off x="8688894" y="3215259"/>
              <a:ext cx="3161731" cy="573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디지털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7" grpId="0" animBg="1"/>
      <p:bldP spid="3543" grpId="1" animBg="1"/>
      <p:bldP spid="3554" grpId="2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7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종류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37" name=""/>
          <p:cNvGrpSpPr/>
          <p:nvPr/>
        </p:nvGrpSpPr>
        <p:grpSpPr>
          <a:xfrm rot="0">
            <a:off x="767905" y="2276856"/>
            <a:ext cx="3612830" cy="2297430"/>
            <a:chOff x="767905" y="2276856"/>
            <a:chExt cx="3612831" cy="2297430"/>
          </a:xfrm>
        </p:grpSpPr>
        <p:sp>
          <p:nvSpPr>
            <p:cNvPr id="3519" name=""/>
            <p:cNvSpPr txBox="1"/>
            <p:nvPr/>
          </p:nvSpPr>
          <p:spPr>
            <a:xfrm>
              <a:off x="767903" y="2276856"/>
              <a:ext cx="3612832" cy="69303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입체 애니메이션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23" name=""/>
            <p:cNvCxnSpPr/>
            <p:nvPr/>
          </p:nvCxnSpPr>
          <p:spPr>
            <a:xfrm flipV="1">
              <a:off x="852295" y="2977896"/>
              <a:ext cx="3384423" cy="14478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6" name=""/>
            <p:cNvSpPr txBox="1"/>
            <p:nvPr/>
          </p:nvSpPr>
          <p:spPr>
            <a:xfrm>
              <a:off x="930016" y="3208401"/>
              <a:ext cx="3162682" cy="5711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클레이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  <p:sp>
          <p:nvSpPr>
            <p:cNvPr id="3527" name=""/>
            <p:cNvSpPr txBox="1"/>
            <p:nvPr/>
          </p:nvSpPr>
          <p:spPr>
            <a:xfrm>
              <a:off x="1106228" y="3997452"/>
              <a:ext cx="2810258" cy="57264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인형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</p:grpSp>
      <p:cxnSp>
        <p:nvCxnSpPr>
          <p:cNvPr id="3540" name=""/>
          <p:cNvCxnSpPr>
            <a:stCxn id="3526" idx="3"/>
          </p:cNvCxnSpPr>
          <p:nvPr/>
        </p:nvCxnSpPr>
        <p:spPr>
          <a:xfrm>
            <a:off x="4092702" y="3496627"/>
            <a:ext cx="2003867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41" name="내용 개체 틀 7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571" y="2060829"/>
            <a:ext cx="5091430" cy="368458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0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7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종류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cxnSp>
        <p:nvCxnSpPr>
          <p:cNvPr id="3540" name=""/>
          <p:cNvCxnSpPr>
            <a:stCxn id="3550" idx="3"/>
          </p:cNvCxnSpPr>
          <p:nvPr/>
        </p:nvCxnSpPr>
        <p:spPr>
          <a:xfrm>
            <a:off x="3916486" y="4285869"/>
            <a:ext cx="1892047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43" name="내용 개체 틀 9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808534" y="2060829"/>
            <a:ext cx="5365904" cy="3684588"/>
          </a:xfrm>
          <a:prstGeom prst="rect">
            <a:avLst/>
          </a:prstGeom>
        </p:spPr>
      </p:pic>
      <p:grpSp>
        <p:nvGrpSpPr>
          <p:cNvPr id="3546" name=""/>
          <p:cNvGrpSpPr/>
          <p:nvPr/>
        </p:nvGrpSpPr>
        <p:grpSpPr>
          <a:xfrm rot="0">
            <a:off x="767905" y="2276856"/>
            <a:ext cx="3612830" cy="2297430"/>
            <a:chOff x="767905" y="2276856"/>
            <a:chExt cx="3612831" cy="2297430"/>
          </a:xfrm>
        </p:grpSpPr>
        <p:sp>
          <p:nvSpPr>
            <p:cNvPr id="3547" name=""/>
            <p:cNvSpPr txBox="1"/>
            <p:nvPr/>
          </p:nvSpPr>
          <p:spPr>
            <a:xfrm>
              <a:off x="767903" y="2276856"/>
              <a:ext cx="3612832" cy="69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입체 애니메이션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48" name=""/>
            <p:cNvCxnSpPr/>
            <p:nvPr/>
          </p:nvCxnSpPr>
          <p:spPr>
            <a:xfrm flipV="1">
              <a:off x="852295" y="2977896"/>
              <a:ext cx="3384423" cy="14478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9" name=""/>
            <p:cNvSpPr txBox="1"/>
            <p:nvPr/>
          </p:nvSpPr>
          <p:spPr>
            <a:xfrm>
              <a:off x="930016" y="3208401"/>
              <a:ext cx="3162682" cy="571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클레이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  <p:sp>
          <p:nvSpPr>
            <p:cNvPr id="3550" name=""/>
            <p:cNvSpPr txBox="1"/>
            <p:nvPr/>
          </p:nvSpPr>
          <p:spPr>
            <a:xfrm>
              <a:off x="1106228" y="3997452"/>
              <a:ext cx="2810258" cy="572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인형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0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7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종류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38" name=""/>
          <p:cNvGrpSpPr/>
          <p:nvPr/>
        </p:nvGrpSpPr>
        <p:grpSpPr>
          <a:xfrm rot="0">
            <a:off x="4728399" y="2276856"/>
            <a:ext cx="3684839" cy="3015996"/>
            <a:chOff x="4728400" y="2276856"/>
            <a:chExt cx="3684840" cy="3015996"/>
          </a:xfrm>
        </p:grpSpPr>
        <p:sp>
          <p:nvSpPr>
            <p:cNvPr id="3520" name=""/>
            <p:cNvSpPr txBox="1"/>
            <p:nvPr/>
          </p:nvSpPr>
          <p:spPr>
            <a:xfrm>
              <a:off x="4728398" y="2276855"/>
              <a:ext cx="3684840" cy="69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평면 애니메이션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24" name=""/>
            <p:cNvCxnSpPr/>
            <p:nvPr/>
          </p:nvCxnSpPr>
          <p:spPr>
            <a:xfrm>
              <a:off x="4740781" y="2990469"/>
              <a:ext cx="3516060" cy="1905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9" name=""/>
            <p:cNvSpPr txBox="1"/>
            <p:nvPr/>
          </p:nvSpPr>
          <p:spPr>
            <a:xfrm>
              <a:off x="5218124" y="3206495"/>
              <a:ext cx="2449116" cy="57302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셀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  <p:sp>
          <p:nvSpPr>
            <p:cNvPr id="3530" name=""/>
            <p:cNvSpPr txBox="1"/>
            <p:nvPr/>
          </p:nvSpPr>
          <p:spPr>
            <a:xfrm>
              <a:off x="5139923" y="3995547"/>
              <a:ext cx="2809641" cy="57454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종이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  <p:sp>
          <p:nvSpPr>
            <p:cNvPr id="3534" name=""/>
            <p:cNvSpPr txBox="1"/>
            <p:nvPr/>
          </p:nvSpPr>
          <p:spPr>
            <a:xfrm>
              <a:off x="5139923" y="4716018"/>
              <a:ext cx="2809641" cy="56845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모래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</p:grpSp>
      <p:cxnSp>
        <p:nvCxnSpPr>
          <p:cNvPr id="3540" name=""/>
          <p:cNvCxnSpPr/>
          <p:nvPr/>
        </p:nvCxnSpPr>
        <p:spPr>
          <a:xfrm>
            <a:off x="4513923" y="3498059"/>
            <a:ext cx="704200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41" name="내용 개체 틀 13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1832" y="2060829"/>
            <a:ext cx="4322090" cy="287446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8" grpId="0" animBg="1"/>
      <p:bldP spid="3540" grpId="1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7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종류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38" name=""/>
          <p:cNvGrpSpPr/>
          <p:nvPr/>
        </p:nvGrpSpPr>
        <p:grpSpPr>
          <a:xfrm rot="0">
            <a:off x="4728399" y="2276856"/>
            <a:ext cx="3684839" cy="3015996"/>
            <a:chOff x="4728400" y="2276856"/>
            <a:chExt cx="3684840" cy="3015996"/>
          </a:xfrm>
        </p:grpSpPr>
        <p:sp>
          <p:nvSpPr>
            <p:cNvPr id="3520" name=""/>
            <p:cNvSpPr txBox="1"/>
            <p:nvPr/>
          </p:nvSpPr>
          <p:spPr>
            <a:xfrm>
              <a:off x="4728398" y="2276855"/>
              <a:ext cx="3684840" cy="69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평면 애니메이션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24" name=""/>
            <p:cNvCxnSpPr/>
            <p:nvPr/>
          </p:nvCxnSpPr>
          <p:spPr>
            <a:xfrm>
              <a:off x="4740781" y="2990469"/>
              <a:ext cx="3516060" cy="1905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9" name=""/>
            <p:cNvSpPr txBox="1"/>
            <p:nvPr/>
          </p:nvSpPr>
          <p:spPr>
            <a:xfrm>
              <a:off x="5218124" y="3206495"/>
              <a:ext cx="2449116" cy="57302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셀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  <p:sp>
          <p:nvSpPr>
            <p:cNvPr id="3530" name=""/>
            <p:cNvSpPr txBox="1"/>
            <p:nvPr/>
          </p:nvSpPr>
          <p:spPr>
            <a:xfrm>
              <a:off x="5139923" y="3995547"/>
              <a:ext cx="2809641" cy="57454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종이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  <p:sp>
          <p:nvSpPr>
            <p:cNvPr id="3534" name=""/>
            <p:cNvSpPr txBox="1"/>
            <p:nvPr/>
          </p:nvSpPr>
          <p:spPr>
            <a:xfrm>
              <a:off x="5139923" y="4716018"/>
              <a:ext cx="2809641" cy="56845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모래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</p:grpSp>
      <p:grpSp>
        <p:nvGrpSpPr>
          <p:cNvPr id="3546" name=""/>
          <p:cNvGrpSpPr/>
          <p:nvPr/>
        </p:nvGrpSpPr>
        <p:grpSpPr>
          <a:xfrm rot="0">
            <a:off x="5088445" y="3933063"/>
            <a:ext cx="2880359" cy="720090"/>
            <a:chOff x="5048951" y="4005072"/>
            <a:chExt cx="2900817" cy="648081"/>
          </a:xfrm>
        </p:grpSpPr>
        <p:cxnSp>
          <p:nvCxnSpPr>
            <p:cNvPr id="3540" name=""/>
            <p:cNvCxnSpPr/>
            <p:nvPr/>
          </p:nvCxnSpPr>
          <p:spPr>
            <a:xfrm>
              <a:off x="5048951" y="4005072"/>
              <a:ext cx="2900817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3" name=""/>
            <p:cNvCxnSpPr/>
            <p:nvPr/>
          </p:nvCxnSpPr>
          <p:spPr>
            <a:xfrm>
              <a:off x="5048951" y="4653153"/>
              <a:ext cx="2900817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4" name=""/>
            <p:cNvCxnSpPr/>
            <p:nvPr/>
          </p:nvCxnSpPr>
          <p:spPr>
            <a:xfrm rot="16200000" flipH="1">
              <a:off x="4724911" y="4329113"/>
              <a:ext cx="648080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5" name=""/>
            <p:cNvCxnSpPr/>
            <p:nvPr/>
          </p:nvCxnSpPr>
          <p:spPr>
            <a:xfrm rot="16200000" flipH="1">
              <a:off x="7625728" y="4329113"/>
              <a:ext cx="648080" cy="0"/>
            </a:xfrm>
            <a:prstGeom prst="line">
              <a:avLst/>
            </a:prstGeom>
            <a:ln w="38100" algn="ctr">
              <a:solidFill>
                <a:schemeClr val="bg1">
                  <a:lumMod val="3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49" name=""/>
          <p:cNvSpPr txBox="1"/>
          <p:nvPr/>
        </p:nvSpPr>
        <p:spPr>
          <a:xfrm>
            <a:off x="2802382" y="404622"/>
            <a:ext cx="8046782" cy="6412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/>
              <a:t>&lt;예원예술대 페이퍼(종이) 애니메이션&gt;</a:t>
            </a:r>
            <a:endParaRPr lang="ko-KR" altLang="en-US" sz="3600"/>
          </a:p>
        </p:txBody>
      </p:sp>
      <p:pic>
        <p:nvPicPr>
          <p:cNvPr id="3551" name="예원예술대 페이퍼애니메이션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4"/>
          <a:stretch>
            <a:fillRect/>
          </a:stretch>
        </p:blipFill>
        <p:spPr>
          <a:xfrm>
            <a:off x="3153454" y="1317116"/>
            <a:ext cx="7344639" cy="412813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51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evt="onClick">
                                      <p:tgtEl>
                                        <p:spTgt spid="3551"/>
                                      </p:tgtEl>
                                    </p:cond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51"/>
                </p:tgtEl>
              </p:cMediaNode>
            </p:video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6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421382" y="144018"/>
            <a:ext cx="1846327" cy="635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애니메이션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7" y="764667"/>
            <a:ext cx="216026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3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49" y="6021228"/>
            <a:ext cx="6815714" cy="5681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</a:t>
            </a:r>
            <a:r>
              <a:rPr lang="ko-KR" altLang="en-US" sz="3200" b="1">
                <a:latin typeface="a연애소설"/>
                <a:ea typeface="a연애소설"/>
              </a:rPr>
              <a:t>애니메이션</a:t>
            </a:r>
            <a:r>
              <a:rPr lang="ko-KR" altLang="en-US" sz="3200">
                <a:latin typeface="a연애소설"/>
                <a:ea typeface="a연애소설"/>
              </a:rPr>
              <a:t>, 영화의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29" y="5877306"/>
            <a:ext cx="6875908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17" name=""/>
          <p:cNvSpPr/>
          <p:nvPr/>
        </p:nvSpPr>
        <p:spPr>
          <a:xfrm>
            <a:off x="827533" y="1412748"/>
            <a:ext cx="10729339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애니메이션의 종류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38" name=""/>
          <p:cNvGrpSpPr/>
          <p:nvPr/>
        </p:nvGrpSpPr>
        <p:grpSpPr>
          <a:xfrm rot="0">
            <a:off x="4728399" y="2276856"/>
            <a:ext cx="3684839" cy="3015996"/>
            <a:chOff x="4728400" y="2276856"/>
            <a:chExt cx="3684840" cy="3015996"/>
          </a:xfrm>
        </p:grpSpPr>
        <p:sp>
          <p:nvSpPr>
            <p:cNvPr id="3520" name=""/>
            <p:cNvSpPr txBox="1"/>
            <p:nvPr/>
          </p:nvSpPr>
          <p:spPr>
            <a:xfrm>
              <a:off x="4728398" y="2276855"/>
              <a:ext cx="3684840" cy="69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평면 애니메이션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24" name=""/>
            <p:cNvCxnSpPr/>
            <p:nvPr/>
          </p:nvCxnSpPr>
          <p:spPr>
            <a:xfrm>
              <a:off x="4740781" y="2990469"/>
              <a:ext cx="3516060" cy="1905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9" name=""/>
            <p:cNvSpPr txBox="1"/>
            <p:nvPr/>
          </p:nvSpPr>
          <p:spPr>
            <a:xfrm>
              <a:off x="5218124" y="3206495"/>
              <a:ext cx="2449116" cy="57302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셀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  <p:sp>
          <p:nvSpPr>
            <p:cNvPr id="3530" name=""/>
            <p:cNvSpPr txBox="1"/>
            <p:nvPr/>
          </p:nvSpPr>
          <p:spPr>
            <a:xfrm>
              <a:off x="5139923" y="3995547"/>
              <a:ext cx="2809641" cy="57454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종이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  <p:sp>
          <p:nvSpPr>
            <p:cNvPr id="3534" name=""/>
            <p:cNvSpPr txBox="1"/>
            <p:nvPr/>
          </p:nvSpPr>
          <p:spPr>
            <a:xfrm>
              <a:off x="5139923" y="4716018"/>
              <a:ext cx="2809641" cy="56845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ko-KR" altLang="en-US"/>
              </a:pPr>
              <a:r>
                <a:rPr lang="ko-KR" altLang="en-US" sz="3200">
                  <a:latin typeface="한컴 윤고딕 720"/>
                  <a:ea typeface="한컴 윤고딕 720"/>
                </a:rPr>
                <a:t>모래 애니메이션</a:t>
              </a:r>
              <a:endParaRPr lang="ko-KR" altLang="en-US" sz="3200">
                <a:latin typeface="한컴 윤고딕 720"/>
                <a:ea typeface="한컴 윤고딕 720"/>
              </a:endParaRPr>
            </a:p>
          </p:txBody>
        </p:sp>
      </p:grpSp>
      <p:cxnSp>
        <p:nvCxnSpPr>
          <p:cNvPr id="3540" name=""/>
          <p:cNvCxnSpPr/>
          <p:nvPr/>
        </p:nvCxnSpPr>
        <p:spPr>
          <a:xfrm>
            <a:off x="4728399" y="5013198"/>
            <a:ext cx="489724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42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3433" y="3212973"/>
            <a:ext cx="4594965" cy="262569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0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178</ep:Words>
  <ep:PresentationFormat>사용자 지정</ep:PresentationFormat>
  <ep:Paragraphs>40</ep:Paragraphs>
  <ep:Slides>10</ep:Slides>
  <ep:Notes>0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2017-03-31T07:58:57.632</dcterms:created>
  <dc:creator>LG</dc:creator>
  <cp:lastModifiedBy>LG</cp:lastModifiedBy>
  <dcterms:modified xsi:type="dcterms:W3CDTF">2017-03-31T08:05:31.742</dcterms:modified>
  <cp:revision>2</cp:revision>
</cp:coreProperties>
</file>