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colors12.xml" ContentType="application/vnd.openxmlformats-officedocument.drawingml.diagramColors+xml"/>
  <Default Extension="png" ContentType="image/png"/>
  <Override PartName="/ppt/diagrams/layout20.xml" ContentType="application/vnd.openxmlformats-officedocument.drawingml.diagramLayout+xml"/>
  <Override PartName="/ppt/notesSlides/notesSlide3.xml" ContentType="application/vnd.openxmlformats-officedocument.presentationml.notesSlide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20" r:id="rId1"/>
    <p:sldMasterId id="2147484632" r:id="rId2"/>
  </p:sldMasterIdLst>
  <p:notesMasterIdLst>
    <p:notesMasterId r:id="rId33"/>
  </p:notesMasterIdLst>
  <p:sldIdLst>
    <p:sldId id="256" r:id="rId3"/>
    <p:sldId id="257" r:id="rId4"/>
    <p:sldId id="260" r:id="rId5"/>
    <p:sldId id="259" r:id="rId6"/>
    <p:sldId id="261" r:id="rId7"/>
    <p:sldId id="272" r:id="rId8"/>
    <p:sldId id="276" r:id="rId9"/>
    <p:sldId id="277" r:id="rId10"/>
    <p:sldId id="278" r:id="rId11"/>
    <p:sldId id="279" r:id="rId12"/>
    <p:sldId id="280" r:id="rId13"/>
    <p:sldId id="270" r:id="rId14"/>
    <p:sldId id="264" r:id="rId15"/>
    <p:sldId id="267" r:id="rId16"/>
    <p:sldId id="271" r:id="rId17"/>
    <p:sldId id="273" r:id="rId18"/>
    <p:sldId id="274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3" r:id="rId30"/>
    <p:sldId id="291" r:id="rId31"/>
    <p:sldId id="292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://youtu.be/YqXjxoDvAvQ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://youtu.be/YqXjxoDvAvQ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87F973-85BD-4214-9A3F-E872CD41307C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ED27D7C4-FF72-44A8-AFEF-EA20F234B7CF}">
      <dgm:prSet/>
      <dgm:spPr/>
      <dgm:t>
        <a:bodyPr/>
        <a:lstStyle/>
        <a:p>
          <a:pPr latinLnBrk="1"/>
          <a:r>
            <a:rPr lang="ja-JP" altLang="en-US" dirty="0" smtClean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Kozuka Gothic Pro M" pitchFamily="34" charset="-128"/>
              <a:ea typeface="Kozuka Gothic Pro M" pitchFamily="34" charset="-128"/>
            </a:rPr>
            <a:t>明治時代</a:t>
          </a:r>
          <a:r>
            <a:rPr lang="ja-JP" altLang="en-US" dirty="0" smtClean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HY헤드라인M" pitchFamily="18" charset="-127"/>
            </a:rPr>
            <a:t>     </a:t>
          </a:r>
          <a:r>
            <a:rPr lang="en-US" altLang="ja-JP" dirty="0" smtClean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en-US" dirty="0" err="1" smtClean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HY헤드라인M" pitchFamily="18" charset="-127"/>
              <a:ea typeface="HY헤드라인M" pitchFamily="18" charset="-127"/>
            </a:rPr>
            <a:t>메이지시대</a:t>
          </a:r>
          <a:r>
            <a:rPr lang="en-US" altLang="ko-KR" dirty="0" smtClean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HY헤드라인M" pitchFamily="18" charset="-127"/>
              <a:ea typeface="HY헤드라인M" pitchFamily="18" charset="-127"/>
            </a:rPr>
            <a:t>)</a:t>
          </a:r>
          <a:endParaRPr lang="ko-KR" altLang="en-US" dirty="0">
            <a:solidFill>
              <a:schemeClr val="bg1"/>
            </a:solidFill>
            <a:effectLst>
              <a:glow rad="101600">
                <a:schemeClr val="bg1">
                  <a:lumMod val="75000"/>
                  <a:alpha val="60000"/>
                </a:schemeClr>
              </a:glow>
            </a:effectLst>
            <a:latin typeface="HY헤드라인M" pitchFamily="18" charset="-127"/>
            <a:ea typeface="HY헤드라인M" pitchFamily="18" charset="-127"/>
          </a:endParaRPr>
        </a:p>
      </dgm:t>
    </dgm:pt>
    <dgm:pt modelId="{9EDE74FE-AE94-462E-AC25-E4F04D5AB0DF}" type="parTrans" cxnId="{89DD6AD6-0A9B-432E-8767-D26D5674FE57}">
      <dgm:prSet/>
      <dgm:spPr/>
      <dgm:t>
        <a:bodyPr/>
        <a:lstStyle/>
        <a:p>
          <a:pPr latinLnBrk="1"/>
          <a:endParaRPr lang="ko-KR" altLang="en-US"/>
        </a:p>
      </dgm:t>
    </dgm:pt>
    <dgm:pt modelId="{568FCB85-BC63-4B05-86CD-EB99569C802E}" type="sibTrans" cxnId="{89DD6AD6-0A9B-432E-8767-D26D5674FE57}">
      <dgm:prSet/>
      <dgm:spPr/>
      <dgm:t>
        <a:bodyPr/>
        <a:lstStyle/>
        <a:p>
          <a:pPr latinLnBrk="1"/>
          <a:endParaRPr lang="ko-KR" altLang="en-US"/>
        </a:p>
      </dgm:t>
    </dgm:pt>
    <dgm:pt modelId="{8301E859-17D4-47B4-AFD7-6C4CD7CB1942}">
      <dgm:prSet/>
      <dgm:spPr/>
      <dgm:t>
        <a:bodyPr/>
        <a:lstStyle/>
        <a:p>
          <a:pPr latinLnBrk="1"/>
          <a:r>
            <a:rPr lang="ja-JP" altLang="en-US" dirty="0" smtClean="0"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Kozuka Gothic Pro M" pitchFamily="34" charset="-128"/>
              <a:ea typeface="Kozuka Gothic Pro M" pitchFamily="34" charset="-128"/>
            </a:rPr>
            <a:t>大正時代</a:t>
          </a:r>
          <a:r>
            <a:rPr lang="ja-JP" altLang="en-US" dirty="0" smtClean="0"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HY헤드라인M" pitchFamily="18" charset="-127"/>
            </a:rPr>
            <a:t>     </a:t>
          </a:r>
          <a:r>
            <a:rPr lang="en-US" altLang="ja-JP" dirty="0" smtClean="0"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en-US" dirty="0" err="1" smtClean="0"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HY헤드라인M" pitchFamily="18" charset="-127"/>
              <a:ea typeface="HY헤드라인M" pitchFamily="18" charset="-127"/>
            </a:rPr>
            <a:t>다이쇼시대</a:t>
          </a:r>
          <a:r>
            <a:rPr lang="en-US" altLang="ko-KR" dirty="0" smtClean="0"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HY헤드라인M" pitchFamily="18" charset="-127"/>
              <a:ea typeface="HY헤드라인M" pitchFamily="18" charset="-127"/>
            </a:rPr>
            <a:t>)</a:t>
          </a:r>
          <a:endParaRPr lang="ko-KR" altLang="en-US" dirty="0">
            <a:effectLst>
              <a:glow rad="101600">
                <a:schemeClr val="bg1">
                  <a:lumMod val="75000"/>
                  <a:alpha val="60000"/>
                </a:schemeClr>
              </a:glow>
            </a:effectLst>
            <a:latin typeface="HY헤드라인M" pitchFamily="18" charset="-127"/>
            <a:ea typeface="HY헤드라인M" pitchFamily="18" charset="-127"/>
          </a:endParaRPr>
        </a:p>
      </dgm:t>
    </dgm:pt>
    <dgm:pt modelId="{BF73DBF1-7E07-40EB-A976-AB3E5B7DDA3B}" type="parTrans" cxnId="{8F650EAF-0C0F-49B9-8709-F82C0009DB14}">
      <dgm:prSet/>
      <dgm:spPr/>
      <dgm:t>
        <a:bodyPr/>
        <a:lstStyle/>
        <a:p>
          <a:pPr latinLnBrk="1"/>
          <a:endParaRPr lang="ko-KR" altLang="en-US"/>
        </a:p>
      </dgm:t>
    </dgm:pt>
    <dgm:pt modelId="{4EC1FA20-A1F9-4003-88E6-26A24023571B}" type="sibTrans" cxnId="{8F650EAF-0C0F-49B9-8709-F82C0009DB14}">
      <dgm:prSet/>
      <dgm:spPr/>
      <dgm:t>
        <a:bodyPr/>
        <a:lstStyle/>
        <a:p>
          <a:pPr latinLnBrk="1"/>
          <a:endParaRPr lang="ko-KR" altLang="en-US"/>
        </a:p>
      </dgm:t>
    </dgm:pt>
    <dgm:pt modelId="{61A736A3-A081-43D3-BD3B-4934C5D98EC1}">
      <dgm:prSet/>
      <dgm:spPr/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주요사건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59C19822-F422-4EF9-BD4E-083474648F80}" type="parTrans" cxnId="{E9F4CCD0-2EB8-444A-9573-B92F629B2418}">
      <dgm:prSet/>
      <dgm:spPr/>
      <dgm:t>
        <a:bodyPr/>
        <a:lstStyle/>
        <a:p>
          <a:pPr latinLnBrk="1"/>
          <a:endParaRPr lang="ko-KR" altLang="en-US"/>
        </a:p>
      </dgm:t>
    </dgm:pt>
    <dgm:pt modelId="{D5B45DC7-BD4A-4181-9863-D6FDF38DD6AA}" type="sibTrans" cxnId="{E9F4CCD0-2EB8-444A-9573-B92F629B2418}">
      <dgm:prSet/>
      <dgm:spPr/>
      <dgm:t>
        <a:bodyPr/>
        <a:lstStyle/>
        <a:p>
          <a:pPr latinLnBrk="1"/>
          <a:endParaRPr lang="ko-KR" altLang="en-US"/>
        </a:p>
      </dgm:t>
    </dgm:pt>
    <dgm:pt modelId="{0BF9F48C-628A-4E4C-BE4B-D324C75F36FF}">
      <dgm:prSet/>
      <dgm:spPr/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출처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81662AD0-664C-4666-81CE-CD006D730632}" type="parTrans" cxnId="{5A5E611B-9129-4ECF-AECC-B69A68E3EB1E}">
      <dgm:prSet/>
      <dgm:spPr/>
      <dgm:t>
        <a:bodyPr/>
        <a:lstStyle/>
        <a:p>
          <a:pPr latinLnBrk="1"/>
          <a:endParaRPr lang="ko-KR" altLang="en-US"/>
        </a:p>
      </dgm:t>
    </dgm:pt>
    <dgm:pt modelId="{89A03051-4D43-4A1E-B8B5-DF98361D47D5}" type="sibTrans" cxnId="{5A5E611B-9129-4ECF-AECC-B69A68E3EB1E}">
      <dgm:prSet/>
      <dgm:spPr/>
      <dgm:t>
        <a:bodyPr/>
        <a:lstStyle/>
        <a:p>
          <a:pPr latinLnBrk="1"/>
          <a:endParaRPr lang="ko-KR" altLang="en-US"/>
        </a:p>
      </dgm:t>
    </dgm:pt>
    <dgm:pt modelId="{2A982F89-8B30-4B86-9680-60FD98BFCB4D}">
      <dgm:prSet custT="1"/>
      <dgm:spPr/>
      <dgm:t>
        <a:bodyPr/>
        <a:lstStyle/>
        <a:p>
          <a:pPr latinLnBrk="1"/>
          <a:r>
            <a:rPr lang="ko-KR" altLang="en-US" sz="2400" dirty="0" smtClean="0">
              <a:latin typeface="HY헤드라인M" pitchFamily="18" charset="-127"/>
              <a:ea typeface="HY헤드라인M" pitchFamily="18" charset="-127"/>
            </a:rPr>
            <a:t>주요사건</a:t>
          </a:r>
          <a:endParaRPr lang="ko-KR" altLang="en-US" sz="2400" dirty="0">
            <a:latin typeface="HY헤드라인M" pitchFamily="18" charset="-127"/>
            <a:ea typeface="HY헤드라인M" pitchFamily="18" charset="-127"/>
          </a:endParaRPr>
        </a:p>
      </dgm:t>
    </dgm:pt>
    <dgm:pt modelId="{5DF48FDA-9D69-41F9-A2EB-7DE4F7DD45BF}" type="parTrans" cxnId="{7490B33F-7978-446F-8EC1-F4F8A4965D9A}">
      <dgm:prSet/>
      <dgm:spPr/>
      <dgm:t>
        <a:bodyPr/>
        <a:lstStyle/>
        <a:p>
          <a:pPr latinLnBrk="1"/>
          <a:endParaRPr lang="ko-KR" altLang="en-US"/>
        </a:p>
      </dgm:t>
    </dgm:pt>
    <dgm:pt modelId="{7125DCD2-FC9D-4CE0-AD78-832EF0A2CF66}" type="sibTrans" cxnId="{7490B33F-7978-446F-8EC1-F4F8A4965D9A}">
      <dgm:prSet/>
      <dgm:spPr/>
      <dgm:t>
        <a:bodyPr/>
        <a:lstStyle/>
        <a:p>
          <a:pPr latinLnBrk="1"/>
          <a:endParaRPr lang="ko-KR" altLang="en-US"/>
        </a:p>
      </dgm:t>
    </dgm:pt>
    <dgm:pt modelId="{CC16622F-3612-48ED-8A53-87B2F06FB5CA}">
      <dgm:prSet/>
      <dgm:spPr/>
      <dgm:t>
        <a:bodyPr/>
        <a:lstStyle/>
        <a:p>
          <a:pPr latinLnBrk="1"/>
          <a:r>
            <a:rPr lang="ko-KR" altLang="en-US" dirty="0" err="1" smtClean="0">
              <a:latin typeface="HY헤드라인M" pitchFamily="18" charset="-127"/>
              <a:ea typeface="HY헤드라인M" pitchFamily="18" charset="-127"/>
            </a:rPr>
            <a:t>메이지유신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B9A4B001-6653-47F8-A476-5C5B047DBA18}" type="parTrans" cxnId="{C4928EDE-9D72-4E17-B2C9-08BA15FF8025}">
      <dgm:prSet/>
      <dgm:spPr/>
      <dgm:t>
        <a:bodyPr/>
        <a:lstStyle/>
        <a:p>
          <a:pPr latinLnBrk="1"/>
          <a:endParaRPr lang="ko-KR" altLang="en-US"/>
        </a:p>
      </dgm:t>
    </dgm:pt>
    <dgm:pt modelId="{3CB61375-2C1F-461D-8D4F-A4BC8FA58230}" type="sibTrans" cxnId="{C4928EDE-9D72-4E17-B2C9-08BA15FF8025}">
      <dgm:prSet/>
      <dgm:spPr/>
      <dgm:t>
        <a:bodyPr/>
        <a:lstStyle/>
        <a:p>
          <a:pPr latinLnBrk="1"/>
          <a:endParaRPr lang="ko-KR" altLang="en-US"/>
        </a:p>
      </dgm:t>
    </dgm:pt>
    <dgm:pt modelId="{E75165E0-ED05-41D8-8DB9-9FA61778BD30}">
      <dgm:prSet/>
      <dgm:spPr/>
      <dgm:t>
        <a:bodyPr/>
        <a:lstStyle/>
        <a:p>
          <a:pPr latinLnBrk="1"/>
          <a:r>
            <a:rPr lang="ko-KR" altLang="en-US" dirty="0" err="1" smtClean="0">
              <a:latin typeface="HY헤드라인M" pitchFamily="18" charset="-127"/>
              <a:ea typeface="HY헤드라인M" pitchFamily="18" charset="-127"/>
            </a:rPr>
            <a:t>메이지천황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C0D9D212-6D7A-4B4D-9BC4-F59DD3352F84}" type="parTrans" cxnId="{008035B5-8951-4EF8-92D6-5FCC8D98C98E}">
      <dgm:prSet/>
      <dgm:spPr/>
      <dgm:t>
        <a:bodyPr/>
        <a:lstStyle/>
        <a:p>
          <a:pPr latinLnBrk="1"/>
          <a:endParaRPr lang="ko-KR" altLang="en-US"/>
        </a:p>
      </dgm:t>
    </dgm:pt>
    <dgm:pt modelId="{FE6696F5-9F88-40D7-A443-0FD6D35A35A5}" type="sibTrans" cxnId="{008035B5-8951-4EF8-92D6-5FCC8D98C98E}">
      <dgm:prSet/>
      <dgm:spPr/>
      <dgm:t>
        <a:bodyPr/>
        <a:lstStyle/>
        <a:p>
          <a:pPr latinLnBrk="1"/>
          <a:endParaRPr lang="ko-KR" altLang="en-US"/>
        </a:p>
      </dgm:t>
    </dgm:pt>
    <dgm:pt modelId="{E28930B7-5235-4AFE-97CF-012E40A0819A}">
      <dgm:prSet/>
      <dgm:spPr/>
      <dgm:t>
        <a:bodyPr/>
        <a:lstStyle/>
        <a:p>
          <a:pPr latinLnBrk="1"/>
          <a:r>
            <a:rPr lang="ko-KR" altLang="en-US" dirty="0" err="1" smtClean="0">
              <a:latin typeface="HY헤드라인M" pitchFamily="18" charset="-127"/>
              <a:ea typeface="HY헤드라인M" pitchFamily="18" charset="-127"/>
            </a:rPr>
            <a:t>메이지시대모습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3B74FA1B-E716-49F3-BE7D-628E311B08AD}" type="parTrans" cxnId="{F2CD549A-9D45-4AD5-AD12-EC0059611460}">
      <dgm:prSet/>
      <dgm:spPr/>
    </dgm:pt>
    <dgm:pt modelId="{BFF28C36-4F46-473D-8D20-4945587AE6AC}" type="sibTrans" cxnId="{F2CD549A-9D45-4AD5-AD12-EC0059611460}">
      <dgm:prSet/>
      <dgm:spPr/>
    </dgm:pt>
    <dgm:pt modelId="{4216171E-C9FC-47A0-8545-C01E1E58C507}">
      <dgm:prSet custT="1"/>
      <dgm:spPr/>
      <dgm:t>
        <a:bodyPr/>
        <a:lstStyle/>
        <a:p>
          <a:pPr latinLnBrk="1"/>
          <a:r>
            <a:rPr lang="ko-KR" altLang="en-US" sz="2400" dirty="0" err="1" smtClean="0">
              <a:latin typeface="HY헤드라인M" pitchFamily="18" charset="-127"/>
              <a:ea typeface="HY헤드라인M" pitchFamily="18" charset="-127"/>
            </a:rPr>
            <a:t>다이쇼천황</a:t>
          </a:r>
          <a:endParaRPr lang="ko-KR" altLang="en-US" sz="2400" dirty="0">
            <a:latin typeface="HY헤드라인M" pitchFamily="18" charset="-127"/>
            <a:ea typeface="HY헤드라인M" pitchFamily="18" charset="-127"/>
          </a:endParaRPr>
        </a:p>
      </dgm:t>
    </dgm:pt>
    <dgm:pt modelId="{11197041-8538-414B-8EA1-2C2E0528C17E}" type="parTrans" cxnId="{B4B0909D-9ED0-4BAF-ABA1-1B18EE986D55}">
      <dgm:prSet/>
      <dgm:spPr/>
      <dgm:t>
        <a:bodyPr/>
        <a:lstStyle/>
        <a:p>
          <a:pPr latinLnBrk="1"/>
          <a:endParaRPr lang="ko-KR" altLang="en-US"/>
        </a:p>
      </dgm:t>
    </dgm:pt>
    <dgm:pt modelId="{A885AFA6-C180-48D0-BC2B-AF02BBDEB713}" type="sibTrans" cxnId="{B4B0909D-9ED0-4BAF-ABA1-1B18EE986D55}">
      <dgm:prSet/>
      <dgm:spPr/>
      <dgm:t>
        <a:bodyPr/>
        <a:lstStyle/>
        <a:p>
          <a:pPr latinLnBrk="1"/>
          <a:endParaRPr lang="ko-KR" altLang="en-US"/>
        </a:p>
      </dgm:t>
    </dgm:pt>
    <dgm:pt modelId="{3044F343-FD38-4342-B69F-FAF36503202B}">
      <dgm:prSet custT="1"/>
      <dgm:spPr/>
      <dgm:t>
        <a:bodyPr/>
        <a:lstStyle/>
        <a:p>
          <a:pPr latinLnBrk="1"/>
          <a:r>
            <a:rPr lang="ko-KR" altLang="en-US" sz="2400" dirty="0" err="1" smtClean="0">
              <a:latin typeface="HY헤드라인M" pitchFamily="18" charset="-127"/>
              <a:ea typeface="HY헤드라인M" pitchFamily="18" charset="-127"/>
            </a:rPr>
            <a:t>다이쇼시대모습</a:t>
          </a:r>
          <a:endParaRPr lang="ko-KR" altLang="en-US" sz="2400" dirty="0">
            <a:latin typeface="HY헤드라인M" pitchFamily="18" charset="-127"/>
            <a:ea typeface="HY헤드라인M" pitchFamily="18" charset="-127"/>
          </a:endParaRPr>
        </a:p>
      </dgm:t>
    </dgm:pt>
    <dgm:pt modelId="{559C55EA-18BE-46C6-A1E1-BFC5FA9397A4}" type="parTrans" cxnId="{38639875-3847-4A57-818B-306DDE9C445F}">
      <dgm:prSet/>
      <dgm:spPr/>
      <dgm:t>
        <a:bodyPr/>
        <a:lstStyle/>
        <a:p>
          <a:pPr latinLnBrk="1"/>
          <a:endParaRPr lang="ko-KR" altLang="en-US"/>
        </a:p>
      </dgm:t>
    </dgm:pt>
    <dgm:pt modelId="{8C8D9AFE-A5ED-4611-A3E0-4E206344B4E4}" type="sibTrans" cxnId="{38639875-3847-4A57-818B-306DDE9C445F}">
      <dgm:prSet/>
      <dgm:spPr/>
      <dgm:t>
        <a:bodyPr/>
        <a:lstStyle/>
        <a:p>
          <a:pPr latinLnBrk="1"/>
          <a:endParaRPr lang="ko-KR" altLang="en-US"/>
        </a:p>
      </dgm:t>
    </dgm:pt>
    <dgm:pt modelId="{73D5523A-3769-4EB6-A9F8-C27BB2232D74}" type="pres">
      <dgm:prSet presAssocID="{3487F973-85BD-4214-9A3F-E872CD41307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2D91F87-BC2B-4740-AFD1-CBDB1D9147A3}" type="pres">
      <dgm:prSet presAssocID="{ED27D7C4-FF72-44A8-AFEF-EA20F234B7CF}" presName="linNode" presStyleCnt="0"/>
      <dgm:spPr/>
    </dgm:pt>
    <dgm:pt modelId="{D5606ACD-3856-4551-A7EA-98FDC81808FF}" type="pres">
      <dgm:prSet presAssocID="{ED27D7C4-FF72-44A8-AFEF-EA20F234B7CF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C4E4F0-A1B4-431A-A061-C152A9F7EEDD}" type="pres">
      <dgm:prSet presAssocID="{ED27D7C4-FF72-44A8-AFEF-EA20F234B7CF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EABEDF-0DC2-4C03-A8AA-43C0AAB4B43F}" type="pres">
      <dgm:prSet presAssocID="{568FCB85-BC63-4B05-86CD-EB99569C802E}" presName="spacing" presStyleCnt="0"/>
      <dgm:spPr/>
    </dgm:pt>
    <dgm:pt modelId="{CA4847FE-0992-4DC7-A258-4172AF7FF8ED}" type="pres">
      <dgm:prSet presAssocID="{8301E859-17D4-47B4-AFD7-6C4CD7CB1942}" presName="linNode" presStyleCnt="0"/>
      <dgm:spPr/>
    </dgm:pt>
    <dgm:pt modelId="{AFA08005-01E5-4F2B-9374-761850F8148A}" type="pres">
      <dgm:prSet presAssocID="{8301E859-17D4-47B4-AFD7-6C4CD7CB1942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73FCD29-429A-44B7-8828-94C399B26BF6}" type="pres">
      <dgm:prSet presAssocID="{8301E859-17D4-47B4-AFD7-6C4CD7CB1942}" presName="childShp" presStyleLbl="bgAccFollowNode1" presStyleIdx="1" presStyleCnt="3" custLinFactNeighborX="3448" custLinFactNeighborY="-109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CF4DF51-EBAC-427A-9AE1-40F55B4410A7}" type="pres">
      <dgm:prSet presAssocID="{4EC1FA20-A1F9-4003-88E6-26A24023571B}" presName="spacing" presStyleCnt="0"/>
      <dgm:spPr/>
    </dgm:pt>
    <dgm:pt modelId="{A738DA81-4C2E-4FB2-B1AD-0A6EBC237F19}" type="pres">
      <dgm:prSet presAssocID="{0BF9F48C-628A-4E4C-BE4B-D324C75F36FF}" presName="linNode" presStyleCnt="0"/>
      <dgm:spPr/>
    </dgm:pt>
    <dgm:pt modelId="{403160AA-9447-419A-99C5-29EBB0ABFAF5}" type="pres">
      <dgm:prSet presAssocID="{0BF9F48C-628A-4E4C-BE4B-D324C75F36FF}" presName="parentShp" presStyleLbl="node1" presStyleIdx="2" presStyleCnt="3" custScaleY="7194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03E8FAD-A82D-40B9-9ED2-9ABBC8DD76E0}" type="pres">
      <dgm:prSet presAssocID="{0BF9F48C-628A-4E4C-BE4B-D324C75F36FF}" presName="childShp" presStyleLbl="bgAccFollowNode1" presStyleIdx="2" presStyleCnt="3" custScaleY="49940">
        <dgm:presLayoutVars>
          <dgm:bulletEnabled val="1"/>
        </dgm:presLayoutVars>
      </dgm:prSet>
      <dgm:spPr/>
    </dgm:pt>
  </dgm:ptLst>
  <dgm:cxnLst>
    <dgm:cxn modelId="{EF54294D-21C0-46C4-833B-8C44605C0FB9}" type="presOf" srcId="{3487F973-85BD-4214-9A3F-E872CD41307C}" destId="{73D5523A-3769-4EB6-A9F8-C27BB2232D74}" srcOrd="0" destOrd="0" presId="urn:microsoft.com/office/officeart/2005/8/layout/vList6"/>
    <dgm:cxn modelId="{BCAC386E-BEDC-4BA8-A3CD-20CC1343C5BA}" type="presOf" srcId="{E75165E0-ED05-41D8-8DB9-9FA61778BD30}" destId="{9AC4E4F0-A1B4-431A-A061-C152A9F7EEDD}" srcOrd="0" destOrd="3" presId="urn:microsoft.com/office/officeart/2005/8/layout/vList6"/>
    <dgm:cxn modelId="{38639875-3847-4A57-818B-306DDE9C445F}" srcId="{8301E859-17D4-47B4-AFD7-6C4CD7CB1942}" destId="{3044F343-FD38-4342-B69F-FAF36503202B}" srcOrd="2" destOrd="0" parTransId="{559C55EA-18BE-46C6-A1E1-BFC5FA9397A4}" sibTransId="{8C8D9AFE-A5ED-4611-A3E0-4E206344B4E4}"/>
    <dgm:cxn modelId="{B4B0909D-9ED0-4BAF-ABA1-1B18EE986D55}" srcId="{8301E859-17D4-47B4-AFD7-6C4CD7CB1942}" destId="{4216171E-C9FC-47A0-8545-C01E1E58C507}" srcOrd="1" destOrd="0" parTransId="{11197041-8538-414B-8EA1-2C2E0528C17E}" sibTransId="{A885AFA6-C180-48D0-BC2B-AF02BBDEB713}"/>
    <dgm:cxn modelId="{6E8638D0-A764-4DC3-9CA1-4ACF31DFCB65}" type="presOf" srcId="{ED27D7C4-FF72-44A8-AFEF-EA20F234B7CF}" destId="{D5606ACD-3856-4551-A7EA-98FDC81808FF}" srcOrd="0" destOrd="0" presId="urn:microsoft.com/office/officeart/2005/8/layout/vList6"/>
    <dgm:cxn modelId="{008035B5-8951-4EF8-92D6-5FCC8D98C98E}" srcId="{ED27D7C4-FF72-44A8-AFEF-EA20F234B7CF}" destId="{E75165E0-ED05-41D8-8DB9-9FA61778BD30}" srcOrd="3" destOrd="0" parTransId="{C0D9D212-6D7A-4B4D-9BC4-F59DD3352F84}" sibTransId="{FE6696F5-9F88-40D7-A443-0FD6D35A35A5}"/>
    <dgm:cxn modelId="{89DD6AD6-0A9B-432E-8767-D26D5674FE57}" srcId="{3487F973-85BD-4214-9A3F-E872CD41307C}" destId="{ED27D7C4-FF72-44A8-AFEF-EA20F234B7CF}" srcOrd="0" destOrd="0" parTransId="{9EDE74FE-AE94-462E-AC25-E4F04D5AB0DF}" sibTransId="{568FCB85-BC63-4B05-86CD-EB99569C802E}"/>
    <dgm:cxn modelId="{C4928EDE-9D72-4E17-B2C9-08BA15FF8025}" srcId="{ED27D7C4-FF72-44A8-AFEF-EA20F234B7CF}" destId="{CC16622F-3612-48ED-8A53-87B2F06FB5CA}" srcOrd="1" destOrd="0" parTransId="{B9A4B001-6653-47F8-A476-5C5B047DBA18}" sibTransId="{3CB61375-2C1F-461D-8D4F-A4BC8FA58230}"/>
    <dgm:cxn modelId="{7490B33F-7978-446F-8EC1-F4F8A4965D9A}" srcId="{8301E859-17D4-47B4-AFD7-6C4CD7CB1942}" destId="{2A982F89-8B30-4B86-9680-60FD98BFCB4D}" srcOrd="0" destOrd="0" parTransId="{5DF48FDA-9D69-41F9-A2EB-7DE4F7DD45BF}" sibTransId="{7125DCD2-FC9D-4CE0-AD78-832EF0A2CF66}"/>
    <dgm:cxn modelId="{F2CD549A-9D45-4AD5-AD12-EC0059611460}" srcId="{ED27D7C4-FF72-44A8-AFEF-EA20F234B7CF}" destId="{E28930B7-5235-4AFE-97CF-012E40A0819A}" srcOrd="2" destOrd="0" parTransId="{3B74FA1B-E716-49F3-BE7D-628E311B08AD}" sibTransId="{BFF28C36-4F46-473D-8D20-4945587AE6AC}"/>
    <dgm:cxn modelId="{5A5E611B-9129-4ECF-AECC-B69A68E3EB1E}" srcId="{3487F973-85BD-4214-9A3F-E872CD41307C}" destId="{0BF9F48C-628A-4E4C-BE4B-D324C75F36FF}" srcOrd="2" destOrd="0" parTransId="{81662AD0-664C-4666-81CE-CD006D730632}" sibTransId="{89A03051-4D43-4A1E-B8B5-DF98361D47D5}"/>
    <dgm:cxn modelId="{48CD1166-2FD3-418A-9957-DCC37EE1BD43}" type="presOf" srcId="{0BF9F48C-628A-4E4C-BE4B-D324C75F36FF}" destId="{403160AA-9447-419A-99C5-29EBB0ABFAF5}" srcOrd="0" destOrd="0" presId="urn:microsoft.com/office/officeart/2005/8/layout/vList6"/>
    <dgm:cxn modelId="{E772D56C-BE55-4CFA-834F-16F4E44BA7EE}" type="presOf" srcId="{61A736A3-A081-43D3-BD3B-4934C5D98EC1}" destId="{9AC4E4F0-A1B4-431A-A061-C152A9F7EEDD}" srcOrd="0" destOrd="0" presId="urn:microsoft.com/office/officeart/2005/8/layout/vList6"/>
    <dgm:cxn modelId="{D22D16C2-91A4-4919-AC37-474A0E395440}" type="presOf" srcId="{8301E859-17D4-47B4-AFD7-6C4CD7CB1942}" destId="{AFA08005-01E5-4F2B-9374-761850F8148A}" srcOrd="0" destOrd="0" presId="urn:microsoft.com/office/officeart/2005/8/layout/vList6"/>
    <dgm:cxn modelId="{8F650EAF-0C0F-49B9-8709-F82C0009DB14}" srcId="{3487F973-85BD-4214-9A3F-E872CD41307C}" destId="{8301E859-17D4-47B4-AFD7-6C4CD7CB1942}" srcOrd="1" destOrd="0" parTransId="{BF73DBF1-7E07-40EB-A976-AB3E5B7DDA3B}" sibTransId="{4EC1FA20-A1F9-4003-88E6-26A24023571B}"/>
    <dgm:cxn modelId="{E9F4CCD0-2EB8-444A-9573-B92F629B2418}" srcId="{ED27D7C4-FF72-44A8-AFEF-EA20F234B7CF}" destId="{61A736A3-A081-43D3-BD3B-4934C5D98EC1}" srcOrd="0" destOrd="0" parTransId="{59C19822-F422-4EF9-BD4E-083474648F80}" sibTransId="{D5B45DC7-BD4A-4181-9863-D6FDF38DD6AA}"/>
    <dgm:cxn modelId="{AF397FBC-C8EE-426C-8367-DE73952C929A}" type="presOf" srcId="{E28930B7-5235-4AFE-97CF-012E40A0819A}" destId="{9AC4E4F0-A1B4-431A-A061-C152A9F7EEDD}" srcOrd="0" destOrd="2" presId="urn:microsoft.com/office/officeart/2005/8/layout/vList6"/>
    <dgm:cxn modelId="{068B89D2-A55F-4358-8917-D8475F4AC5E4}" type="presOf" srcId="{4216171E-C9FC-47A0-8545-C01E1E58C507}" destId="{573FCD29-429A-44B7-8828-94C399B26BF6}" srcOrd="0" destOrd="1" presId="urn:microsoft.com/office/officeart/2005/8/layout/vList6"/>
    <dgm:cxn modelId="{D069D0A2-70C2-4032-97B3-C9DCEA55E395}" type="presOf" srcId="{2A982F89-8B30-4B86-9680-60FD98BFCB4D}" destId="{573FCD29-429A-44B7-8828-94C399B26BF6}" srcOrd="0" destOrd="0" presId="urn:microsoft.com/office/officeart/2005/8/layout/vList6"/>
    <dgm:cxn modelId="{B859212A-9814-4089-A4F5-DF899D162690}" type="presOf" srcId="{CC16622F-3612-48ED-8A53-87B2F06FB5CA}" destId="{9AC4E4F0-A1B4-431A-A061-C152A9F7EEDD}" srcOrd="0" destOrd="1" presId="urn:microsoft.com/office/officeart/2005/8/layout/vList6"/>
    <dgm:cxn modelId="{96811B83-8CB3-4AA2-BA32-6138FBB75F88}" type="presOf" srcId="{3044F343-FD38-4342-B69F-FAF36503202B}" destId="{573FCD29-429A-44B7-8828-94C399B26BF6}" srcOrd="0" destOrd="2" presId="urn:microsoft.com/office/officeart/2005/8/layout/vList6"/>
    <dgm:cxn modelId="{E474F35A-6211-4E2C-85FA-B103F0979BEA}" type="presParOf" srcId="{73D5523A-3769-4EB6-A9F8-C27BB2232D74}" destId="{42D91F87-BC2B-4740-AFD1-CBDB1D9147A3}" srcOrd="0" destOrd="0" presId="urn:microsoft.com/office/officeart/2005/8/layout/vList6"/>
    <dgm:cxn modelId="{33AD2BE3-5303-416A-BFB4-3500154421DB}" type="presParOf" srcId="{42D91F87-BC2B-4740-AFD1-CBDB1D9147A3}" destId="{D5606ACD-3856-4551-A7EA-98FDC81808FF}" srcOrd="0" destOrd="0" presId="urn:microsoft.com/office/officeart/2005/8/layout/vList6"/>
    <dgm:cxn modelId="{3C19B6B6-33A1-4D34-9602-DD922059C821}" type="presParOf" srcId="{42D91F87-BC2B-4740-AFD1-CBDB1D9147A3}" destId="{9AC4E4F0-A1B4-431A-A061-C152A9F7EEDD}" srcOrd="1" destOrd="0" presId="urn:microsoft.com/office/officeart/2005/8/layout/vList6"/>
    <dgm:cxn modelId="{A66A9471-D665-4C9A-ACFB-318210570F4E}" type="presParOf" srcId="{73D5523A-3769-4EB6-A9F8-C27BB2232D74}" destId="{DDEABEDF-0DC2-4C03-A8AA-43C0AAB4B43F}" srcOrd="1" destOrd="0" presId="urn:microsoft.com/office/officeart/2005/8/layout/vList6"/>
    <dgm:cxn modelId="{2956EACC-CFD5-44C6-AC64-F28612DDD332}" type="presParOf" srcId="{73D5523A-3769-4EB6-A9F8-C27BB2232D74}" destId="{CA4847FE-0992-4DC7-A258-4172AF7FF8ED}" srcOrd="2" destOrd="0" presId="urn:microsoft.com/office/officeart/2005/8/layout/vList6"/>
    <dgm:cxn modelId="{B225F243-B668-4D62-BF3A-DFE0B8F024F8}" type="presParOf" srcId="{CA4847FE-0992-4DC7-A258-4172AF7FF8ED}" destId="{AFA08005-01E5-4F2B-9374-761850F8148A}" srcOrd="0" destOrd="0" presId="urn:microsoft.com/office/officeart/2005/8/layout/vList6"/>
    <dgm:cxn modelId="{6D5FC346-EFD2-444C-9F90-475D7B3F5A1D}" type="presParOf" srcId="{CA4847FE-0992-4DC7-A258-4172AF7FF8ED}" destId="{573FCD29-429A-44B7-8828-94C399B26BF6}" srcOrd="1" destOrd="0" presId="urn:microsoft.com/office/officeart/2005/8/layout/vList6"/>
    <dgm:cxn modelId="{9BAE58F8-4C09-4362-9789-5061C2560961}" type="presParOf" srcId="{73D5523A-3769-4EB6-A9F8-C27BB2232D74}" destId="{ACF4DF51-EBAC-427A-9AE1-40F55B4410A7}" srcOrd="3" destOrd="0" presId="urn:microsoft.com/office/officeart/2005/8/layout/vList6"/>
    <dgm:cxn modelId="{F85C4366-4861-43DB-A190-361C0EB24638}" type="presParOf" srcId="{73D5523A-3769-4EB6-A9F8-C27BB2232D74}" destId="{A738DA81-4C2E-4FB2-B1AD-0A6EBC237F19}" srcOrd="4" destOrd="0" presId="urn:microsoft.com/office/officeart/2005/8/layout/vList6"/>
    <dgm:cxn modelId="{511D6F27-2336-4B7D-9192-FD1DADD2A8F4}" type="presParOf" srcId="{A738DA81-4C2E-4FB2-B1AD-0A6EBC237F19}" destId="{403160AA-9447-419A-99C5-29EBB0ABFAF5}" srcOrd="0" destOrd="0" presId="urn:microsoft.com/office/officeart/2005/8/layout/vList6"/>
    <dgm:cxn modelId="{5604E550-3FC6-4B02-A2F2-6373C8448180}" type="presParOf" srcId="{A738DA81-4C2E-4FB2-B1AD-0A6EBC237F19}" destId="{503E8FAD-A82D-40B9-9ED2-9ABBC8DD76E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53AF0F-35E5-4075-857F-61F3C6D26835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0F632EA4-B1C6-4941-B061-7502F0ECC0B2}">
      <dgm:prSet custT="1"/>
      <dgm:spPr/>
      <dgm:t>
        <a:bodyPr/>
        <a:lstStyle/>
        <a:p>
          <a:pPr latinLnBrk="1"/>
          <a:r>
            <a:rPr lang="ko-KR" altLang="en-US" sz="28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최초 사립대</a:t>
          </a:r>
          <a:r>
            <a:rPr lang="en-US" altLang="ko-KR" sz="28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, </a:t>
          </a:r>
          <a:r>
            <a:rPr lang="ko-KR" altLang="en-US" sz="28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와세다</a:t>
          </a:r>
          <a:r>
            <a:rPr lang="ko-KR" altLang="en-US" sz="28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대학교</a:t>
          </a:r>
          <a:endParaRPr lang="ko-KR" altLang="en-US" sz="28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26BF3AD9-09FC-4A83-A7AA-6982BD41E5AF}" type="parTrans" cxnId="{8729913D-E218-4C99-A812-820CAE543993}">
      <dgm:prSet/>
      <dgm:spPr/>
      <dgm:t>
        <a:bodyPr/>
        <a:lstStyle/>
        <a:p>
          <a:pPr latinLnBrk="1"/>
          <a:endParaRPr lang="ko-KR" altLang="en-US"/>
        </a:p>
      </dgm:t>
    </dgm:pt>
    <dgm:pt modelId="{9186D606-E58C-449A-B571-B0CD8E7C5C9C}" type="sibTrans" cxnId="{8729913D-E218-4C99-A812-820CAE543993}">
      <dgm:prSet/>
      <dgm:spPr/>
      <dgm:t>
        <a:bodyPr/>
        <a:lstStyle/>
        <a:p>
          <a:pPr latinLnBrk="1"/>
          <a:endParaRPr lang="ko-KR" altLang="en-US"/>
        </a:p>
      </dgm:t>
    </dgm:pt>
    <dgm:pt modelId="{30F650AE-EE4F-4F7C-B014-29FDB0676EB7}">
      <dgm:prSet custT="1"/>
      <dgm:spPr/>
      <dgm:t>
        <a:bodyPr/>
        <a:lstStyle/>
        <a:p>
          <a:pPr latinLnBrk="1"/>
          <a:r>
            <a:rPr lang="ko-KR" altLang="en-US" sz="28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한일합방기념 그림엽서</a:t>
          </a:r>
          <a:endParaRPr lang="ko-KR" altLang="en-US" sz="28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C65BA8B8-2F56-4CEB-B824-C7F6E7CA31B5}" type="parTrans" cxnId="{7BA43ADD-0C5F-4A9B-BA6C-FBA8CEF6FC8A}">
      <dgm:prSet/>
      <dgm:spPr/>
    </dgm:pt>
    <dgm:pt modelId="{CA85C9CE-9421-46F2-95C9-0199AFD2F844}" type="sibTrans" cxnId="{7BA43ADD-0C5F-4A9B-BA6C-FBA8CEF6FC8A}">
      <dgm:prSet/>
      <dgm:spPr/>
    </dgm:pt>
    <dgm:pt modelId="{6A889277-CAAF-4E05-BA3E-747104A17733}" type="pres">
      <dgm:prSet presAssocID="{9353AF0F-35E5-4075-857F-61F3C6D26835}" presName="Name0" presStyleCnt="0">
        <dgm:presLayoutVars>
          <dgm:dir/>
          <dgm:animLvl val="lvl"/>
          <dgm:resizeHandles val="exact"/>
        </dgm:presLayoutVars>
      </dgm:prSet>
      <dgm:spPr/>
    </dgm:pt>
    <dgm:pt modelId="{6B718522-3B36-4C18-95F7-F85C8AF97158}" type="pres">
      <dgm:prSet presAssocID="{0F632EA4-B1C6-4941-B061-7502F0ECC0B2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92A453-5540-435C-ABD0-FB72D31DC888}" type="pres">
      <dgm:prSet presAssocID="{9186D606-E58C-449A-B571-B0CD8E7C5C9C}" presName="parTxOnlySpace" presStyleCnt="0"/>
      <dgm:spPr/>
    </dgm:pt>
    <dgm:pt modelId="{87715EC2-C6EE-435F-AACB-BD50D655A045}" type="pres">
      <dgm:prSet presAssocID="{30F650AE-EE4F-4F7C-B014-29FDB0676EB7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BA43ADD-0C5F-4A9B-BA6C-FBA8CEF6FC8A}" srcId="{9353AF0F-35E5-4075-857F-61F3C6D26835}" destId="{30F650AE-EE4F-4F7C-B014-29FDB0676EB7}" srcOrd="1" destOrd="0" parTransId="{C65BA8B8-2F56-4CEB-B824-C7F6E7CA31B5}" sibTransId="{CA85C9CE-9421-46F2-95C9-0199AFD2F844}"/>
    <dgm:cxn modelId="{A6D55259-3FD6-4662-AAE5-F9CBCE4B0EA6}" type="presOf" srcId="{30F650AE-EE4F-4F7C-B014-29FDB0676EB7}" destId="{87715EC2-C6EE-435F-AACB-BD50D655A045}" srcOrd="0" destOrd="0" presId="urn:microsoft.com/office/officeart/2005/8/layout/chevron1"/>
    <dgm:cxn modelId="{086EABEF-E3AD-4B08-AEBF-2D5BC44550E9}" type="presOf" srcId="{9353AF0F-35E5-4075-857F-61F3C6D26835}" destId="{6A889277-CAAF-4E05-BA3E-747104A17733}" srcOrd="0" destOrd="0" presId="urn:microsoft.com/office/officeart/2005/8/layout/chevron1"/>
    <dgm:cxn modelId="{8729913D-E218-4C99-A812-820CAE543993}" srcId="{9353AF0F-35E5-4075-857F-61F3C6D26835}" destId="{0F632EA4-B1C6-4941-B061-7502F0ECC0B2}" srcOrd="0" destOrd="0" parTransId="{26BF3AD9-09FC-4A83-A7AA-6982BD41E5AF}" sibTransId="{9186D606-E58C-449A-B571-B0CD8E7C5C9C}"/>
    <dgm:cxn modelId="{AD98DE5A-AB0B-4F44-A9E0-BCD69687CC0C}" type="presOf" srcId="{0F632EA4-B1C6-4941-B061-7502F0ECC0B2}" destId="{6B718522-3B36-4C18-95F7-F85C8AF97158}" srcOrd="0" destOrd="0" presId="urn:microsoft.com/office/officeart/2005/8/layout/chevron1"/>
    <dgm:cxn modelId="{7806EAB2-E933-4A76-9E13-0ABA6350A39C}" type="presParOf" srcId="{6A889277-CAAF-4E05-BA3E-747104A17733}" destId="{6B718522-3B36-4C18-95F7-F85C8AF97158}" srcOrd="0" destOrd="0" presId="urn:microsoft.com/office/officeart/2005/8/layout/chevron1"/>
    <dgm:cxn modelId="{424590AB-974C-4F0F-8AF5-9FF6C2D66AD2}" type="presParOf" srcId="{6A889277-CAAF-4E05-BA3E-747104A17733}" destId="{2392A453-5540-435C-ABD0-FB72D31DC888}" srcOrd="1" destOrd="0" presId="urn:microsoft.com/office/officeart/2005/8/layout/chevron1"/>
    <dgm:cxn modelId="{4FBD64BD-ACAA-4FA5-9AC5-1972B5D60E79}" type="presParOf" srcId="{6A889277-CAAF-4E05-BA3E-747104A17733}" destId="{87715EC2-C6EE-435F-AACB-BD50D655A045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353AF0F-35E5-4075-857F-61F3C6D26835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0F632EA4-B1C6-4941-B061-7502F0ECC0B2}">
      <dgm:prSet custT="1"/>
      <dgm:spPr/>
      <dgm:t>
        <a:bodyPr/>
        <a:lstStyle/>
        <a:p>
          <a:pPr latinLnBrk="1"/>
          <a:r>
            <a:rPr lang="ko-KR" altLang="en-US" sz="28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만년의 메이지 천황</a:t>
          </a:r>
          <a:endParaRPr lang="ko-KR" altLang="en-US" sz="28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26BF3AD9-09FC-4A83-A7AA-6982BD41E5AF}" type="parTrans" cxnId="{8729913D-E218-4C99-A812-820CAE543993}">
      <dgm:prSet/>
      <dgm:spPr/>
      <dgm:t>
        <a:bodyPr/>
        <a:lstStyle/>
        <a:p>
          <a:pPr latinLnBrk="1"/>
          <a:endParaRPr lang="ko-KR" altLang="en-US"/>
        </a:p>
      </dgm:t>
    </dgm:pt>
    <dgm:pt modelId="{9186D606-E58C-449A-B571-B0CD8E7C5C9C}" type="sibTrans" cxnId="{8729913D-E218-4C99-A812-820CAE543993}">
      <dgm:prSet/>
      <dgm:spPr/>
      <dgm:t>
        <a:bodyPr/>
        <a:lstStyle/>
        <a:p>
          <a:pPr latinLnBrk="1"/>
          <a:endParaRPr lang="ko-KR" altLang="en-US"/>
        </a:p>
      </dgm:t>
    </dgm:pt>
    <dgm:pt modelId="{30F650AE-EE4F-4F7C-B014-29FDB0676EB7}">
      <dgm:prSet custT="1"/>
      <dgm:spPr/>
      <dgm:t>
        <a:bodyPr/>
        <a:lstStyle/>
        <a:p>
          <a:pPr latinLnBrk="1"/>
          <a:r>
            <a:rPr lang="ko-KR" altLang="en-US" sz="28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사망소식을 알리는 </a:t>
          </a:r>
          <a:r>
            <a:rPr lang="ko-KR" altLang="en-US" sz="28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호회</a:t>
          </a:r>
          <a:endParaRPr lang="ko-KR" altLang="en-US" sz="28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C65BA8B8-2F56-4CEB-B824-C7F6E7CA31B5}" type="parTrans" cxnId="{7BA43ADD-0C5F-4A9B-BA6C-FBA8CEF6FC8A}">
      <dgm:prSet/>
      <dgm:spPr/>
      <dgm:t>
        <a:bodyPr/>
        <a:lstStyle/>
        <a:p>
          <a:pPr latinLnBrk="1"/>
          <a:endParaRPr lang="ko-KR" altLang="en-US"/>
        </a:p>
      </dgm:t>
    </dgm:pt>
    <dgm:pt modelId="{CA85C9CE-9421-46F2-95C9-0199AFD2F844}" type="sibTrans" cxnId="{7BA43ADD-0C5F-4A9B-BA6C-FBA8CEF6FC8A}">
      <dgm:prSet/>
      <dgm:spPr/>
      <dgm:t>
        <a:bodyPr/>
        <a:lstStyle/>
        <a:p>
          <a:pPr latinLnBrk="1"/>
          <a:endParaRPr lang="ko-KR" altLang="en-US"/>
        </a:p>
      </dgm:t>
    </dgm:pt>
    <dgm:pt modelId="{6A889277-CAAF-4E05-BA3E-747104A17733}" type="pres">
      <dgm:prSet presAssocID="{9353AF0F-35E5-4075-857F-61F3C6D26835}" presName="Name0" presStyleCnt="0">
        <dgm:presLayoutVars>
          <dgm:dir/>
          <dgm:animLvl val="lvl"/>
          <dgm:resizeHandles val="exact"/>
        </dgm:presLayoutVars>
      </dgm:prSet>
      <dgm:spPr/>
    </dgm:pt>
    <dgm:pt modelId="{6B718522-3B36-4C18-95F7-F85C8AF97158}" type="pres">
      <dgm:prSet presAssocID="{0F632EA4-B1C6-4941-B061-7502F0ECC0B2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92A453-5540-435C-ABD0-FB72D31DC888}" type="pres">
      <dgm:prSet presAssocID="{9186D606-E58C-449A-B571-B0CD8E7C5C9C}" presName="parTxOnlySpace" presStyleCnt="0"/>
      <dgm:spPr/>
    </dgm:pt>
    <dgm:pt modelId="{87715EC2-C6EE-435F-AACB-BD50D655A045}" type="pres">
      <dgm:prSet presAssocID="{30F650AE-EE4F-4F7C-B014-29FDB0676EB7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3038F7B-9F0C-440E-B17C-B6EE88842B74}" type="presOf" srcId="{9353AF0F-35E5-4075-857F-61F3C6D26835}" destId="{6A889277-CAAF-4E05-BA3E-747104A17733}" srcOrd="0" destOrd="0" presId="urn:microsoft.com/office/officeart/2005/8/layout/chevron1"/>
    <dgm:cxn modelId="{7BA43ADD-0C5F-4A9B-BA6C-FBA8CEF6FC8A}" srcId="{9353AF0F-35E5-4075-857F-61F3C6D26835}" destId="{30F650AE-EE4F-4F7C-B014-29FDB0676EB7}" srcOrd="1" destOrd="0" parTransId="{C65BA8B8-2F56-4CEB-B824-C7F6E7CA31B5}" sibTransId="{CA85C9CE-9421-46F2-95C9-0199AFD2F844}"/>
    <dgm:cxn modelId="{37F80BFF-EF09-4F3F-8B55-F17E1BD3803A}" type="presOf" srcId="{0F632EA4-B1C6-4941-B061-7502F0ECC0B2}" destId="{6B718522-3B36-4C18-95F7-F85C8AF97158}" srcOrd="0" destOrd="0" presId="urn:microsoft.com/office/officeart/2005/8/layout/chevron1"/>
    <dgm:cxn modelId="{8729913D-E218-4C99-A812-820CAE543993}" srcId="{9353AF0F-35E5-4075-857F-61F3C6D26835}" destId="{0F632EA4-B1C6-4941-B061-7502F0ECC0B2}" srcOrd="0" destOrd="0" parTransId="{26BF3AD9-09FC-4A83-A7AA-6982BD41E5AF}" sibTransId="{9186D606-E58C-449A-B571-B0CD8E7C5C9C}"/>
    <dgm:cxn modelId="{27EFAAD1-2E4E-4C90-A942-C4C7A724501D}" type="presOf" srcId="{30F650AE-EE4F-4F7C-B014-29FDB0676EB7}" destId="{87715EC2-C6EE-435F-AACB-BD50D655A045}" srcOrd="0" destOrd="0" presId="urn:microsoft.com/office/officeart/2005/8/layout/chevron1"/>
    <dgm:cxn modelId="{BAA4954D-76CD-4A01-8D3E-277F46EFB8B1}" type="presParOf" srcId="{6A889277-CAAF-4E05-BA3E-747104A17733}" destId="{6B718522-3B36-4C18-95F7-F85C8AF97158}" srcOrd="0" destOrd="0" presId="urn:microsoft.com/office/officeart/2005/8/layout/chevron1"/>
    <dgm:cxn modelId="{6A7FE14F-A5C4-4378-A61B-E90B6D61151C}" type="presParOf" srcId="{6A889277-CAAF-4E05-BA3E-747104A17733}" destId="{2392A453-5540-435C-ABD0-FB72D31DC888}" srcOrd="1" destOrd="0" presId="urn:microsoft.com/office/officeart/2005/8/layout/chevron1"/>
    <dgm:cxn modelId="{174AC8CE-A37C-4ABB-940F-54E035476452}" type="presParOf" srcId="{6A889277-CAAF-4E05-BA3E-747104A17733}" destId="{87715EC2-C6EE-435F-AACB-BD50D655A045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090B6B2-A86B-40B9-BFD6-4A78AAFC7B17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5D4175D2-90A9-4335-862A-38F94872B669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천황 즉위 당시 처음 찍은 사진</a:t>
          </a:r>
          <a:endParaRPr lang="ko-KR" altLang="en-US" sz="20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1F30DCD4-7319-4928-B15B-7042F01A3CFF}" type="parTrans" cxnId="{B493C37F-86B3-428F-93D0-4CB4C4C766A1}">
      <dgm:prSet/>
      <dgm:spPr/>
      <dgm:t>
        <a:bodyPr/>
        <a:lstStyle/>
        <a:p>
          <a:pPr latinLnBrk="1"/>
          <a:endParaRPr lang="ko-KR" altLang="en-US"/>
        </a:p>
      </dgm:t>
    </dgm:pt>
    <dgm:pt modelId="{A1E965E9-48DA-4720-87E3-8FF303321858}" type="sibTrans" cxnId="{B493C37F-86B3-428F-93D0-4CB4C4C766A1}">
      <dgm:prSet/>
      <dgm:spPr/>
      <dgm:t>
        <a:bodyPr/>
        <a:lstStyle/>
        <a:p>
          <a:pPr latinLnBrk="1"/>
          <a:endParaRPr lang="ko-KR" altLang="en-US"/>
        </a:p>
      </dgm:t>
    </dgm:pt>
    <dgm:pt modelId="{76CABB29-2E8C-4787-A4CB-509E83AC32EC}">
      <dgm:prSet phldrT="[텍스트]" custT="1"/>
      <dgm:spPr/>
      <dgm:t>
        <a:bodyPr/>
        <a:lstStyle/>
        <a:p>
          <a:pPr latinLnBrk="1"/>
          <a:r>
            <a:rPr lang="ko-KR" altLang="en-US" sz="2000" b="0" u="none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단발령 실시했을 때의 사진</a:t>
          </a:r>
          <a:endParaRPr lang="ko-KR" altLang="en-US" sz="2000" b="0" u="none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0E6F28B2-7D8B-4D49-BBA6-06804BE4F824}" type="parTrans" cxnId="{82BB756E-B2B3-46D4-BBEC-EA68F02A0C04}">
      <dgm:prSet/>
      <dgm:spPr/>
      <dgm:t>
        <a:bodyPr/>
        <a:lstStyle/>
        <a:p>
          <a:pPr latinLnBrk="1"/>
          <a:endParaRPr lang="ko-KR" altLang="en-US"/>
        </a:p>
      </dgm:t>
    </dgm:pt>
    <dgm:pt modelId="{7DE02813-E45C-4F1C-BED8-60AA68F9BE20}" type="sibTrans" cxnId="{82BB756E-B2B3-46D4-BBEC-EA68F02A0C04}">
      <dgm:prSet/>
      <dgm:spPr/>
      <dgm:t>
        <a:bodyPr/>
        <a:lstStyle/>
        <a:p>
          <a:pPr latinLnBrk="1"/>
          <a:endParaRPr lang="ko-KR" altLang="en-US"/>
        </a:p>
      </dgm:t>
    </dgm:pt>
    <dgm:pt modelId="{4B591A2D-5FA1-4160-8EB1-19DF64448C1D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천황의 초상화</a:t>
          </a:r>
          <a:endParaRPr lang="ko-KR" altLang="en-US" sz="20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C97CFBB5-B1D7-47FA-B5E3-55E9C572B249}" type="parTrans" cxnId="{960D4ADF-6B6E-4605-AED8-8A8A9DB14FBF}">
      <dgm:prSet/>
      <dgm:spPr/>
      <dgm:t>
        <a:bodyPr/>
        <a:lstStyle/>
        <a:p>
          <a:pPr latinLnBrk="1"/>
          <a:endParaRPr lang="ko-KR" altLang="en-US"/>
        </a:p>
      </dgm:t>
    </dgm:pt>
    <dgm:pt modelId="{48ABA01B-1DA5-4106-BE3C-C131C6FD1A01}" type="sibTrans" cxnId="{960D4ADF-6B6E-4605-AED8-8A8A9DB14FBF}">
      <dgm:prSet/>
      <dgm:spPr/>
      <dgm:t>
        <a:bodyPr/>
        <a:lstStyle/>
        <a:p>
          <a:pPr latinLnBrk="1"/>
          <a:endParaRPr lang="ko-KR" altLang="en-US"/>
        </a:p>
      </dgm:t>
    </dgm:pt>
    <dgm:pt modelId="{CE8C8C74-ABD3-4B56-9728-7D7FD88929D3}" type="pres">
      <dgm:prSet presAssocID="{5090B6B2-A86B-40B9-BFD6-4A78AAFC7B17}" presName="Name0" presStyleCnt="0">
        <dgm:presLayoutVars>
          <dgm:dir/>
          <dgm:animLvl val="lvl"/>
          <dgm:resizeHandles val="exact"/>
        </dgm:presLayoutVars>
      </dgm:prSet>
      <dgm:spPr/>
    </dgm:pt>
    <dgm:pt modelId="{11537C68-E3BF-4CA8-B5F1-E83F0F5AEEB2}" type="pres">
      <dgm:prSet presAssocID="{5D4175D2-90A9-4335-862A-38F94872B66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CC5B0E9-3665-4EB2-9AB9-6109D1E16B94}" type="pres">
      <dgm:prSet presAssocID="{A1E965E9-48DA-4720-87E3-8FF303321858}" presName="parTxOnlySpace" presStyleCnt="0"/>
      <dgm:spPr/>
    </dgm:pt>
    <dgm:pt modelId="{58E711FE-4177-44DF-9899-D5877D188129}" type="pres">
      <dgm:prSet presAssocID="{76CABB29-2E8C-4787-A4CB-509E83AC32E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042D0B3-A788-4553-8783-8B94880033DC}" type="pres">
      <dgm:prSet presAssocID="{7DE02813-E45C-4F1C-BED8-60AA68F9BE20}" presName="parTxOnlySpace" presStyleCnt="0"/>
      <dgm:spPr/>
    </dgm:pt>
    <dgm:pt modelId="{10280962-0A30-4890-A7BA-FABC7E7F9022}" type="pres">
      <dgm:prSet presAssocID="{4B591A2D-5FA1-4160-8EB1-19DF64448C1D}" presName="parTxOnly" presStyleLbl="node1" presStyleIdx="2" presStyleCnt="3" custLinFactNeighborX="-1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7DC6ECE-2A7D-47F4-B426-2C7A68820AD0}" type="presOf" srcId="{5D4175D2-90A9-4335-862A-38F94872B669}" destId="{11537C68-E3BF-4CA8-B5F1-E83F0F5AEEB2}" srcOrd="0" destOrd="0" presId="urn:microsoft.com/office/officeart/2005/8/layout/chevron1"/>
    <dgm:cxn modelId="{960D4ADF-6B6E-4605-AED8-8A8A9DB14FBF}" srcId="{5090B6B2-A86B-40B9-BFD6-4A78AAFC7B17}" destId="{4B591A2D-5FA1-4160-8EB1-19DF64448C1D}" srcOrd="2" destOrd="0" parTransId="{C97CFBB5-B1D7-47FA-B5E3-55E9C572B249}" sibTransId="{48ABA01B-1DA5-4106-BE3C-C131C6FD1A01}"/>
    <dgm:cxn modelId="{18C9739E-C33E-4A48-BCE8-9DB5165D0C8A}" type="presOf" srcId="{4B591A2D-5FA1-4160-8EB1-19DF64448C1D}" destId="{10280962-0A30-4890-A7BA-FABC7E7F9022}" srcOrd="0" destOrd="0" presId="urn:microsoft.com/office/officeart/2005/8/layout/chevron1"/>
    <dgm:cxn modelId="{B493C37F-86B3-428F-93D0-4CB4C4C766A1}" srcId="{5090B6B2-A86B-40B9-BFD6-4A78AAFC7B17}" destId="{5D4175D2-90A9-4335-862A-38F94872B669}" srcOrd="0" destOrd="0" parTransId="{1F30DCD4-7319-4928-B15B-7042F01A3CFF}" sibTransId="{A1E965E9-48DA-4720-87E3-8FF303321858}"/>
    <dgm:cxn modelId="{82BB756E-B2B3-46D4-BBEC-EA68F02A0C04}" srcId="{5090B6B2-A86B-40B9-BFD6-4A78AAFC7B17}" destId="{76CABB29-2E8C-4787-A4CB-509E83AC32EC}" srcOrd="1" destOrd="0" parTransId="{0E6F28B2-7D8B-4D49-BBA6-06804BE4F824}" sibTransId="{7DE02813-E45C-4F1C-BED8-60AA68F9BE20}"/>
    <dgm:cxn modelId="{CB30B41F-F39D-49CE-94D2-639E0490DD0A}" type="presOf" srcId="{76CABB29-2E8C-4787-A4CB-509E83AC32EC}" destId="{58E711FE-4177-44DF-9899-D5877D188129}" srcOrd="0" destOrd="0" presId="urn:microsoft.com/office/officeart/2005/8/layout/chevron1"/>
    <dgm:cxn modelId="{A0A75A46-5E5E-4CF6-A7FD-F7B22177AA2A}" type="presOf" srcId="{5090B6B2-A86B-40B9-BFD6-4A78AAFC7B17}" destId="{CE8C8C74-ABD3-4B56-9728-7D7FD88929D3}" srcOrd="0" destOrd="0" presId="urn:microsoft.com/office/officeart/2005/8/layout/chevron1"/>
    <dgm:cxn modelId="{7B43CE6B-DFCB-4CE6-BE62-0F660B3E2EEF}" type="presParOf" srcId="{CE8C8C74-ABD3-4B56-9728-7D7FD88929D3}" destId="{11537C68-E3BF-4CA8-B5F1-E83F0F5AEEB2}" srcOrd="0" destOrd="0" presId="urn:microsoft.com/office/officeart/2005/8/layout/chevron1"/>
    <dgm:cxn modelId="{0578C3E7-66E1-425D-B0C8-1270B661BD1D}" type="presParOf" srcId="{CE8C8C74-ABD3-4B56-9728-7D7FD88929D3}" destId="{BCC5B0E9-3665-4EB2-9AB9-6109D1E16B94}" srcOrd="1" destOrd="0" presId="urn:microsoft.com/office/officeart/2005/8/layout/chevron1"/>
    <dgm:cxn modelId="{42BBD8B4-7FA4-44CF-85F1-53F427ED59D0}" type="presParOf" srcId="{CE8C8C74-ABD3-4B56-9728-7D7FD88929D3}" destId="{58E711FE-4177-44DF-9899-D5877D188129}" srcOrd="2" destOrd="0" presId="urn:microsoft.com/office/officeart/2005/8/layout/chevron1"/>
    <dgm:cxn modelId="{FE2F198A-F176-4319-B812-67736B9F0EF9}" type="presParOf" srcId="{CE8C8C74-ABD3-4B56-9728-7D7FD88929D3}" destId="{5042D0B3-A788-4553-8783-8B94880033DC}" srcOrd="3" destOrd="0" presId="urn:microsoft.com/office/officeart/2005/8/layout/chevron1"/>
    <dgm:cxn modelId="{D1BDAF52-90AF-47BF-A854-C86D116B2361}" type="presParOf" srcId="{CE8C8C74-ABD3-4B56-9728-7D7FD88929D3}" destId="{10280962-0A30-4890-A7BA-FABC7E7F902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8D85CF-4A10-4291-ACF1-886BAA297C7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A386A6A-5BBC-4D41-BA59-C621BB79A2AB}">
      <dgm:prSet phldrT="[텍스트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메이지 유신 때의 포스터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60C188B5-15FD-45E8-9548-463DF7A348A3}" type="parTrans" cxnId="{EEDAB3B3-3254-47FA-920B-5B02A6C341AC}">
      <dgm:prSet/>
      <dgm:spPr/>
      <dgm:t>
        <a:bodyPr/>
        <a:lstStyle/>
        <a:p>
          <a:pPr latinLnBrk="1"/>
          <a:endParaRPr lang="ko-KR" altLang="en-US"/>
        </a:p>
      </dgm:t>
    </dgm:pt>
    <dgm:pt modelId="{E257CE28-6BB4-45AC-B527-AFAA3C2DF049}" type="sibTrans" cxnId="{EEDAB3B3-3254-47FA-920B-5B02A6C341AC}">
      <dgm:prSet/>
      <dgm:spPr/>
      <dgm:t>
        <a:bodyPr/>
        <a:lstStyle/>
        <a:p>
          <a:pPr latinLnBrk="1"/>
          <a:endParaRPr lang="ko-KR" altLang="en-US"/>
        </a:p>
      </dgm:t>
    </dgm:pt>
    <dgm:pt modelId="{93048D2A-60A2-4013-B91D-834CD4F50375}" type="pres">
      <dgm:prSet presAssocID="{FB8D85CF-4A10-4291-ACF1-886BAA297C7B}" presName="Name0" presStyleCnt="0">
        <dgm:presLayoutVars>
          <dgm:dir/>
          <dgm:animLvl val="lvl"/>
          <dgm:resizeHandles val="exact"/>
        </dgm:presLayoutVars>
      </dgm:prSet>
      <dgm:spPr/>
    </dgm:pt>
    <dgm:pt modelId="{0D200940-0F0D-4649-94C4-9692312BA441}" type="pres">
      <dgm:prSet presAssocID="{FA386A6A-5BBC-4D41-BA59-C621BB79A2A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EDAB3B3-3254-47FA-920B-5B02A6C341AC}" srcId="{FB8D85CF-4A10-4291-ACF1-886BAA297C7B}" destId="{FA386A6A-5BBC-4D41-BA59-C621BB79A2AB}" srcOrd="0" destOrd="0" parTransId="{60C188B5-15FD-45E8-9548-463DF7A348A3}" sibTransId="{E257CE28-6BB4-45AC-B527-AFAA3C2DF049}"/>
    <dgm:cxn modelId="{29BFD557-B47A-4F03-8A81-696010F1F928}" type="presOf" srcId="{FB8D85CF-4A10-4291-ACF1-886BAA297C7B}" destId="{93048D2A-60A2-4013-B91D-834CD4F50375}" srcOrd="0" destOrd="0" presId="urn:microsoft.com/office/officeart/2005/8/layout/chevron1"/>
    <dgm:cxn modelId="{83F5BC27-F47A-4687-BEB1-C786B60E6F47}" type="presOf" srcId="{FA386A6A-5BBC-4D41-BA59-C621BB79A2AB}" destId="{0D200940-0F0D-4649-94C4-9692312BA441}" srcOrd="0" destOrd="0" presId="urn:microsoft.com/office/officeart/2005/8/layout/chevron1"/>
    <dgm:cxn modelId="{D167E63F-A24A-463D-8C30-D07AD58190C9}" type="presParOf" srcId="{93048D2A-60A2-4013-B91D-834CD4F50375}" destId="{0D200940-0F0D-4649-94C4-9692312BA441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ABD3305-6C3E-429F-9492-CD7F8AB7B360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067C0C00-1E7A-421E-AF37-0A41242D2446}">
      <dgm:prSet phldrT="[텍스트]"/>
      <dgm:spPr/>
      <dgm:t>
        <a:bodyPr/>
        <a:lstStyle/>
        <a:p>
          <a:pPr latinLnBrk="1"/>
          <a:r>
            <a:rPr lang="en-US" altLang="ko-KR" b="1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(좌)</a:t>
          </a:r>
          <a:r>
            <a: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1873년에 </a:t>
          </a:r>
          <a:r>
            <a:rPr lang="en-US" altLang="ko-KR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발행된</a:t>
          </a:r>
          <a:r>
            <a: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</a:t>
          </a:r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구</a:t>
          </a:r>
          <a:r>
            <a:rPr lang="en-US" altLang="ko-KR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국립은행권</a:t>
          </a:r>
          <a:r>
            <a: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10엔 </a:t>
          </a:r>
          <a:endParaRPr lang="ko-KR" altLang="en-US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0DA53D1A-E1F9-493B-9621-5A6F1F53DC9E}" type="parTrans" cxnId="{735DE225-3EFC-46A5-A060-5D6ED3B6CB5E}">
      <dgm:prSet/>
      <dgm:spPr/>
      <dgm:t>
        <a:bodyPr/>
        <a:lstStyle/>
        <a:p>
          <a:pPr latinLnBrk="1"/>
          <a:endParaRPr lang="ko-KR" altLang="en-US"/>
        </a:p>
      </dgm:t>
    </dgm:pt>
    <dgm:pt modelId="{6B9C0B67-E58C-4011-B752-44A2D2743E2C}" type="sibTrans" cxnId="{735DE225-3EFC-46A5-A060-5D6ED3B6CB5E}">
      <dgm:prSet/>
      <dgm:spPr/>
      <dgm:t>
        <a:bodyPr/>
        <a:lstStyle/>
        <a:p>
          <a:pPr latinLnBrk="1"/>
          <a:endParaRPr lang="ko-KR" altLang="en-US"/>
        </a:p>
      </dgm:t>
    </dgm:pt>
    <dgm:pt modelId="{CACC054F-438B-4304-9C13-98B6D9D5F72B}">
      <dgm:prSet/>
      <dgm:spPr/>
      <dgm:t>
        <a:bodyPr/>
        <a:lstStyle/>
        <a:p>
          <a:pPr latinLnBrk="1"/>
          <a:r>
            <a:rPr lang="en-US" altLang="ko-KR" b="1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(우)</a:t>
          </a:r>
          <a:r>
            <a: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1868년 </a:t>
          </a:r>
          <a:r>
            <a:rPr lang="en-US" altLang="ko-KR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미국에서</a:t>
          </a:r>
          <a:r>
            <a: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</a:t>
          </a:r>
          <a:r>
            <a:rPr lang="en-US" altLang="ko-KR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제조된</a:t>
          </a:r>
          <a:r>
            <a: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10달러 </a:t>
          </a:r>
          <a:r>
            <a:rPr lang="en-US" altLang="ko-KR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지폐</a:t>
          </a:r>
          <a:endParaRPr lang="en-US" altLang="ko-KR" dirty="0" smtClean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777E4243-2267-4A68-AC0B-433D50A22DF2}" type="parTrans" cxnId="{AEE85A9F-F8BD-4F11-BC7A-174EB212EBD1}">
      <dgm:prSet/>
      <dgm:spPr/>
      <dgm:t>
        <a:bodyPr/>
        <a:lstStyle/>
        <a:p>
          <a:pPr latinLnBrk="1"/>
          <a:endParaRPr lang="ko-KR" altLang="en-US"/>
        </a:p>
      </dgm:t>
    </dgm:pt>
    <dgm:pt modelId="{026B3795-1AFB-4CE5-9462-B32F75176304}" type="sibTrans" cxnId="{AEE85A9F-F8BD-4F11-BC7A-174EB212EBD1}">
      <dgm:prSet/>
      <dgm:spPr/>
      <dgm:t>
        <a:bodyPr/>
        <a:lstStyle/>
        <a:p>
          <a:pPr latinLnBrk="1"/>
          <a:endParaRPr lang="ko-KR" altLang="en-US"/>
        </a:p>
      </dgm:t>
    </dgm:pt>
    <dgm:pt modelId="{4E97344E-C666-43B9-9C9C-CE75AD24799A}" type="pres">
      <dgm:prSet presAssocID="{9ABD3305-6C3E-429F-9492-CD7F8AB7B360}" presName="Name0" presStyleCnt="0">
        <dgm:presLayoutVars>
          <dgm:dir/>
          <dgm:animLvl val="lvl"/>
          <dgm:resizeHandles val="exact"/>
        </dgm:presLayoutVars>
      </dgm:prSet>
      <dgm:spPr/>
    </dgm:pt>
    <dgm:pt modelId="{452A431F-0332-4424-A858-5215533501CC}" type="pres">
      <dgm:prSet presAssocID="{067C0C00-1E7A-421E-AF37-0A41242D2446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1CF40F7-26C5-4AF4-B811-72EE6CE9F2FA}" type="pres">
      <dgm:prSet presAssocID="{6B9C0B67-E58C-4011-B752-44A2D2743E2C}" presName="parTxOnlySpace" presStyleCnt="0"/>
      <dgm:spPr/>
    </dgm:pt>
    <dgm:pt modelId="{67CE851D-744E-4A52-876C-8DCCD08BBB06}" type="pres">
      <dgm:prSet presAssocID="{CACC054F-438B-4304-9C13-98B6D9D5F72B}" presName="parTxOnly" presStyleLbl="node1" presStyleIdx="1" presStyleCnt="2" custLinFactX="-77919" custLinFactY="10597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95F80D0-3779-4148-969E-BDAD6335AB93}" type="presOf" srcId="{067C0C00-1E7A-421E-AF37-0A41242D2446}" destId="{452A431F-0332-4424-A858-5215533501CC}" srcOrd="0" destOrd="0" presId="urn:microsoft.com/office/officeart/2005/8/layout/chevron1"/>
    <dgm:cxn modelId="{18DAA8B4-2F9E-480C-BFED-235C909E50D1}" type="presOf" srcId="{CACC054F-438B-4304-9C13-98B6D9D5F72B}" destId="{67CE851D-744E-4A52-876C-8DCCD08BBB06}" srcOrd="0" destOrd="0" presId="urn:microsoft.com/office/officeart/2005/8/layout/chevron1"/>
    <dgm:cxn modelId="{735DE225-3EFC-46A5-A060-5D6ED3B6CB5E}" srcId="{9ABD3305-6C3E-429F-9492-CD7F8AB7B360}" destId="{067C0C00-1E7A-421E-AF37-0A41242D2446}" srcOrd="0" destOrd="0" parTransId="{0DA53D1A-E1F9-493B-9621-5A6F1F53DC9E}" sibTransId="{6B9C0B67-E58C-4011-B752-44A2D2743E2C}"/>
    <dgm:cxn modelId="{18CFF61E-0502-4106-A32A-4774A0B8E302}" type="presOf" srcId="{9ABD3305-6C3E-429F-9492-CD7F8AB7B360}" destId="{4E97344E-C666-43B9-9C9C-CE75AD24799A}" srcOrd="0" destOrd="0" presId="urn:microsoft.com/office/officeart/2005/8/layout/chevron1"/>
    <dgm:cxn modelId="{AEE85A9F-F8BD-4F11-BC7A-174EB212EBD1}" srcId="{9ABD3305-6C3E-429F-9492-CD7F8AB7B360}" destId="{CACC054F-438B-4304-9C13-98B6D9D5F72B}" srcOrd="1" destOrd="0" parTransId="{777E4243-2267-4A68-AC0B-433D50A22DF2}" sibTransId="{026B3795-1AFB-4CE5-9462-B32F75176304}"/>
    <dgm:cxn modelId="{CB4387CC-C595-4CF8-B59C-FB258CE3F5B0}" type="presParOf" srcId="{4E97344E-C666-43B9-9C9C-CE75AD24799A}" destId="{452A431F-0332-4424-A858-5215533501CC}" srcOrd="0" destOrd="0" presId="urn:microsoft.com/office/officeart/2005/8/layout/chevron1"/>
    <dgm:cxn modelId="{8976279D-9318-4B5D-92EF-E2AEBFB9672D}" type="presParOf" srcId="{4E97344E-C666-43B9-9C9C-CE75AD24799A}" destId="{41CF40F7-26C5-4AF4-B811-72EE6CE9F2FA}" srcOrd="1" destOrd="0" presId="urn:microsoft.com/office/officeart/2005/8/layout/chevron1"/>
    <dgm:cxn modelId="{1A998A5C-2039-4175-A168-E50C603478C0}" type="presParOf" srcId="{4E97344E-C666-43B9-9C9C-CE75AD24799A}" destId="{67CE851D-744E-4A52-876C-8DCCD08BBB06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E5EA1E7-9D53-487B-9238-57D446CCEE3D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B16B9F3C-E723-40E7-A39A-E4D845C61942}">
      <dgm:prSet phldrT="[텍스트]" custT="1"/>
      <dgm:spPr/>
      <dgm:t>
        <a:bodyPr/>
        <a:lstStyle/>
        <a:p>
          <a:pPr latinLnBrk="1"/>
          <a:r>
            <a:rPr lang="en-US" altLang="ja-JP" sz="36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1871</a:t>
          </a:r>
          <a:r>
            <a:rPr lang="ja-JP" altLang="en-US" sz="3600" dirty="0" smtClean="0">
              <a:solidFill>
                <a:schemeClr val="tx1"/>
              </a:solidFill>
              <a:latin typeface="Kozuka Gothic Pro M" pitchFamily="34" charset="-128"/>
              <a:ea typeface="Kozuka Gothic Pro M" pitchFamily="34" charset="-128"/>
            </a:rPr>
            <a:t>年</a:t>
          </a:r>
          <a:r>
            <a:rPr lang="en-US" altLang="ja-JP" sz="3600" dirty="0" smtClean="0">
              <a:solidFill>
                <a:schemeClr val="tx1"/>
              </a:solidFill>
              <a:latin typeface="Kozuka Gothic Pro M" pitchFamily="34" charset="-128"/>
              <a:ea typeface="Kozuka Gothic Pro M" pitchFamily="34" charset="-128"/>
            </a:rPr>
            <a:t>,</a:t>
          </a:r>
          <a:r>
            <a:rPr lang="ja-JP" altLang="en-US" sz="3600" dirty="0" smtClean="0">
              <a:solidFill>
                <a:schemeClr val="tx1"/>
              </a:solidFill>
              <a:latin typeface="Kozuka Gothic Pro M" pitchFamily="34" charset="-128"/>
              <a:ea typeface="Kozuka Gothic Pro M" pitchFamily="34" charset="-128"/>
            </a:rPr>
            <a:t>円</a:t>
          </a:r>
          <a:r>
            <a:rPr lang="ko-KR" altLang="en-US" sz="36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화도입</a:t>
          </a:r>
          <a:endParaRPr lang="ko-KR" altLang="en-US" sz="36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34A200C3-91F2-4EB2-94F1-ED3445C45E65}" type="parTrans" cxnId="{29A17FDA-F706-42B4-82F8-DC3FF75C2123}">
      <dgm:prSet/>
      <dgm:spPr/>
      <dgm:t>
        <a:bodyPr/>
        <a:lstStyle/>
        <a:p>
          <a:pPr latinLnBrk="1"/>
          <a:endParaRPr lang="ko-KR" altLang="en-US"/>
        </a:p>
      </dgm:t>
    </dgm:pt>
    <dgm:pt modelId="{1B483776-7BBC-4FDB-8990-81C73AA04343}" type="sibTrans" cxnId="{29A17FDA-F706-42B4-82F8-DC3FF75C2123}">
      <dgm:prSet/>
      <dgm:spPr/>
      <dgm:t>
        <a:bodyPr/>
        <a:lstStyle/>
        <a:p>
          <a:pPr latinLnBrk="1"/>
          <a:endParaRPr lang="ko-KR" altLang="en-US"/>
        </a:p>
      </dgm:t>
    </dgm:pt>
    <dgm:pt modelId="{D178C6FF-2D78-4E16-A11C-7A47EC219B5F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38650FCA-0474-4715-B52E-97C9FD987486}" type="parTrans" cxnId="{5E1F918A-4C15-4B8E-8258-EA672CA04A72}">
      <dgm:prSet/>
      <dgm:spPr/>
      <dgm:t>
        <a:bodyPr/>
        <a:lstStyle/>
        <a:p>
          <a:pPr latinLnBrk="1"/>
          <a:endParaRPr lang="ko-KR" altLang="en-US"/>
        </a:p>
      </dgm:t>
    </dgm:pt>
    <dgm:pt modelId="{3DD06CE0-3A9A-4021-A05C-33CEA92CED7D}" type="sibTrans" cxnId="{5E1F918A-4C15-4B8E-8258-EA672CA04A72}">
      <dgm:prSet/>
      <dgm:spPr/>
      <dgm:t>
        <a:bodyPr/>
        <a:lstStyle/>
        <a:p>
          <a:pPr latinLnBrk="1"/>
          <a:endParaRPr lang="ko-KR" altLang="en-US"/>
        </a:p>
      </dgm:t>
    </dgm:pt>
    <dgm:pt modelId="{FB2692EA-28B0-4205-8F7C-23844448BF16}" type="pres">
      <dgm:prSet presAssocID="{5E5EA1E7-9D53-487B-9238-57D446CCEE3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20042A-A53B-41D3-A496-26D77D8BDF72}" type="pres">
      <dgm:prSet presAssocID="{5E5EA1E7-9D53-487B-9238-57D446CCEE3D}" presName="dummyMaxCanvas" presStyleCnt="0">
        <dgm:presLayoutVars/>
      </dgm:prSet>
      <dgm:spPr/>
    </dgm:pt>
    <dgm:pt modelId="{D6ADBAB4-10B3-48BD-BB9E-C533E35A22C7}" type="pres">
      <dgm:prSet presAssocID="{5E5EA1E7-9D53-487B-9238-57D446CCEE3D}" presName="TwoNodes_1" presStyleLbl="node1" presStyleIdx="0" presStyleCnt="2" custScaleX="114497" custScaleY="5922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E66E3AC-8905-4AD5-B25A-271DF124E0D3}" type="pres">
      <dgm:prSet presAssocID="{5E5EA1E7-9D53-487B-9238-57D446CCEE3D}" presName="TwoNodes_2" presStyleLbl="node1" presStyleIdx="1" presStyleCnt="2" custScaleX="117647" custLinFactNeighborX="172" custLinFactNeighborY="-2865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51EA087-53A4-4A31-B6A4-1BC75A0D43C4}" type="pres">
      <dgm:prSet presAssocID="{5E5EA1E7-9D53-487B-9238-57D446CCEE3D}" presName="TwoConn_1-2" presStyleLbl="fgAccFollowNode1" presStyleIdx="0" presStyleCnt="1" custLinFactNeighborX="5319" custLinFactNeighborY="-3480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BAC9092-94C1-4DB9-93A0-05EA688CB599}" type="pres">
      <dgm:prSet presAssocID="{5E5EA1E7-9D53-487B-9238-57D446CCEE3D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9D12939-4802-4C2F-9D1F-AB5F5CC418AC}" type="pres">
      <dgm:prSet presAssocID="{5E5EA1E7-9D53-487B-9238-57D446CCEE3D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9A17FDA-F706-42B4-82F8-DC3FF75C2123}" srcId="{5E5EA1E7-9D53-487B-9238-57D446CCEE3D}" destId="{B16B9F3C-E723-40E7-A39A-E4D845C61942}" srcOrd="0" destOrd="0" parTransId="{34A200C3-91F2-4EB2-94F1-ED3445C45E65}" sibTransId="{1B483776-7BBC-4FDB-8990-81C73AA04343}"/>
    <dgm:cxn modelId="{5E1F918A-4C15-4B8E-8258-EA672CA04A72}" srcId="{5E5EA1E7-9D53-487B-9238-57D446CCEE3D}" destId="{D178C6FF-2D78-4E16-A11C-7A47EC219B5F}" srcOrd="1" destOrd="0" parTransId="{38650FCA-0474-4715-B52E-97C9FD987486}" sibTransId="{3DD06CE0-3A9A-4021-A05C-33CEA92CED7D}"/>
    <dgm:cxn modelId="{C8ED78BF-9D14-4A9B-BB47-A799A9ADB442}" type="presOf" srcId="{D178C6FF-2D78-4E16-A11C-7A47EC219B5F}" destId="{6E66E3AC-8905-4AD5-B25A-271DF124E0D3}" srcOrd="0" destOrd="0" presId="urn:microsoft.com/office/officeart/2005/8/layout/vProcess5"/>
    <dgm:cxn modelId="{3DC39604-2A7D-47B3-AA66-A77C4838A20E}" type="presOf" srcId="{D178C6FF-2D78-4E16-A11C-7A47EC219B5F}" destId="{89D12939-4802-4C2F-9D1F-AB5F5CC418AC}" srcOrd="1" destOrd="0" presId="urn:microsoft.com/office/officeart/2005/8/layout/vProcess5"/>
    <dgm:cxn modelId="{4CF06399-725A-47C6-BC10-5C6D3BD74DEC}" type="presOf" srcId="{5E5EA1E7-9D53-487B-9238-57D446CCEE3D}" destId="{FB2692EA-28B0-4205-8F7C-23844448BF16}" srcOrd="0" destOrd="0" presId="urn:microsoft.com/office/officeart/2005/8/layout/vProcess5"/>
    <dgm:cxn modelId="{47B6DC22-BF16-4EE5-A2B2-62F7A5E235A7}" type="presOf" srcId="{1B483776-7BBC-4FDB-8990-81C73AA04343}" destId="{E51EA087-53A4-4A31-B6A4-1BC75A0D43C4}" srcOrd="0" destOrd="0" presId="urn:microsoft.com/office/officeart/2005/8/layout/vProcess5"/>
    <dgm:cxn modelId="{187EC35A-6118-43EA-9F44-1F7E51F9868D}" type="presOf" srcId="{B16B9F3C-E723-40E7-A39A-E4D845C61942}" destId="{D6ADBAB4-10B3-48BD-BB9E-C533E35A22C7}" srcOrd="0" destOrd="0" presId="urn:microsoft.com/office/officeart/2005/8/layout/vProcess5"/>
    <dgm:cxn modelId="{6EF0D48F-9F7C-4A97-B436-FF5EA7C6F29D}" type="presOf" srcId="{B16B9F3C-E723-40E7-A39A-E4D845C61942}" destId="{5BAC9092-94C1-4DB9-93A0-05EA688CB599}" srcOrd="1" destOrd="0" presId="urn:microsoft.com/office/officeart/2005/8/layout/vProcess5"/>
    <dgm:cxn modelId="{E481276F-7331-42BF-B08E-EBC6A4853336}" type="presParOf" srcId="{FB2692EA-28B0-4205-8F7C-23844448BF16}" destId="{7320042A-A53B-41D3-A496-26D77D8BDF72}" srcOrd="0" destOrd="0" presId="urn:microsoft.com/office/officeart/2005/8/layout/vProcess5"/>
    <dgm:cxn modelId="{D04F23C9-7E02-4BA4-B646-C310E49CC334}" type="presParOf" srcId="{FB2692EA-28B0-4205-8F7C-23844448BF16}" destId="{D6ADBAB4-10B3-48BD-BB9E-C533E35A22C7}" srcOrd="1" destOrd="0" presId="urn:microsoft.com/office/officeart/2005/8/layout/vProcess5"/>
    <dgm:cxn modelId="{966EAAC2-D5DB-41DF-8D71-40AA028A6773}" type="presParOf" srcId="{FB2692EA-28B0-4205-8F7C-23844448BF16}" destId="{6E66E3AC-8905-4AD5-B25A-271DF124E0D3}" srcOrd="2" destOrd="0" presId="urn:microsoft.com/office/officeart/2005/8/layout/vProcess5"/>
    <dgm:cxn modelId="{5160C7CF-FD19-449A-903D-8C3CFE23894C}" type="presParOf" srcId="{FB2692EA-28B0-4205-8F7C-23844448BF16}" destId="{E51EA087-53A4-4A31-B6A4-1BC75A0D43C4}" srcOrd="3" destOrd="0" presId="urn:microsoft.com/office/officeart/2005/8/layout/vProcess5"/>
    <dgm:cxn modelId="{C0B02456-4E05-4F27-912D-1C0C43C037E9}" type="presParOf" srcId="{FB2692EA-28B0-4205-8F7C-23844448BF16}" destId="{5BAC9092-94C1-4DB9-93A0-05EA688CB599}" srcOrd="4" destOrd="0" presId="urn:microsoft.com/office/officeart/2005/8/layout/vProcess5"/>
    <dgm:cxn modelId="{A66CD500-F729-46EE-87D8-5B0C0F5B93D2}" type="presParOf" srcId="{FB2692EA-28B0-4205-8F7C-23844448BF16}" destId="{89D12939-4802-4C2F-9D1F-AB5F5CC418AC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D50FC89-5507-4D4C-8C2C-1AABBE1A150A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ED17E61E-7BFF-4EFF-AA31-0348690C88B8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HY헤드라인M" pitchFamily="18" charset="-127"/>
              <a:ea typeface="HY헤드라인M" pitchFamily="18" charset="-127"/>
            </a:rPr>
            <a:t>1</a:t>
          </a:r>
          <a:r>
            <a:rPr lang="ko-KR" altLang="en-US" sz="1800" dirty="0" smtClean="0"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1800" dirty="0">
            <a:latin typeface="HY헤드라인M" pitchFamily="18" charset="-127"/>
            <a:ea typeface="HY헤드라인M" pitchFamily="18" charset="-127"/>
          </a:endParaRPr>
        </a:p>
      </dgm:t>
    </dgm:pt>
    <dgm:pt modelId="{CDFB7674-2EDA-4F1C-9F5D-083C801797C7}" type="parTrans" cxnId="{86EEF17F-A1CE-47B9-A1C3-CD2CC5CFFCEE}">
      <dgm:prSet/>
      <dgm:spPr/>
      <dgm:t>
        <a:bodyPr/>
        <a:lstStyle/>
        <a:p>
          <a:pPr latinLnBrk="1"/>
          <a:endParaRPr lang="ko-KR" altLang="en-US"/>
        </a:p>
      </dgm:t>
    </dgm:pt>
    <dgm:pt modelId="{9BAAB5BB-A14B-49FE-8C62-D4C9344961D6}" type="sibTrans" cxnId="{86EEF17F-A1CE-47B9-A1C3-CD2CC5CFFCEE}">
      <dgm:prSet/>
      <dgm:spPr/>
      <dgm:t>
        <a:bodyPr/>
        <a:lstStyle/>
        <a:p>
          <a:pPr latinLnBrk="1"/>
          <a:endParaRPr lang="ko-KR" altLang="en-US"/>
        </a:p>
      </dgm:t>
    </dgm:pt>
    <dgm:pt modelId="{6D4070DE-09C4-4754-A625-B9199ABFC236}">
      <dgm:prSet phldrT="[텍스트]" custT="1"/>
      <dgm:spPr>
        <a:noFill/>
      </dgm:spPr>
      <dgm:t>
        <a:bodyPr/>
        <a:lstStyle/>
        <a:p>
          <a:pPr latinLnBrk="1"/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호헌</a:t>
          </a:r>
          <a:r>
            <a:rPr lang="en-US" altLang="ko-KR" sz="2300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護憲</a:t>
          </a:r>
          <a:r>
            <a:rPr lang="en-US" altLang="ko-KR" sz="2300" dirty="0" smtClean="0">
              <a:latin typeface="HY헤드라인M" pitchFamily="18" charset="-127"/>
              <a:ea typeface="HY헤드라인M" pitchFamily="18" charset="-127"/>
            </a:rPr>
            <a:t>)</a:t>
          </a:r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운동 시작</a:t>
          </a:r>
          <a:endParaRPr lang="ko-KR" altLang="en-US" sz="2300" dirty="0">
            <a:latin typeface="HY헤드라인M" pitchFamily="18" charset="-127"/>
            <a:ea typeface="HY헤드라인M" pitchFamily="18" charset="-127"/>
          </a:endParaRPr>
        </a:p>
      </dgm:t>
    </dgm:pt>
    <dgm:pt modelId="{37226BE9-BEBC-4F3A-8F14-24A87469CF25}" type="parTrans" cxnId="{446BFFD1-1FB9-4C3B-9819-BF78D1B79FE0}">
      <dgm:prSet/>
      <dgm:spPr/>
      <dgm:t>
        <a:bodyPr/>
        <a:lstStyle/>
        <a:p>
          <a:pPr latinLnBrk="1"/>
          <a:endParaRPr lang="ko-KR" altLang="en-US"/>
        </a:p>
      </dgm:t>
    </dgm:pt>
    <dgm:pt modelId="{ABB729B6-CA3A-4EF6-AEDA-BEF9FBBCC115}" type="sibTrans" cxnId="{446BFFD1-1FB9-4C3B-9819-BF78D1B79FE0}">
      <dgm:prSet/>
      <dgm:spPr/>
      <dgm:t>
        <a:bodyPr/>
        <a:lstStyle/>
        <a:p>
          <a:pPr latinLnBrk="1"/>
          <a:endParaRPr lang="ko-KR" altLang="en-US"/>
        </a:p>
      </dgm:t>
    </dgm:pt>
    <dgm:pt modelId="{E4D4CFAD-D13A-429D-B187-8B5707D6F7D2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HY헤드라인M" pitchFamily="18" charset="-127"/>
              <a:ea typeface="HY헤드라인M" pitchFamily="18" charset="-127"/>
            </a:rPr>
            <a:t>3</a:t>
          </a:r>
          <a:r>
            <a:rPr lang="ko-KR" altLang="en-US" sz="1800" dirty="0" smtClean="0"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1800" dirty="0">
            <a:latin typeface="HY헤드라인M" pitchFamily="18" charset="-127"/>
            <a:ea typeface="HY헤드라인M" pitchFamily="18" charset="-127"/>
          </a:endParaRPr>
        </a:p>
      </dgm:t>
    </dgm:pt>
    <dgm:pt modelId="{EC9347C5-0C0D-4FC5-BE34-5D9207E4B44E}" type="parTrans" cxnId="{0D97F8E8-02E1-4786-B470-4B8D08BF294E}">
      <dgm:prSet/>
      <dgm:spPr/>
      <dgm:t>
        <a:bodyPr/>
        <a:lstStyle/>
        <a:p>
          <a:pPr latinLnBrk="1"/>
          <a:endParaRPr lang="ko-KR" altLang="en-US"/>
        </a:p>
      </dgm:t>
    </dgm:pt>
    <dgm:pt modelId="{75E19592-44F7-403A-A7B5-114D69490E70}" type="sibTrans" cxnId="{0D97F8E8-02E1-4786-B470-4B8D08BF294E}">
      <dgm:prSet/>
      <dgm:spPr/>
      <dgm:t>
        <a:bodyPr/>
        <a:lstStyle/>
        <a:p>
          <a:pPr latinLnBrk="1"/>
          <a:endParaRPr lang="ko-KR" altLang="en-US"/>
        </a:p>
      </dgm:t>
    </dgm:pt>
    <dgm:pt modelId="{367C3E6E-55D8-4109-A0AB-A5D2493E041E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HY헤드라인M" pitchFamily="18" charset="-127"/>
              <a:ea typeface="HY헤드라인M" pitchFamily="18" charset="-127"/>
            </a:rPr>
            <a:t>4</a:t>
          </a:r>
          <a:r>
            <a:rPr lang="ko-KR" altLang="en-US" sz="1800" dirty="0" smtClean="0"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1800" dirty="0">
            <a:latin typeface="HY헤드라인M" pitchFamily="18" charset="-127"/>
            <a:ea typeface="HY헤드라인M" pitchFamily="18" charset="-127"/>
          </a:endParaRPr>
        </a:p>
      </dgm:t>
    </dgm:pt>
    <dgm:pt modelId="{D06145DA-8506-45C3-B6E5-4BC2F86AB251}" type="parTrans" cxnId="{CEBF1665-59CE-4345-BD14-9D67BDA4C960}">
      <dgm:prSet/>
      <dgm:spPr/>
      <dgm:t>
        <a:bodyPr/>
        <a:lstStyle/>
        <a:p>
          <a:pPr latinLnBrk="1"/>
          <a:endParaRPr lang="ko-KR" altLang="en-US"/>
        </a:p>
      </dgm:t>
    </dgm:pt>
    <dgm:pt modelId="{29901902-6053-466F-BF2D-6A7EF60665C9}" type="sibTrans" cxnId="{CEBF1665-59CE-4345-BD14-9D67BDA4C960}">
      <dgm:prSet/>
      <dgm:spPr/>
      <dgm:t>
        <a:bodyPr/>
        <a:lstStyle/>
        <a:p>
          <a:pPr latinLnBrk="1"/>
          <a:endParaRPr lang="ko-KR" altLang="en-US"/>
        </a:p>
      </dgm:t>
    </dgm:pt>
    <dgm:pt modelId="{89762C26-52AF-4E3D-8F27-4FFF85DE37FB}">
      <dgm:prSet phldrT="[텍스트]" custT="1"/>
      <dgm:spPr>
        <a:noFill/>
      </dgm:spPr>
      <dgm:t>
        <a:bodyPr/>
        <a:lstStyle/>
        <a:p>
          <a:pPr latinLnBrk="1"/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대 중국 </a:t>
          </a:r>
          <a:r>
            <a:rPr lang="en-US" altLang="ko-KR" sz="2300" dirty="0" smtClean="0">
              <a:latin typeface="HY헤드라인M" pitchFamily="18" charset="-127"/>
              <a:ea typeface="HY헤드라인M" pitchFamily="18" charset="-127"/>
            </a:rPr>
            <a:t>21</a:t>
          </a:r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개조 요구</a:t>
          </a:r>
          <a:endParaRPr lang="ko-KR" altLang="en-US" sz="2300" dirty="0">
            <a:latin typeface="HY헤드라인M" pitchFamily="18" charset="-127"/>
            <a:ea typeface="HY헤드라인M" pitchFamily="18" charset="-127"/>
          </a:endParaRPr>
        </a:p>
      </dgm:t>
    </dgm:pt>
    <dgm:pt modelId="{3E65D6E3-C039-4F5B-B2D1-3591C651D697}" type="parTrans" cxnId="{B93BEC6B-CDB6-4398-88B8-5E9280C5A706}">
      <dgm:prSet/>
      <dgm:spPr/>
      <dgm:t>
        <a:bodyPr/>
        <a:lstStyle/>
        <a:p>
          <a:pPr latinLnBrk="1"/>
          <a:endParaRPr lang="ko-KR" altLang="en-US"/>
        </a:p>
      </dgm:t>
    </dgm:pt>
    <dgm:pt modelId="{C73A3193-308B-41BD-8CD9-1DF5FD818EA7}" type="sibTrans" cxnId="{B93BEC6B-CDB6-4398-88B8-5E9280C5A706}">
      <dgm:prSet/>
      <dgm:spPr/>
      <dgm:t>
        <a:bodyPr/>
        <a:lstStyle/>
        <a:p>
          <a:pPr latinLnBrk="1"/>
          <a:endParaRPr lang="ko-KR" altLang="en-US"/>
        </a:p>
      </dgm:t>
    </dgm:pt>
    <dgm:pt modelId="{B3CAE4F7-7086-4F73-8414-9D42DC71CDC0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HY헤드라인M" pitchFamily="18" charset="-127"/>
              <a:ea typeface="HY헤드라인M" pitchFamily="18" charset="-127"/>
            </a:rPr>
            <a:t>5</a:t>
          </a:r>
          <a:r>
            <a:rPr lang="ko-KR" altLang="en-US" sz="1800" dirty="0" smtClean="0"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1800" dirty="0">
            <a:latin typeface="HY헤드라인M" pitchFamily="18" charset="-127"/>
            <a:ea typeface="HY헤드라인M" pitchFamily="18" charset="-127"/>
          </a:endParaRPr>
        </a:p>
      </dgm:t>
    </dgm:pt>
    <dgm:pt modelId="{4A89AC2E-C72E-4F0C-9149-76076607DD75}" type="parTrans" cxnId="{83FF9311-2524-4666-B99E-861E10578C5F}">
      <dgm:prSet/>
      <dgm:spPr/>
      <dgm:t>
        <a:bodyPr/>
        <a:lstStyle/>
        <a:p>
          <a:pPr latinLnBrk="1"/>
          <a:endParaRPr lang="ko-KR" altLang="en-US"/>
        </a:p>
      </dgm:t>
    </dgm:pt>
    <dgm:pt modelId="{5108616E-63C9-4EAA-A5F0-2D4A88EB8EC4}" type="sibTrans" cxnId="{83FF9311-2524-4666-B99E-861E10578C5F}">
      <dgm:prSet/>
      <dgm:spPr/>
      <dgm:t>
        <a:bodyPr/>
        <a:lstStyle/>
        <a:p>
          <a:pPr latinLnBrk="1"/>
          <a:endParaRPr lang="ko-KR" altLang="en-US"/>
        </a:p>
      </dgm:t>
    </dgm:pt>
    <dgm:pt modelId="{73BA77B0-BADA-429B-B478-2B8AE5F69357}">
      <dgm:prSet phldrT="[텍스트]" custT="1"/>
      <dgm:spPr>
        <a:noFill/>
      </dgm:spPr>
      <dgm:t>
        <a:bodyPr/>
        <a:lstStyle/>
        <a:p>
          <a:pPr latinLnBrk="1"/>
          <a:r>
            <a:rPr lang="ko-KR" altLang="en-US" sz="2300" dirty="0" err="1" smtClean="0">
              <a:latin typeface="HY헤드라인M" pitchFamily="18" charset="-127"/>
              <a:ea typeface="HY헤드라인M" pitchFamily="18" charset="-127"/>
            </a:rPr>
            <a:t>다이쇼</a:t>
          </a:r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 데모크라시</a:t>
          </a:r>
          <a:r>
            <a:rPr lang="en-US" altLang="ko-KR" sz="2300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大正 </a:t>
          </a:r>
          <a:r>
            <a:rPr lang="en-US" altLang="ko-KR" sz="2300" dirty="0" smtClean="0">
              <a:latin typeface="HY헤드라인M" pitchFamily="18" charset="-127"/>
              <a:ea typeface="HY헤드라인M" pitchFamily="18" charset="-127"/>
            </a:rPr>
            <a:t>democracy)</a:t>
          </a:r>
          <a:endParaRPr lang="ko-KR" altLang="en-US" sz="2300" dirty="0">
            <a:latin typeface="HY헤드라인M" pitchFamily="18" charset="-127"/>
            <a:ea typeface="HY헤드라인M" pitchFamily="18" charset="-127"/>
          </a:endParaRPr>
        </a:p>
      </dgm:t>
    </dgm:pt>
    <dgm:pt modelId="{119D93B2-25B2-46E5-BE7F-05CACC0A088A}" type="parTrans" cxnId="{442501EE-80CC-439D-B02C-DB72E340CFF0}">
      <dgm:prSet/>
      <dgm:spPr/>
      <dgm:t>
        <a:bodyPr/>
        <a:lstStyle/>
        <a:p>
          <a:pPr latinLnBrk="1"/>
          <a:endParaRPr lang="ko-KR" altLang="en-US"/>
        </a:p>
      </dgm:t>
    </dgm:pt>
    <dgm:pt modelId="{CE2576DC-7D19-4FE8-B778-790E7F90DC96}" type="sibTrans" cxnId="{442501EE-80CC-439D-B02C-DB72E340CFF0}">
      <dgm:prSet/>
      <dgm:spPr/>
      <dgm:t>
        <a:bodyPr/>
        <a:lstStyle/>
        <a:p>
          <a:pPr latinLnBrk="1"/>
          <a:endParaRPr lang="ko-KR" altLang="en-US"/>
        </a:p>
      </dgm:t>
    </dgm:pt>
    <dgm:pt modelId="{B536FE3C-17F7-4293-B2D5-313A6F4D25F9}">
      <dgm:prSet custT="1"/>
      <dgm:spPr>
        <a:noFill/>
      </dgm:spPr>
      <dgm:t>
        <a:bodyPr/>
        <a:lstStyle/>
        <a:p>
          <a:pPr latinLnBrk="1"/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지멘스 사건</a:t>
          </a:r>
          <a:endParaRPr lang="ko-KR" altLang="en-US" sz="2300" dirty="0">
            <a:latin typeface="HY헤드라인M" pitchFamily="18" charset="-127"/>
            <a:ea typeface="HY헤드라인M" pitchFamily="18" charset="-127"/>
          </a:endParaRPr>
        </a:p>
      </dgm:t>
    </dgm:pt>
    <dgm:pt modelId="{E028743C-0628-4DEB-AC31-20323B21C266}" type="parTrans" cxnId="{C1BEC97D-7262-447A-8FE6-82720F498DD5}">
      <dgm:prSet/>
      <dgm:spPr/>
      <dgm:t>
        <a:bodyPr/>
        <a:lstStyle/>
        <a:p>
          <a:pPr latinLnBrk="1"/>
          <a:endParaRPr lang="ko-KR" altLang="en-US"/>
        </a:p>
      </dgm:t>
    </dgm:pt>
    <dgm:pt modelId="{7F1D733C-F30D-4006-A68D-89946BE96987}" type="sibTrans" cxnId="{C1BEC97D-7262-447A-8FE6-82720F498DD5}">
      <dgm:prSet/>
      <dgm:spPr/>
      <dgm:t>
        <a:bodyPr/>
        <a:lstStyle/>
        <a:p>
          <a:pPr latinLnBrk="1"/>
          <a:endParaRPr lang="ko-KR" altLang="en-US"/>
        </a:p>
      </dgm:t>
    </dgm:pt>
    <dgm:pt modelId="{A3BFA1B5-91BB-4FDC-A1A4-E0720C05712E}" type="pres">
      <dgm:prSet presAssocID="{DD50FC89-5507-4D4C-8C2C-1AABBE1A150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A6DA185-257F-469D-B313-4517345FF3B8}" type="pres">
      <dgm:prSet presAssocID="{ED17E61E-7BFF-4EFF-AA31-0348690C88B8}" presName="composite" presStyleCnt="0"/>
      <dgm:spPr/>
    </dgm:pt>
    <dgm:pt modelId="{51BDFF40-9CD6-4126-811F-2053CE83A817}" type="pres">
      <dgm:prSet presAssocID="{ED17E61E-7BFF-4EFF-AA31-0348690C88B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80EB81E-BBDF-484F-A5AC-0221075543A6}" type="pres">
      <dgm:prSet presAssocID="{ED17E61E-7BFF-4EFF-AA31-0348690C88B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ED7EAE7-4EC1-4427-A74B-EB9EF5238D63}" type="pres">
      <dgm:prSet presAssocID="{9BAAB5BB-A14B-49FE-8C62-D4C9344961D6}" presName="sp" presStyleCnt="0"/>
      <dgm:spPr/>
    </dgm:pt>
    <dgm:pt modelId="{8577A199-8669-465C-9442-86B9E0625446}" type="pres">
      <dgm:prSet presAssocID="{E4D4CFAD-D13A-429D-B187-8B5707D6F7D2}" presName="composite" presStyleCnt="0"/>
      <dgm:spPr/>
    </dgm:pt>
    <dgm:pt modelId="{3CD4A710-A783-4F0A-9588-340ADB3B2A73}" type="pres">
      <dgm:prSet presAssocID="{E4D4CFAD-D13A-429D-B187-8B5707D6F7D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108AE40-E4C4-4D8A-830C-D0EA59772DEF}" type="pres">
      <dgm:prSet presAssocID="{E4D4CFAD-D13A-429D-B187-8B5707D6F7D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8A79DDD-9234-4E63-8C3D-73DF80769017}" type="pres">
      <dgm:prSet presAssocID="{75E19592-44F7-403A-A7B5-114D69490E70}" presName="sp" presStyleCnt="0"/>
      <dgm:spPr/>
    </dgm:pt>
    <dgm:pt modelId="{CF9DDDB2-549E-44CA-8B6C-985081AFADAE}" type="pres">
      <dgm:prSet presAssocID="{367C3E6E-55D8-4109-A0AB-A5D2493E041E}" presName="composite" presStyleCnt="0"/>
      <dgm:spPr/>
    </dgm:pt>
    <dgm:pt modelId="{B341718F-0EFD-4F97-AC2F-7E0F4FFF9F37}" type="pres">
      <dgm:prSet presAssocID="{367C3E6E-55D8-4109-A0AB-A5D2493E041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5CD33CA-7237-45E6-B97D-419E84E67693}" type="pres">
      <dgm:prSet presAssocID="{367C3E6E-55D8-4109-A0AB-A5D2493E041E}" presName="descendantText" presStyleLbl="alignAcc1" presStyleIdx="2" presStyleCnt="4" custLinFactNeighborX="90" custLinFactNeighborY="-9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5A92F7-E734-431A-8EDD-8283E58861F8}" type="pres">
      <dgm:prSet presAssocID="{29901902-6053-466F-BF2D-6A7EF60665C9}" presName="sp" presStyleCnt="0"/>
      <dgm:spPr/>
    </dgm:pt>
    <dgm:pt modelId="{F84F598E-4804-41B9-879F-1410C278EFA3}" type="pres">
      <dgm:prSet presAssocID="{B3CAE4F7-7086-4F73-8414-9D42DC71CDC0}" presName="composite" presStyleCnt="0"/>
      <dgm:spPr/>
    </dgm:pt>
    <dgm:pt modelId="{547FF97F-ABCD-45DF-9403-75BB158E8B22}" type="pres">
      <dgm:prSet presAssocID="{B3CAE4F7-7086-4F73-8414-9D42DC71CDC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9374BD-594A-4078-81AF-CA5F95A9BAF1}" type="pres">
      <dgm:prSet presAssocID="{B3CAE4F7-7086-4F73-8414-9D42DC71CDC0}" presName="descendantText" presStyleLbl="alignAcc1" presStyleIdx="3" presStyleCnt="4" custLinFactNeighborX="90" custLinFactNeighborY="-169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C6C1C47-FA4F-4E63-9F5D-890C19B8BEC5}" type="presOf" srcId="{DD50FC89-5507-4D4C-8C2C-1AABBE1A150A}" destId="{A3BFA1B5-91BB-4FDC-A1A4-E0720C05712E}" srcOrd="0" destOrd="0" presId="urn:microsoft.com/office/officeart/2005/8/layout/chevron2"/>
    <dgm:cxn modelId="{CEBF1665-59CE-4345-BD14-9D67BDA4C960}" srcId="{DD50FC89-5507-4D4C-8C2C-1AABBE1A150A}" destId="{367C3E6E-55D8-4109-A0AB-A5D2493E041E}" srcOrd="2" destOrd="0" parTransId="{D06145DA-8506-45C3-B6E5-4BC2F86AB251}" sibTransId="{29901902-6053-466F-BF2D-6A7EF60665C9}"/>
    <dgm:cxn modelId="{F5DFFCFF-7B1D-451C-8201-49E5065BFC64}" type="presOf" srcId="{B536FE3C-17F7-4293-B2D5-313A6F4D25F9}" destId="{0108AE40-E4C4-4D8A-830C-D0EA59772DEF}" srcOrd="0" destOrd="0" presId="urn:microsoft.com/office/officeart/2005/8/layout/chevron2"/>
    <dgm:cxn modelId="{160ABF96-19F5-42B6-B257-24BED3380CA1}" type="presOf" srcId="{6D4070DE-09C4-4754-A625-B9199ABFC236}" destId="{880EB81E-BBDF-484F-A5AC-0221075543A6}" srcOrd="0" destOrd="0" presId="urn:microsoft.com/office/officeart/2005/8/layout/chevron2"/>
    <dgm:cxn modelId="{B93BEC6B-CDB6-4398-88B8-5E9280C5A706}" srcId="{367C3E6E-55D8-4109-A0AB-A5D2493E041E}" destId="{89762C26-52AF-4E3D-8F27-4FFF85DE37FB}" srcOrd="0" destOrd="0" parTransId="{3E65D6E3-C039-4F5B-B2D1-3591C651D697}" sibTransId="{C73A3193-308B-41BD-8CD9-1DF5FD818EA7}"/>
    <dgm:cxn modelId="{83FF9311-2524-4666-B99E-861E10578C5F}" srcId="{DD50FC89-5507-4D4C-8C2C-1AABBE1A150A}" destId="{B3CAE4F7-7086-4F73-8414-9D42DC71CDC0}" srcOrd="3" destOrd="0" parTransId="{4A89AC2E-C72E-4F0C-9149-76076607DD75}" sibTransId="{5108616E-63C9-4EAA-A5F0-2D4A88EB8EC4}"/>
    <dgm:cxn modelId="{CA3BC473-EAC1-48EB-A771-3C3676C1C09B}" type="presOf" srcId="{B3CAE4F7-7086-4F73-8414-9D42DC71CDC0}" destId="{547FF97F-ABCD-45DF-9403-75BB158E8B22}" srcOrd="0" destOrd="0" presId="urn:microsoft.com/office/officeart/2005/8/layout/chevron2"/>
    <dgm:cxn modelId="{0D97F8E8-02E1-4786-B470-4B8D08BF294E}" srcId="{DD50FC89-5507-4D4C-8C2C-1AABBE1A150A}" destId="{E4D4CFAD-D13A-429D-B187-8B5707D6F7D2}" srcOrd="1" destOrd="0" parTransId="{EC9347C5-0C0D-4FC5-BE34-5D9207E4B44E}" sibTransId="{75E19592-44F7-403A-A7B5-114D69490E70}"/>
    <dgm:cxn modelId="{92006C87-D45D-4B5F-A1A0-59A1FA0CFAB6}" type="presOf" srcId="{89762C26-52AF-4E3D-8F27-4FFF85DE37FB}" destId="{F5CD33CA-7237-45E6-B97D-419E84E67693}" srcOrd="0" destOrd="0" presId="urn:microsoft.com/office/officeart/2005/8/layout/chevron2"/>
    <dgm:cxn modelId="{C85D8F75-A3EC-43C1-8F2B-9048DDFE4A76}" type="presOf" srcId="{ED17E61E-7BFF-4EFF-AA31-0348690C88B8}" destId="{51BDFF40-9CD6-4126-811F-2053CE83A817}" srcOrd="0" destOrd="0" presId="urn:microsoft.com/office/officeart/2005/8/layout/chevron2"/>
    <dgm:cxn modelId="{86EEF17F-A1CE-47B9-A1C3-CD2CC5CFFCEE}" srcId="{DD50FC89-5507-4D4C-8C2C-1AABBE1A150A}" destId="{ED17E61E-7BFF-4EFF-AA31-0348690C88B8}" srcOrd="0" destOrd="0" parTransId="{CDFB7674-2EDA-4F1C-9F5D-083C801797C7}" sibTransId="{9BAAB5BB-A14B-49FE-8C62-D4C9344961D6}"/>
    <dgm:cxn modelId="{FBAC6F05-AE4B-4215-BF88-7295CA45CB65}" type="presOf" srcId="{E4D4CFAD-D13A-429D-B187-8B5707D6F7D2}" destId="{3CD4A710-A783-4F0A-9588-340ADB3B2A73}" srcOrd="0" destOrd="0" presId="urn:microsoft.com/office/officeart/2005/8/layout/chevron2"/>
    <dgm:cxn modelId="{446BFFD1-1FB9-4C3B-9819-BF78D1B79FE0}" srcId="{ED17E61E-7BFF-4EFF-AA31-0348690C88B8}" destId="{6D4070DE-09C4-4754-A625-B9199ABFC236}" srcOrd="0" destOrd="0" parTransId="{37226BE9-BEBC-4F3A-8F14-24A87469CF25}" sibTransId="{ABB729B6-CA3A-4EF6-AEDA-BEF9FBBCC115}"/>
    <dgm:cxn modelId="{C1BEC97D-7262-447A-8FE6-82720F498DD5}" srcId="{E4D4CFAD-D13A-429D-B187-8B5707D6F7D2}" destId="{B536FE3C-17F7-4293-B2D5-313A6F4D25F9}" srcOrd="0" destOrd="0" parTransId="{E028743C-0628-4DEB-AC31-20323B21C266}" sibTransId="{7F1D733C-F30D-4006-A68D-89946BE96987}"/>
    <dgm:cxn modelId="{470FA4BA-CA1A-42A2-BB54-B26C61DAF35D}" type="presOf" srcId="{367C3E6E-55D8-4109-A0AB-A5D2493E041E}" destId="{B341718F-0EFD-4F97-AC2F-7E0F4FFF9F37}" srcOrd="0" destOrd="0" presId="urn:microsoft.com/office/officeart/2005/8/layout/chevron2"/>
    <dgm:cxn modelId="{442501EE-80CC-439D-B02C-DB72E340CFF0}" srcId="{B3CAE4F7-7086-4F73-8414-9D42DC71CDC0}" destId="{73BA77B0-BADA-429B-B478-2B8AE5F69357}" srcOrd="0" destOrd="0" parTransId="{119D93B2-25B2-46E5-BE7F-05CACC0A088A}" sibTransId="{CE2576DC-7D19-4FE8-B778-790E7F90DC96}"/>
    <dgm:cxn modelId="{B535DB15-39DC-4644-AB08-191490E0E598}" type="presOf" srcId="{73BA77B0-BADA-429B-B478-2B8AE5F69357}" destId="{C69374BD-594A-4078-81AF-CA5F95A9BAF1}" srcOrd="0" destOrd="0" presId="urn:microsoft.com/office/officeart/2005/8/layout/chevron2"/>
    <dgm:cxn modelId="{437AD618-DCBE-4ED6-B35A-F497ABC359B7}" type="presParOf" srcId="{A3BFA1B5-91BB-4FDC-A1A4-E0720C05712E}" destId="{0A6DA185-257F-469D-B313-4517345FF3B8}" srcOrd="0" destOrd="0" presId="urn:microsoft.com/office/officeart/2005/8/layout/chevron2"/>
    <dgm:cxn modelId="{865DE256-A6BD-42FE-A022-1C74FD8BE7F7}" type="presParOf" srcId="{0A6DA185-257F-469D-B313-4517345FF3B8}" destId="{51BDFF40-9CD6-4126-811F-2053CE83A817}" srcOrd="0" destOrd="0" presId="urn:microsoft.com/office/officeart/2005/8/layout/chevron2"/>
    <dgm:cxn modelId="{17C3E178-F175-4BA6-90C0-00829BB5EEA3}" type="presParOf" srcId="{0A6DA185-257F-469D-B313-4517345FF3B8}" destId="{880EB81E-BBDF-484F-A5AC-0221075543A6}" srcOrd="1" destOrd="0" presId="urn:microsoft.com/office/officeart/2005/8/layout/chevron2"/>
    <dgm:cxn modelId="{0DF31C19-D206-4B9D-B3F0-4B5252D7EC96}" type="presParOf" srcId="{A3BFA1B5-91BB-4FDC-A1A4-E0720C05712E}" destId="{4ED7EAE7-4EC1-4427-A74B-EB9EF5238D63}" srcOrd="1" destOrd="0" presId="urn:microsoft.com/office/officeart/2005/8/layout/chevron2"/>
    <dgm:cxn modelId="{6E86402F-161A-4256-A44D-0C899780E007}" type="presParOf" srcId="{A3BFA1B5-91BB-4FDC-A1A4-E0720C05712E}" destId="{8577A199-8669-465C-9442-86B9E0625446}" srcOrd="2" destOrd="0" presId="urn:microsoft.com/office/officeart/2005/8/layout/chevron2"/>
    <dgm:cxn modelId="{53C99EF1-BFFA-416A-82F0-002183DCA692}" type="presParOf" srcId="{8577A199-8669-465C-9442-86B9E0625446}" destId="{3CD4A710-A783-4F0A-9588-340ADB3B2A73}" srcOrd="0" destOrd="0" presId="urn:microsoft.com/office/officeart/2005/8/layout/chevron2"/>
    <dgm:cxn modelId="{A712933A-34E0-47AE-9E1A-A41894A40E63}" type="presParOf" srcId="{8577A199-8669-465C-9442-86B9E0625446}" destId="{0108AE40-E4C4-4D8A-830C-D0EA59772DEF}" srcOrd="1" destOrd="0" presId="urn:microsoft.com/office/officeart/2005/8/layout/chevron2"/>
    <dgm:cxn modelId="{66FA5349-1C45-43F5-8700-5020E873B623}" type="presParOf" srcId="{A3BFA1B5-91BB-4FDC-A1A4-E0720C05712E}" destId="{38A79DDD-9234-4E63-8C3D-73DF80769017}" srcOrd="3" destOrd="0" presId="urn:microsoft.com/office/officeart/2005/8/layout/chevron2"/>
    <dgm:cxn modelId="{CA1584A2-D8EA-496B-AB06-173A48BA5595}" type="presParOf" srcId="{A3BFA1B5-91BB-4FDC-A1A4-E0720C05712E}" destId="{CF9DDDB2-549E-44CA-8B6C-985081AFADAE}" srcOrd="4" destOrd="0" presId="urn:microsoft.com/office/officeart/2005/8/layout/chevron2"/>
    <dgm:cxn modelId="{D9791DFA-68E8-4199-B784-8BCA3ED3A20B}" type="presParOf" srcId="{CF9DDDB2-549E-44CA-8B6C-985081AFADAE}" destId="{B341718F-0EFD-4F97-AC2F-7E0F4FFF9F37}" srcOrd="0" destOrd="0" presId="urn:microsoft.com/office/officeart/2005/8/layout/chevron2"/>
    <dgm:cxn modelId="{1BA2A49F-53A9-4F4B-B324-A90FFE0A775B}" type="presParOf" srcId="{CF9DDDB2-549E-44CA-8B6C-985081AFADAE}" destId="{F5CD33CA-7237-45E6-B97D-419E84E67693}" srcOrd="1" destOrd="0" presId="urn:microsoft.com/office/officeart/2005/8/layout/chevron2"/>
    <dgm:cxn modelId="{E13D8885-FFAE-4C36-8EBD-BF13118ABED5}" type="presParOf" srcId="{A3BFA1B5-91BB-4FDC-A1A4-E0720C05712E}" destId="{545A92F7-E734-431A-8EDD-8283E58861F8}" srcOrd="5" destOrd="0" presId="urn:microsoft.com/office/officeart/2005/8/layout/chevron2"/>
    <dgm:cxn modelId="{28BEE762-FD05-4257-A13D-5AD7F4739D62}" type="presParOf" srcId="{A3BFA1B5-91BB-4FDC-A1A4-E0720C05712E}" destId="{F84F598E-4804-41B9-879F-1410C278EFA3}" srcOrd="6" destOrd="0" presId="urn:microsoft.com/office/officeart/2005/8/layout/chevron2"/>
    <dgm:cxn modelId="{B0053E2A-6A49-499F-A0CE-EFA6BA353BD3}" type="presParOf" srcId="{F84F598E-4804-41B9-879F-1410C278EFA3}" destId="{547FF97F-ABCD-45DF-9403-75BB158E8B22}" srcOrd="0" destOrd="0" presId="urn:microsoft.com/office/officeart/2005/8/layout/chevron2"/>
    <dgm:cxn modelId="{EEA94CB1-1CD6-467A-9683-08351B302D1D}" type="presParOf" srcId="{F84F598E-4804-41B9-879F-1410C278EFA3}" destId="{C69374BD-594A-4078-81AF-CA5F95A9BA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040FB55-5A45-4AD1-927B-34502E2154B6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77BF9F2C-E7F3-483D-B4F1-DA0F3FE3CCB3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HY헤드라인M" pitchFamily="18" charset="-127"/>
              <a:ea typeface="HY헤드라인M" pitchFamily="18" charset="-127"/>
            </a:rPr>
            <a:t>8</a:t>
          </a:r>
          <a:r>
            <a:rPr lang="ko-KR" altLang="en-US" sz="1800" dirty="0" smtClean="0"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1800" dirty="0">
            <a:latin typeface="HY헤드라인M" pitchFamily="18" charset="-127"/>
            <a:ea typeface="HY헤드라인M" pitchFamily="18" charset="-127"/>
          </a:endParaRPr>
        </a:p>
      </dgm:t>
    </dgm:pt>
    <dgm:pt modelId="{453120C0-A380-4DB8-A56B-B23D2F357B9E}" type="parTrans" cxnId="{E818189C-40E4-44A5-81F9-DAB2E609ACE8}">
      <dgm:prSet/>
      <dgm:spPr/>
      <dgm:t>
        <a:bodyPr/>
        <a:lstStyle/>
        <a:p>
          <a:pPr latinLnBrk="1"/>
          <a:endParaRPr lang="ko-KR" altLang="en-US"/>
        </a:p>
      </dgm:t>
    </dgm:pt>
    <dgm:pt modelId="{3DFCF9B9-8444-4F99-8440-1083DCC8ECBC}" type="sibTrans" cxnId="{E818189C-40E4-44A5-81F9-DAB2E609ACE8}">
      <dgm:prSet/>
      <dgm:spPr/>
      <dgm:t>
        <a:bodyPr/>
        <a:lstStyle/>
        <a:p>
          <a:pPr latinLnBrk="1"/>
          <a:endParaRPr lang="ko-KR" altLang="en-US"/>
        </a:p>
      </dgm:t>
    </dgm:pt>
    <dgm:pt modelId="{F7A23DA4-7EF9-42DE-9FA7-3264CC88A970}">
      <dgm:prSet phldrT="[텍스트]" custT="1"/>
      <dgm:spPr>
        <a:noFill/>
      </dgm:spPr>
      <dgm:t>
        <a:bodyPr/>
        <a:lstStyle/>
        <a:p>
          <a:pPr latinLnBrk="1"/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쌀 소동</a:t>
          </a:r>
          <a:endParaRPr lang="ko-KR" altLang="en-US" sz="2300" dirty="0">
            <a:latin typeface="HY헤드라인M" pitchFamily="18" charset="-127"/>
            <a:ea typeface="HY헤드라인M" pitchFamily="18" charset="-127"/>
          </a:endParaRPr>
        </a:p>
      </dgm:t>
    </dgm:pt>
    <dgm:pt modelId="{A5E0EBFF-4B33-4643-BAF6-3B6B6506374D}" type="parTrans" cxnId="{050D4754-C208-43EC-96B0-E3E97DD85188}">
      <dgm:prSet/>
      <dgm:spPr/>
      <dgm:t>
        <a:bodyPr/>
        <a:lstStyle/>
        <a:p>
          <a:pPr latinLnBrk="1"/>
          <a:endParaRPr lang="ko-KR" altLang="en-US"/>
        </a:p>
      </dgm:t>
    </dgm:pt>
    <dgm:pt modelId="{8B6C7A38-B871-40BD-8942-CEE254446F6A}" type="sibTrans" cxnId="{050D4754-C208-43EC-96B0-E3E97DD85188}">
      <dgm:prSet/>
      <dgm:spPr/>
      <dgm:t>
        <a:bodyPr/>
        <a:lstStyle/>
        <a:p>
          <a:pPr latinLnBrk="1"/>
          <a:endParaRPr lang="ko-KR" altLang="en-US"/>
        </a:p>
      </dgm:t>
    </dgm:pt>
    <dgm:pt modelId="{98082B82-40B0-43B9-ADB6-84CEB7B34755}">
      <dgm:prSet phldrT="[텍스트]" custT="1"/>
      <dgm:spPr>
        <a:noFill/>
      </dgm:spPr>
      <dgm:t>
        <a:bodyPr/>
        <a:lstStyle/>
        <a:p>
          <a:pPr latinLnBrk="1"/>
          <a:r>
            <a:rPr lang="ko-KR" altLang="en-US" sz="2300" dirty="0" err="1" smtClean="0">
              <a:latin typeface="HY헤드라인M" pitchFamily="18" charset="-127"/>
              <a:ea typeface="HY헤드라인M" pitchFamily="18" charset="-127"/>
            </a:rPr>
            <a:t>베르사유</a:t>
          </a:r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 강화 조약</a:t>
          </a:r>
          <a:endParaRPr lang="ko-KR" altLang="en-US" sz="2300" dirty="0">
            <a:latin typeface="HY헤드라인M" pitchFamily="18" charset="-127"/>
            <a:ea typeface="HY헤드라인M" pitchFamily="18" charset="-127"/>
          </a:endParaRPr>
        </a:p>
      </dgm:t>
    </dgm:pt>
    <dgm:pt modelId="{D322D0CE-05AC-478A-8C43-AA47E34B4B8F}" type="parTrans" cxnId="{E7CACA7B-AB21-4846-A9B9-D1F65EA6DA70}">
      <dgm:prSet/>
      <dgm:spPr/>
      <dgm:t>
        <a:bodyPr/>
        <a:lstStyle/>
        <a:p>
          <a:pPr latinLnBrk="1"/>
          <a:endParaRPr lang="ko-KR" altLang="en-US"/>
        </a:p>
      </dgm:t>
    </dgm:pt>
    <dgm:pt modelId="{53F5665E-64FC-46D3-8FB8-76F1767D90E0}" type="sibTrans" cxnId="{E7CACA7B-AB21-4846-A9B9-D1F65EA6DA70}">
      <dgm:prSet/>
      <dgm:spPr/>
      <dgm:t>
        <a:bodyPr/>
        <a:lstStyle/>
        <a:p>
          <a:pPr latinLnBrk="1"/>
          <a:endParaRPr lang="ko-KR" altLang="en-US"/>
        </a:p>
      </dgm:t>
    </dgm:pt>
    <dgm:pt modelId="{B918AC50-C848-4823-8AF7-8E7B3DDC15BD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HY헤드라인M" pitchFamily="18" charset="-127"/>
              <a:ea typeface="HY헤드라인M" pitchFamily="18" charset="-127"/>
            </a:rPr>
            <a:t>8</a:t>
          </a:r>
          <a:r>
            <a:rPr lang="ko-KR" altLang="en-US" sz="1800" dirty="0" smtClean="0"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1800" dirty="0">
            <a:latin typeface="HY헤드라인M" pitchFamily="18" charset="-127"/>
            <a:ea typeface="HY헤드라인M" pitchFamily="18" charset="-127"/>
          </a:endParaRPr>
        </a:p>
      </dgm:t>
    </dgm:pt>
    <dgm:pt modelId="{0D842788-BE9B-4863-8EB9-AD9463D0672E}" type="parTrans" cxnId="{B5E2329D-086D-4951-8C8F-CE1836F7438F}">
      <dgm:prSet/>
      <dgm:spPr/>
      <dgm:t>
        <a:bodyPr/>
        <a:lstStyle/>
        <a:p>
          <a:pPr latinLnBrk="1"/>
          <a:endParaRPr lang="ko-KR" altLang="en-US"/>
        </a:p>
      </dgm:t>
    </dgm:pt>
    <dgm:pt modelId="{90556B03-7CD4-448F-8255-879057BE0738}" type="sibTrans" cxnId="{B5E2329D-086D-4951-8C8F-CE1836F7438F}">
      <dgm:prSet/>
      <dgm:spPr/>
      <dgm:t>
        <a:bodyPr/>
        <a:lstStyle/>
        <a:p>
          <a:pPr latinLnBrk="1"/>
          <a:endParaRPr lang="ko-KR" altLang="en-US"/>
        </a:p>
      </dgm:t>
    </dgm:pt>
    <dgm:pt modelId="{8265535F-9E40-4E3E-BEF5-5F30AB593E2F}">
      <dgm:prSet phldrT="[텍스트]" custT="1"/>
      <dgm:spPr>
        <a:noFill/>
      </dgm:spPr>
      <dgm:t>
        <a:bodyPr/>
        <a:lstStyle/>
        <a:p>
          <a:pPr latinLnBrk="1"/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일본개조법안대강</a:t>
          </a:r>
          <a:r>
            <a:rPr lang="en-US" altLang="ko-KR" sz="2300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日本改造法案大綱</a:t>
          </a:r>
          <a:r>
            <a:rPr lang="en-US" altLang="ko-KR" sz="2300" dirty="0" smtClean="0">
              <a:latin typeface="HY헤드라인M" pitchFamily="18" charset="-127"/>
              <a:ea typeface="HY헤드라인M" pitchFamily="18" charset="-127"/>
            </a:rPr>
            <a:t>)</a:t>
          </a:r>
          <a:endParaRPr lang="ko-KR" altLang="en-US" sz="2300" dirty="0">
            <a:latin typeface="HY헤드라인M" pitchFamily="18" charset="-127"/>
            <a:ea typeface="HY헤드라인M" pitchFamily="18" charset="-127"/>
          </a:endParaRPr>
        </a:p>
      </dgm:t>
    </dgm:pt>
    <dgm:pt modelId="{68F52ED1-5F64-4507-9F2E-DC5FD1B96563}" type="parTrans" cxnId="{ABC51951-3C51-43F4-B145-DB670BE07666}">
      <dgm:prSet/>
      <dgm:spPr/>
      <dgm:t>
        <a:bodyPr/>
        <a:lstStyle/>
        <a:p>
          <a:pPr latinLnBrk="1"/>
          <a:endParaRPr lang="ko-KR" altLang="en-US"/>
        </a:p>
      </dgm:t>
    </dgm:pt>
    <dgm:pt modelId="{BDB348DD-51F4-494E-BF58-2CCAD5E84C06}" type="sibTrans" cxnId="{ABC51951-3C51-43F4-B145-DB670BE07666}">
      <dgm:prSet/>
      <dgm:spPr/>
      <dgm:t>
        <a:bodyPr/>
        <a:lstStyle/>
        <a:p>
          <a:pPr latinLnBrk="1"/>
          <a:endParaRPr lang="ko-KR" altLang="en-US"/>
        </a:p>
      </dgm:t>
    </dgm:pt>
    <dgm:pt modelId="{62A57985-2619-4D87-B0FE-4408EBD2099D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HY헤드라인M" pitchFamily="18" charset="-127"/>
              <a:ea typeface="HY헤드라인M" pitchFamily="18" charset="-127"/>
            </a:rPr>
            <a:t>9</a:t>
          </a:r>
          <a:r>
            <a:rPr lang="ko-KR" altLang="en-US" sz="1800" dirty="0" smtClean="0"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1800" dirty="0">
            <a:latin typeface="HY헤드라인M" pitchFamily="18" charset="-127"/>
            <a:ea typeface="HY헤드라인M" pitchFamily="18" charset="-127"/>
          </a:endParaRPr>
        </a:p>
      </dgm:t>
    </dgm:pt>
    <dgm:pt modelId="{01B85260-7179-421B-9A01-F5710A3BC77F}" type="parTrans" cxnId="{539FCB5E-8176-40EF-B0D5-C1FB7C0C6769}">
      <dgm:prSet/>
      <dgm:spPr/>
      <dgm:t>
        <a:bodyPr/>
        <a:lstStyle/>
        <a:p>
          <a:pPr latinLnBrk="1"/>
          <a:endParaRPr lang="ko-KR" altLang="en-US"/>
        </a:p>
      </dgm:t>
    </dgm:pt>
    <dgm:pt modelId="{C4529BD5-F1A3-40D9-B85F-09C6A59A6E0F}" type="sibTrans" cxnId="{539FCB5E-8176-40EF-B0D5-C1FB7C0C6769}">
      <dgm:prSet/>
      <dgm:spPr/>
      <dgm:t>
        <a:bodyPr/>
        <a:lstStyle/>
        <a:p>
          <a:pPr latinLnBrk="1"/>
          <a:endParaRPr lang="ko-KR" altLang="en-US"/>
        </a:p>
      </dgm:t>
    </dgm:pt>
    <dgm:pt modelId="{00A78174-DF8E-4DFB-AF60-8627C9C0ACE3}">
      <dgm:prSet phldrT="[텍스트]" custT="1"/>
      <dgm:spPr>
        <a:noFill/>
      </dgm:spPr>
      <dgm:t>
        <a:bodyPr/>
        <a:lstStyle/>
        <a:p>
          <a:pPr latinLnBrk="1"/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제</a:t>
          </a:r>
          <a:r>
            <a:rPr lang="en-US" altLang="ko-KR" sz="2300" dirty="0" smtClean="0">
              <a:latin typeface="HY헤드라인M" pitchFamily="18" charset="-127"/>
              <a:ea typeface="HY헤드라인M" pitchFamily="18" charset="-127"/>
            </a:rPr>
            <a:t>1</a:t>
          </a:r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차 세계대전 후 공황</a:t>
          </a:r>
          <a:endParaRPr lang="ko-KR" altLang="en-US" sz="2300" dirty="0">
            <a:latin typeface="HY헤드라인M" pitchFamily="18" charset="-127"/>
            <a:ea typeface="HY헤드라인M" pitchFamily="18" charset="-127"/>
          </a:endParaRPr>
        </a:p>
      </dgm:t>
    </dgm:pt>
    <dgm:pt modelId="{122C8872-7679-4B5E-AE2C-62179177C301}" type="parTrans" cxnId="{B60F9EBB-8D16-4098-9684-2BFD001FB6F5}">
      <dgm:prSet/>
      <dgm:spPr/>
      <dgm:t>
        <a:bodyPr/>
        <a:lstStyle/>
        <a:p>
          <a:pPr latinLnBrk="1"/>
          <a:endParaRPr lang="ko-KR" altLang="en-US"/>
        </a:p>
      </dgm:t>
    </dgm:pt>
    <dgm:pt modelId="{3F78A624-111F-4DBC-A8A2-3F068BEF8E76}" type="sibTrans" cxnId="{B60F9EBB-8D16-4098-9684-2BFD001FB6F5}">
      <dgm:prSet/>
      <dgm:spPr/>
      <dgm:t>
        <a:bodyPr/>
        <a:lstStyle/>
        <a:p>
          <a:pPr latinLnBrk="1"/>
          <a:endParaRPr lang="ko-KR" altLang="en-US"/>
        </a:p>
      </dgm:t>
    </dgm:pt>
    <dgm:pt modelId="{8452AB0A-E094-4410-A4CA-D2517F946025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HY헤드라인M" pitchFamily="18" charset="-127"/>
              <a:ea typeface="HY헤드라인M" pitchFamily="18" charset="-127"/>
            </a:rPr>
            <a:t>10</a:t>
          </a:r>
          <a:r>
            <a:rPr lang="ko-KR" altLang="en-US" sz="1800" dirty="0" smtClean="0"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1800" dirty="0">
            <a:latin typeface="HY헤드라인M" pitchFamily="18" charset="-127"/>
            <a:ea typeface="HY헤드라인M" pitchFamily="18" charset="-127"/>
          </a:endParaRPr>
        </a:p>
      </dgm:t>
    </dgm:pt>
    <dgm:pt modelId="{A2FA334E-8A59-4971-87B9-C93C92ED71E1}" type="parTrans" cxnId="{5C50729A-8156-4C56-ACD7-A6ACD9BFF347}">
      <dgm:prSet/>
      <dgm:spPr/>
      <dgm:t>
        <a:bodyPr/>
        <a:lstStyle/>
        <a:p>
          <a:pPr latinLnBrk="1"/>
          <a:endParaRPr lang="ko-KR" altLang="en-US"/>
        </a:p>
      </dgm:t>
    </dgm:pt>
    <dgm:pt modelId="{17533724-2592-418F-A60D-419DF9819E84}" type="sibTrans" cxnId="{5C50729A-8156-4C56-ACD7-A6ACD9BFF347}">
      <dgm:prSet/>
      <dgm:spPr/>
      <dgm:t>
        <a:bodyPr/>
        <a:lstStyle/>
        <a:p>
          <a:pPr latinLnBrk="1"/>
          <a:endParaRPr lang="ko-KR" altLang="en-US"/>
        </a:p>
      </dgm:t>
    </dgm:pt>
    <dgm:pt modelId="{341178C3-44C7-4E23-BCD0-4567E87360F3}">
      <dgm:prSet custT="1"/>
      <dgm:spPr>
        <a:noFill/>
      </dgm:spPr>
      <dgm:t>
        <a:bodyPr/>
        <a:lstStyle/>
        <a:p>
          <a:pPr latinLnBrk="1"/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워싱턴 회의</a:t>
          </a:r>
          <a:endParaRPr lang="ko-KR" altLang="en-US" sz="2300" dirty="0">
            <a:latin typeface="HY헤드라인M" pitchFamily="18" charset="-127"/>
            <a:ea typeface="HY헤드라인M" pitchFamily="18" charset="-127"/>
          </a:endParaRPr>
        </a:p>
      </dgm:t>
    </dgm:pt>
    <dgm:pt modelId="{B20FB422-BB23-42F4-9FDC-0678AE6ABA9B}" type="parTrans" cxnId="{5F0EDD98-4561-43FD-B272-9BFC9B446A10}">
      <dgm:prSet/>
      <dgm:spPr/>
      <dgm:t>
        <a:bodyPr/>
        <a:lstStyle/>
        <a:p>
          <a:pPr latinLnBrk="1"/>
          <a:endParaRPr lang="ko-KR" altLang="en-US"/>
        </a:p>
      </dgm:t>
    </dgm:pt>
    <dgm:pt modelId="{34F93818-3C3B-405E-98DA-93A3DBEB61AC}" type="sibTrans" cxnId="{5F0EDD98-4561-43FD-B272-9BFC9B446A10}">
      <dgm:prSet/>
      <dgm:spPr/>
      <dgm:t>
        <a:bodyPr/>
        <a:lstStyle/>
        <a:p>
          <a:pPr latinLnBrk="1"/>
          <a:endParaRPr lang="ko-KR" altLang="en-US"/>
        </a:p>
      </dgm:t>
    </dgm:pt>
    <dgm:pt modelId="{C34E0F99-1F29-4410-9895-A2CBAB3A25D2}" type="pres">
      <dgm:prSet presAssocID="{6040FB55-5A45-4AD1-927B-34502E2154B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DC1E085-B60E-4D40-BAC8-ADB143FE4B79}" type="pres">
      <dgm:prSet presAssocID="{77BF9F2C-E7F3-483D-B4F1-DA0F3FE3CCB3}" presName="composite" presStyleCnt="0"/>
      <dgm:spPr/>
    </dgm:pt>
    <dgm:pt modelId="{79DAD794-2E9E-4210-8DDB-C800206D6B46}" type="pres">
      <dgm:prSet presAssocID="{77BF9F2C-E7F3-483D-B4F1-DA0F3FE3CCB3}" presName="parentText" presStyleLbl="alignNode1" presStyleIdx="0" presStyleCnt="4" custLinFactNeighborX="-15403" custLinFactNeighborY="-378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4032BFC-83CD-4505-8F10-9EA76C8C024E}" type="pres">
      <dgm:prSet presAssocID="{77BF9F2C-E7F3-483D-B4F1-DA0F3FE3CCB3}" presName="descendantText" presStyleLbl="alignAcc1" presStyleIdx="0" presStyleCnt="4" custLinFactNeighborX="228" custLinFactNeighborY="264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F688CBB-A8A7-4391-B9BB-FD427C9CEC81}" type="pres">
      <dgm:prSet presAssocID="{3DFCF9B9-8444-4F99-8440-1083DCC8ECBC}" presName="sp" presStyleCnt="0"/>
      <dgm:spPr/>
    </dgm:pt>
    <dgm:pt modelId="{04572E54-48D1-4FFF-9141-85DEA387C59F}" type="pres">
      <dgm:prSet presAssocID="{B918AC50-C848-4823-8AF7-8E7B3DDC15BD}" presName="composite" presStyleCnt="0"/>
      <dgm:spPr/>
    </dgm:pt>
    <dgm:pt modelId="{F61A1F63-893E-402A-9ED3-8615D9E7FA9D}" type="pres">
      <dgm:prSet presAssocID="{B918AC50-C848-4823-8AF7-8E7B3DDC15B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BF8065-0F07-4305-A6F4-68D004C2B938}" type="pres">
      <dgm:prSet presAssocID="{B918AC50-C848-4823-8AF7-8E7B3DDC15B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715E13-755E-4BDE-8F30-07EA77FF8AB1}" type="pres">
      <dgm:prSet presAssocID="{90556B03-7CD4-448F-8255-879057BE0738}" presName="sp" presStyleCnt="0"/>
      <dgm:spPr/>
    </dgm:pt>
    <dgm:pt modelId="{64D57172-2261-4CD2-BED7-A6296C1F1E25}" type="pres">
      <dgm:prSet presAssocID="{62A57985-2619-4D87-B0FE-4408EBD2099D}" presName="composite" presStyleCnt="0"/>
      <dgm:spPr/>
    </dgm:pt>
    <dgm:pt modelId="{9BD1A0F5-43B1-4FE3-A367-C3EE87AB251E}" type="pres">
      <dgm:prSet presAssocID="{62A57985-2619-4D87-B0FE-4408EBD2099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63E5C31-E1A0-40C9-BA04-BCAC732D3794}" type="pres">
      <dgm:prSet presAssocID="{62A57985-2619-4D87-B0FE-4408EBD2099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40FD32-9790-4BDA-AF42-DF43338581F6}" type="pres">
      <dgm:prSet presAssocID="{C4529BD5-F1A3-40D9-B85F-09C6A59A6E0F}" presName="sp" presStyleCnt="0"/>
      <dgm:spPr/>
    </dgm:pt>
    <dgm:pt modelId="{E6739085-6395-4996-8906-AB4C3227C857}" type="pres">
      <dgm:prSet presAssocID="{8452AB0A-E094-4410-A4CA-D2517F946025}" presName="composite" presStyleCnt="0"/>
      <dgm:spPr/>
    </dgm:pt>
    <dgm:pt modelId="{8E24D783-2658-4EAC-9F00-DB00ACB3D81A}" type="pres">
      <dgm:prSet presAssocID="{8452AB0A-E094-4410-A4CA-D2517F94602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F58878E-378A-4F24-8A10-2B66B53F0DAF}" type="pres">
      <dgm:prSet presAssocID="{8452AB0A-E094-4410-A4CA-D2517F94602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39FCB5E-8176-40EF-B0D5-C1FB7C0C6769}" srcId="{6040FB55-5A45-4AD1-927B-34502E2154B6}" destId="{62A57985-2619-4D87-B0FE-4408EBD2099D}" srcOrd="2" destOrd="0" parTransId="{01B85260-7179-421B-9A01-F5710A3BC77F}" sibTransId="{C4529BD5-F1A3-40D9-B85F-09C6A59A6E0F}"/>
    <dgm:cxn modelId="{050D4754-C208-43EC-96B0-E3E97DD85188}" srcId="{77BF9F2C-E7F3-483D-B4F1-DA0F3FE3CCB3}" destId="{F7A23DA4-7EF9-42DE-9FA7-3264CC88A970}" srcOrd="0" destOrd="0" parTransId="{A5E0EBFF-4B33-4643-BAF6-3B6B6506374D}" sibTransId="{8B6C7A38-B871-40BD-8942-CEE254446F6A}"/>
    <dgm:cxn modelId="{E7CACA7B-AB21-4846-A9B9-D1F65EA6DA70}" srcId="{77BF9F2C-E7F3-483D-B4F1-DA0F3FE3CCB3}" destId="{98082B82-40B0-43B9-ADB6-84CEB7B34755}" srcOrd="1" destOrd="0" parTransId="{D322D0CE-05AC-478A-8C43-AA47E34B4B8F}" sibTransId="{53F5665E-64FC-46D3-8FB8-76F1767D90E0}"/>
    <dgm:cxn modelId="{995E513D-42E7-407D-850F-085471AD0EF2}" type="presOf" srcId="{8265535F-9E40-4E3E-BEF5-5F30AB593E2F}" destId="{27BF8065-0F07-4305-A6F4-68D004C2B938}" srcOrd="0" destOrd="0" presId="urn:microsoft.com/office/officeart/2005/8/layout/chevron2"/>
    <dgm:cxn modelId="{ABC51951-3C51-43F4-B145-DB670BE07666}" srcId="{B918AC50-C848-4823-8AF7-8E7B3DDC15BD}" destId="{8265535F-9E40-4E3E-BEF5-5F30AB593E2F}" srcOrd="0" destOrd="0" parTransId="{68F52ED1-5F64-4507-9F2E-DC5FD1B96563}" sibTransId="{BDB348DD-51F4-494E-BF58-2CCAD5E84C06}"/>
    <dgm:cxn modelId="{81902C05-FE6A-4E4F-BB6A-CDD3237F2DDB}" type="presOf" srcId="{6040FB55-5A45-4AD1-927B-34502E2154B6}" destId="{C34E0F99-1F29-4410-9895-A2CBAB3A25D2}" srcOrd="0" destOrd="0" presId="urn:microsoft.com/office/officeart/2005/8/layout/chevron2"/>
    <dgm:cxn modelId="{4952D906-DFCD-492B-AD5B-FF3FFA9CE785}" type="presOf" srcId="{00A78174-DF8E-4DFB-AF60-8627C9C0ACE3}" destId="{B63E5C31-E1A0-40C9-BA04-BCAC732D3794}" srcOrd="0" destOrd="0" presId="urn:microsoft.com/office/officeart/2005/8/layout/chevron2"/>
    <dgm:cxn modelId="{95783120-3026-4FE6-BE1A-40BDECBF9885}" type="presOf" srcId="{B918AC50-C848-4823-8AF7-8E7B3DDC15BD}" destId="{F61A1F63-893E-402A-9ED3-8615D9E7FA9D}" srcOrd="0" destOrd="0" presId="urn:microsoft.com/office/officeart/2005/8/layout/chevron2"/>
    <dgm:cxn modelId="{5C50729A-8156-4C56-ACD7-A6ACD9BFF347}" srcId="{6040FB55-5A45-4AD1-927B-34502E2154B6}" destId="{8452AB0A-E094-4410-A4CA-D2517F946025}" srcOrd="3" destOrd="0" parTransId="{A2FA334E-8A59-4971-87B9-C93C92ED71E1}" sibTransId="{17533724-2592-418F-A60D-419DF9819E84}"/>
    <dgm:cxn modelId="{FB7E7DF1-8B91-4748-A238-13927A9880B0}" type="presOf" srcId="{62A57985-2619-4D87-B0FE-4408EBD2099D}" destId="{9BD1A0F5-43B1-4FE3-A367-C3EE87AB251E}" srcOrd="0" destOrd="0" presId="urn:microsoft.com/office/officeart/2005/8/layout/chevron2"/>
    <dgm:cxn modelId="{B60F9EBB-8D16-4098-9684-2BFD001FB6F5}" srcId="{62A57985-2619-4D87-B0FE-4408EBD2099D}" destId="{00A78174-DF8E-4DFB-AF60-8627C9C0ACE3}" srcOrd="0" destOrd="0" parTransId="{122C8872-7679-4B5E-AE2C-62179177C301}" sibTransId="{3F78A624-111F-4DBC-A8A2-3F068BEF8E76}"/>
    <dgm:cxn modelId="{9082DB01-825E-489F-AAB6-E5E4C45F8AE5}" type="presOf" srcId="{F7A23DA4-7EF9-42DE-9FA7-3264CC88A970}" destId="{A4032BFC-83CD-4505-8F10-9EA76C8C024E}" srcOrd="0" destOrd="0" presId="urn:microsoft.com/office/officeart/2005/8/layout/chevron2"/>
    <dgm:cxn modelId="{E818189C-40E4-44A5-81F9-DAB2E609ACE8}" srcId="{6040FB55-5A45-4AD1-927B-34502E2154B6}" destId="{77BF9F2C-E7F3-483D-B4F1-DA0F3FE3CCB3}" srcOrd="0" destOrd="0" parTransId="{453120C0-A380-4DB8-A56B-B23D2F357B9E}" sibTransId="{3DFCF9B9-8444-4F99-8440-1083DCC8ECBC}"/>
    <dgm:cxn modelId="{79C78852-9960-4D71-8788-97FF68B5BDD6}" type="presOf" srcId="{8452AB0A-E094-4410-A4CA-D2517F946025}" destId="{8E24D783-2658-4EAC-9F00-DB00ACB3D81A}" srcOrd="0" destOrd="0" presId="urn:microsoft.com/office/officeart/2005/8/layout/chevron2"/>
    <dgm:cxn modelId="{5F0EDD98-4561-43FD-B272-9BFC9B446A10}" srcId="{8452AB0A-E094-4410-A4CA-D2517F946025}" destId="{341178C3-44C7-4E23-BCD0-4567E87360F3}" srcOrd="0" destOrd="0" parTransId="{B20FB422-BB23-42F4-9FDC-0678AE6ABA9B}" sibTransId="{34F93818-3C3B-405E-98DA-93A3DBEB61AC}"/>
    <dgm:cxn modelId="{B5E2329D-086D-4951-8C8F-CE1836F7438F}" srcId="{6040FB55-5A45-4AD1-927B-34502E2154B6}" destId="{B918AC50-C848-4823-8AF7-8E7B3DDC15BD}" srcOrd="1" destOrd="0" parTransId="{0D842788-BE9B-4863-8EB9-AD9463D0672E}" sibTransId="{90556B03-7CD4-448F-8255-879057BE0738}"/>
    <dgm:cxn modelId="{7DCA8249-2C25-4D2F-B83C-DF8FB41D5761}" type="presOf" srcId="{98082B82-40B0-43B9-ADB6-84CEB7B34755}" destId="{A4032BFC-83CD-4505-8F10-9EA76C8C024E}" srcOrd="0" destOrd="1" presId="urn:microsoft.com/office/officeart/2005/8/layout/chevron2"/>
    <dgm:cxn modelId="{CBA34136-F692-4691-85B2-A9CDF66C1F33}" type="presOf" srcId="{77BF9F2C-E7F3-483D-B4F1-DA0F3FE3CCB3}" destId="{79DAD794-2E9E-4210-8DDB-C800206D6B46}" srcOrd="0" destOrd="0" presId="urn:microsoft.com/office/officeart/2005/8/layout/chevron2"/>
    <dgm:cxn modelId="{FED5759C-0977-4903-B469-8CCFB27BC82F}" type="presOf" srcId="{341178C3-44C7-4E23-BCD0-4567E87360F3}" destId="{FF58878E-378A-4F24-8A10-2B66B53F0DAF}" srcOrd="0" destOrd="0" presId="urn:microsoft.com/office/officeart/2005/8/layout/chevron2"/>
    <dgm:cxn modelId="{1B545A1E-EACF-4DF1-BFAC-CBB3BD6E0385}" type="presParOf" srcId="{C34E0F99-1F29-4410-9895-A2CBAB3A25D2}" destId="{3DC1E085-B60E-4D40-BAC8-ADB143FE4B79}" srcOrd="0" destOrd="0" presId="urn:microsoft.com/office/officeart/2005/8/layout/chevron2"/>
    <dgm:cxn modelId="{5D1FB022-70A8-42BF-90CF-3A035FEE38E2}" type="presParOf" srcId="{3DC1E085-B60E-4D40-BAC8-ADB143FE4B79}" destId="{79DAD794-2E9E-4210-8DDB-C800206D6B46}" srcOrd="0" destOrd="0" presId="urn:microsoft.com/office/officeart/2005/8/layout/chevron2"/>
    <dgm:cxn modelId="{7B031DEE-B9D8-420F-94C7-B21F61B16DAB}" type="presParOf" srcId="{3DC1E085-B60E-4D40-BAC8-ADB143FE4B79}" destId="{A4032BFC-83CD-4505-8F10-9EA76C8C024E}" srcOrd="1" destOrd="0" presId="urn:microsoft.com/office/officeart/2005/8/layout/chevron2"/>
    <dgm:cxn modelId="{C6259C15-9997-4233-ABA0-57AE6956986D}" type="presParOf" srcId="{C34E0F99-1F29-4410-9895-A2CBAB3A25D2}" destId="{DF688CBB-A8A7-4391-B9BB-FD427C9CEC81}" srcOrd="1" destOrd="0" presId="urn:microsoft.com/office/officeart/2005/8/layout/chevron2"/>
    <dgm:cxn modelId="{A3B39D82-A342-48E3-A1CF-4F7FF250A025}" type="presParOf" srcId="{C34E0F99-1F29-4410-9895-A2CBAB3A25D2}" destId="{04572E54-48D1-4FFF-9141-85DEA387C59F}" srcOrd="2" destOrd="0" presId="urn:microsoft.com/office/officeart/2005/8/layout/chevron2"/>
    <dgm:cxn modelId="{669874C6-4BAF-4C0F-8057-A24CF41384EE}" type="presParOf" srcId="{04572E54-48D1-4FFF-9141-85DEA387C59F}" destId="{F61A1F63-893E-402A-9ED3-8615D9E7FA9D}" srcOrd="0" destOrd="0" presId="urn:microsoft.com/office/officeart/2005/8/layout/chevron2"/>
    <dgm:cxn modelId="{59331D33-8F70-47F7-9530-3ACADBB438E0}" type="presParOf" srcId="{04572E54-48D1-4FFF-9141-85DEA387C59F}" destId="{27BF8065-0F07-4305-A6F4-68D004C2B938}" srcOrd="1" destOrd="0" presId="urn:microsoft.com/office/officeart/2005/8/layout/chevron2"/>
    <dgm:cxn modelId="{F6992127-49BB-4E37-B27D-4ADC0551FC51}" type="presParOf" srcId="{C34E0F99-1F29-4410-9895-A2CBAB3A25D2}" destId="{31715E13-755E-4BDE-8F30-07EA77FF8AB1}" srcOrd="3" destOrd="0" presId="urn:microsoft.com/office/officeart/2005/8/layout/chevron2"/>
    <dgm:cxn modelId="{99869E3B-58CD-444F-A975-BC0CB7DFA732}" type="presParOf" srcId="{C34E0F99-1F29-4410-9895-A2CBAB3A25D2}" destId="{64D57172-2261-4CD2-BED7-A6296C1F1E25}" srcOrd="4" destOrd="0" presId="urn:microsoft.com/office/officeart/2005/8/layout/chevron2"/>
    <dgm:cxn modelId="{9B26DED5-B135-4A75-A4F6-C668AF3788BE}" type="presParOf" srcId="{64D57172-2261-4CD2-BED7-A6296C1F1E25}" destId="{9BD1A0F5-43B1-4FE3-A367-C3EE87AB251E}" srcOrd="0" destOrd="0" presId="urn:microsoft.com/office/officeart/2005/8/layout/chevron2"/>
    <dgm:cxn modelId="{6C3FDB61-1CA9-4353-8945-ED8889AB065C}" type="presParOf" srcId="{64D57172-2261-4CD2-BED7-A6296C1F1E25}" destId="{B63E5C31-E1A0-40C9-BA04-BCAC732D3794}" srcOrd="1" destOrd="0" presId="urn:microsoft.com/office/officeart/2005/8/layout/chevron2"/>
    <dgm:cxn modelId="{700B7B50-B94E-46D3-A82B-FB381088DBF2}" type="presParOf" srcId="{C34E0F99-1F29-4410-9895-A2CBAB3A25D2}" destId="{4540FD32-9790-4BDA-AF42-DF43338581F6}" srcOrd="5" destOrd="0" presId="urn:microsoft.com/office/officeart/2005/8/layout/chevron2"/>
    <dgm:cxn modelId="{62AAC55B-0D34-4C93-8B68-8E66676A57A7}" type="presParOf" srcId="{C34E0F99-1F29-4410-9895-A2CBAB3A25D2}" destId="{E6739085-6395-4996-8906-AB4C3227C857}" srcOrd="6" destOrd="0" presId="urn:microsoft.com/office/officeart/2005/8/layout/chevron2"/>
    <dgm:cxn modelId="{BC9DA8CE-F421-441F-ADDD-1C0424DF9852}" type="presParOf" srcId="{E6739085-6395-4996-8906-AB4C3227C857}" destId="{8E24D783-2658-4EAC-9F00-DB00ACB3D81A}" srcOrd="0" destOrd="0" presId="urn:microsoft.com/office/officeart/2005/8/layout/chevron2"/>
    <dgm:cxn modelId="{163074B7-DDC4-4489-BAE7-E4BC2CEC8D7D}" type="presParOf" srcId="{E6739085-6395-4996-8906-AB4C3227C857}" destId="{FF58878E-378A-4F24-8A10-2B66B53F0D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DA85529-0749-41A2-A345-80C43A29AFFA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87F238E8-5A20-41B1-90BA-04736A07D5C9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HY헤드라인M" pitchFamily="18" charset="-127"/>
              <a:ea typeface="HY헤드라인M" pitchFamily="18" charset="-127"/>
            </a:rPr>
            <a:t>11</a:t>
          </a:r>
          <a:r>
            <a:rPr lang="ko-KR" altLang="en-US" sz="1800" dirty="0" smtClean="0"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1800" dirty="0">
            <a:latin typeface="HY헤드라인M" pitchFamily="18" charset="-127"/>
            <a:ea typeface="HY헤드라인M" pitchFamily="18" charset="-127"/>
          </a:endParaRPr>
        </a:p>
      </dgm:t>
    </dgm:pt>
    <dgm:pt modelId="{0D6B9785-0D93-4B69-8F58-929D8FC337D9}" type="parTrans" cxnId="{13ABA893-4CC3-458D-939A-F1E47EB86E03}">
      <dgm:prSet/>
      <dgm:spPr/>
      <dgm:t>
        <a:bodyPr/>
        <a:lstStyle/>
        <a:p>
          <a:pPr latinLnBrk="1"/>
          <a:endParaRPr lang="ko-KR" altLang="en-US"/>
        </a:p>
      </dgm:t>
    </dgm:pt>
    <dgm:pt modelId="{D078295E-0C5C-494B-AA87-015C606017BB}" type="sibTrans" cxnId="{13ABA893-4CC3-458D-939A-F1E47EB86E03}">
      <dgm:prSet/>
      <dgm:spPr/>
      <dgm:t>
        <a:bodyPr/>
        <a:lstStyle/>
        <a:p>
          <a:pPr latinLnBrk="1"/>
          <a:endParaRPr lang="ko-KR" altLang="en-US"/>
        </a:p>
      </dgm:t>
    </dgm:pt>
    <dgm:pt modelId="{61E965F9-1E59-4F7A-9F29-D2C578168E25}">
      <dgm:prSet phldrT="[텍스트]" custT="1"/>
      <dgm:spPr>
        <a:noFill/>
      </dgm:spPr>
      <dgm:t>
        <a:bodyPr/>
        <a:lstStyle/>
        <a:p>
          <a:pPr latinLnBrk="1"/>
          <a:r>
            <a:rPr lang="ko-KR" altLang="en-US" sz="2300" dirty="0" err="1" smtClean="0">
              <a:latin typeface="HY헤드라인M" pitchFamily="18" charset="-127"/>
              <a:ea typeface="HY헤드라인M" pitchFamily="18" charset="-127"/>
            </a:rPr>
            <a:t>전국수평사</a:t>
          </a:r>
          <a:r>
            <a:rPr lang="en-US" altLang="ko-KR" sz="2300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en-US" sz="2300" dirty="0" err="1" smtClean="0">
              <a:latin typeface="HY헤드라인M" pitchFamily="18" charset="-127"/>
              <a:ea typeface="HY헤드라인M" pitchFamily="18" charset="-127"/>
            </a:rPr>
            <a:t>全國水平社</a:t>
          </a:r>
          <a:r>
            <a:rPr lang="en-US" altLang="ko-KR" sz="2300" dirty="0" smtClean="0"/>
            <a:t>)</a:t>
          </a:r>
          <a:endParaRPr lang="ko-KR" altLang="en-US" sz="2300" dirty="0"/>
        </a:p>
      </dgm:t>
    </dgm:pt>
    <dgm:pt modelId="{94E05FA0-C73F-4FBA-A682-1ED704603923}" type="parTrans" cxnId="{910C1705-9846-4ABD-8C61-1BB04DAACCBB}">
      <dgm:prSet/>
      <dgm:spPr/>
      <dgm:t>
        <a:bodyPr/>
        <a:lstStyle/>
        <a:p>
          <a:pPr latinLnBrk="1"/>
          <a:endParaRPr lang="ko-KR" altLang="en-US"/>
        </a:p>
      </dgm:t>
    </dgm:pt>
    <dgm:pt modelId="{2CC88827-A799-495D-B628-2B4364435711}" type="sibTrans" cxnId="{910C1705-9846-4ABD-8C61-1BB04DAACCBB}">
      <dgm:prSet/>
      <dgm:spPr/>
      <dgm:t>
        <a:bodyPr/>
        <a:lstStyle/>
        <a:p>
          <a:pPr latinLnBrk="1"/>
          <a:endParaRPr lang="ko-KR" altLang="en-US"/>
        </a:p>
      </dgm:t>
    </dgm:pt>
    <dgm:pt modelId="{204792A5-BD65-45C2-9705-0D34882F42A9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HY헤드라인M" pitchFamily="18" charset="-127"/>
              <a:ea typeface="HY헤드라인M" pitchFamily="18" charset="-127"/>
            </a:rPr>
            <a:t>12</a:t>
          </a:r>
          <a:r>
            <a:rPr lang="ko-KR" altLang="en-US" sz="1800" dirty="0" smtClean="0"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1800" dirty="0">
            <a:latin typeface="HY헤드라인M" pitchFamily="18" charset="-127"/>
            <a:ea typeface="HY헤드라인M" pitchFamily="18" charset="-127"/>
          </a:endParaRPr>
        </a:p>
      </dgm:t>
    </dgm:pt>
    <dgm:pt modelId="{FAFD7B8D-7846-476D-951C-00A9CEC95DBC}" type="parTrans" cxnId="{8A52434D-4E02-4630-B322-995B9A16272D}">
      <dgm:prSet/>
      <dgm:spPr/>
      <dgm:t>
        <a:bodyPr/>
        <a:lstStyle/>
        <a:p>
          <a:pPr latinLnBrk="1"/>
          <a:endParaRPr lang="ko-KR" altLang="en-US"/>
        </a:p>
      </dgm:t>
    </dgm:pt>
    <dgm:pt modelId="{0D31FBC3-872F-4242-89A6-9DAF8B424692}" type="sibTrans" cxnId="{8A52434D-4E02-4630-B322-995B9A16272D}">
      <dgm:prSet/>
      <dgm:spPr/>
      <dgm:t>
        <a:bodyPr/>
        <a:lstStyle/>
        <a:p>
          <a:pPr latinLnBrk="1"/>
          <a:endParaRPr lang="ko-KR" altLang="en-US"/>
        </a:p>
      </dgm:t>
    </dgm:pt>
    <dgm:pt modelId="{4F895252-AAB0-4997-9A01-DCAA22675E60}">
      <dgm:prSet phldrT="[텍스트]" custT="1"/>
      <dgm:spPr>
        <a:noFill/>
      </dgm:spPr>
      <dgm:t>
        <a:bodyPr/>
        <a:lstStyle/>
        <a:p>
          <a:pPr latinLnBrk="1"/>
          <a:r>
            <a:rPr lang="ko-KR" altLang="en-US" sz="2300" dirty="0" err="1" smtClean="0">
              <a:latin typeface="HY헤드라인M" pitchFamily="18" charset="-127"/>
              <a:ea typeface="HY헤드라인M" pitchFamily="18" charset="-127"/>
            </a:rPr>
            <a:t>관동대진재</a:t>
          </a:r>
          <a:r>
            <a:rPr lang="en-US" altLang="ko-KR" sz="2300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en-US" sz="2300" dirty="0" err="1" smtClean="0">
              <a:latin typeface="HY헤드라인M" pitchFamily="18" charset="-127"/>
              <a:ea typeface="HY헤드라인M" pitchFamily="18" charset="-127"/>
            </a:rPr>
            <a:t>關東大震災</a:t>
          </a:r>
          <a:r>
            <a:rPr lang="en-US" altLang="ko-KR" sz="2300" dirty="0" smtClean="0">
              <a:latin typeface="HY헤드라인M" pitchFamily="18" charset="-127"/>
              <a:ea typeface="HY헤드라인M" pitchFamily="18" charset="-127"/>
            </a:rPr>
            <a:t>)</a:t>
          </a:r>
          <a:endParaRPr lang="ko-KR" altLang="en-US" sz="2300" dirty="0">
            <a:latin typeface="HY헤드라인M" pitchFamily="18" charset="-127"/>
            <a:ea typeface="HY헤드라인M" pitchFamily="18" charset="-127"/>
          </a:endParaRPr>
        </a:p>
      </dgm:t>
    </dgm:pt>
    <dgm:pt modelId="{164AB1B2-5515-460D-ACE0-35DFB5D92AAC}" type="parTrans" cxnId="{E0BC2F0F-669E-4AFA-94E4-A60F5CEA7761}">
      <dgm:prSet/>
      <dgm:spPr/>
      <dgm:t>
        <a:bodyPr/>
        <a:lstStyle/>
        <a:p>
          <a:pPr latinLnBrk="1"/>
          <a:endParaRPr lang="ko-KR" altLang="en-US"/>
        </a:p>
      </dgm:t>
    </dgm:pt>
    <dgm:pt modelId="{F42E3A63-870F-478A-8E3D-C3F5F00E6E80}" type="sibTrans" cxnId="{E0BC2F0F-669E-4AFA-94E4-A60F5CEA7761}">
      <dgm:prSet/>
      <dgm:spPr/>
      <dgm:t>
        <a:bodyPr/>
        <a:lstStyle/>
        <a:p>
          <a:pPr latinLnBrk="1"/>
          <a:endParaRPr lang="ko-KR" altLang="en-US"/>
        </a:p>
      </dgm:t>
    </dgm:pt>
    <dgm:pt modelId="{D9ADF7BB-8770-4237-8B9A-8A7FB34FE77D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HY헤드라인M" pitchFamily="18" charset="-127"/>
              <a:ea typeface="HY헤드라인M" pitchFamily="18" charset="-127"/>
            </a:rPr>
            <a:t>13</a:t>
          </a:r>
          <a:r>
            <a:rPr lang="ko-KR" altLang="en-US" sz="1800" dirty="0" smtClean="0"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1800" dirty="0">
            <a:latin typeface="HY헤드라인M" pitchFamily="18" charset="-127"/>
            <a:ea typeface="HY헤드라인M" pitchFamily="18" charset="-127"/>
          </a:endParaRPr>
        </a:p>
      </dgm:t>
    </dgm:pt>
    <dgm:pt modelId="{EBAC8D96-D353-4EAF-A0E4-D08132708344}" type="parTrans" cxnId="{9478FE3D-6D65-4B4C-A850-CFEB673BA4A9}">
      <dgm:prSet/>
      <dgm:spPr/>
      <dgm:t>
        <a:bodyPr/>
        <a:lstStyle/>
        <a:p>
          <a:pPr latinLnBrk="1"/>
          <a:endParaRPr lang="ko-KR" altLang="en-US"/>
        </a:p>
      </dgm:t>
    </dgm:pt>
    <dgm:pt modelId="{33F2AF53-DE9D-49CA-BB9E-2F7057CF7D07}" type="sibTrans" cxnId="{9478FE3D-6D65-4B4C-A850-CFEB673BA4A9}">
      <dgm:prSet/>
      <dgm:spPr/>
      <dgm:t>
        <a:bodyPr/>
        <a:lstStyle/>
        <a:p>
          <a:pPr latinLnBrk="1"/>
          <a:endParaRPr lang="ko-KR" altLang="en-US"/>
        </a:p>
      </dgm:t>
    </dgm:pt>
    <dgm:pt modelId="{FEBBCC06-00D9-46B9-A050-9EBA9DBC52F8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HY헤드라인M" pitchFamily="18" charset="-127"/>
              <a:ea typeface="HY헤드라인M" pitchFamily="18" charset="-127"/>
            </a:rPr>
            <a:t>14</a:t>
          </a:r>
          <a:r>
            <a:rPr lang="ko-KR" altLang="en-US" sz="1800" dirty="0" smtClean="0"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1800" dirty="0">
            <a:latin typeface="HY헤드라인M" pitchFamily="18" charset="-127"/>
            <a:ea typeface="HY헤드라인M" pitchFamily="18" charset="-127"/>
          </a:endParaRPr>
        </a:p>
      </dgm:t>
    </dgm:pt>
    <dgm:pt modelId="{A2D5A6B2-D39F-4A72-87BA-15AA15644FFF}" type="parTrans" cxnId="{06451825-9841-411B-8BC7-0257CB63F4B6}">
      <dgm:prSet/>
      <dgm:spPr/>
      <dgm:t>
        <a:bodyPr/>
        <a:lstStyle/>
        <a:p>
          <a:pPr latinLnBrk="1"/>
          <a:endParaRPr lang="ko-KR" altLang="en-US"/>
        </a:p>
      </dgm:t>
    </dgm:pt>
    <dgm:pt modelId="{2A3471BE-B3B1-4190-B0A8-58A010A79E5E}" type="sibTrans" cxnId="{06451825-9841-411B-8BC7-0257CB63F4B6}">
      <dgm:prSet/>
      <dgm:spPr/>
      <dgm:t>
        <a:bodyPr/>
        <a:lstStyle/>
        <a:p>
          <a:pPr latinLnBrk="1"/>
          <a:endParaRPr lang="ko-KR" altLang="en-US"/>
        </a:p>
      </dgm:t>
    </dgm:pt>
    <dgm:pt modelId="{1BF270D8-6B53-4200-84B4-E0989A97ED1A}">
      <dgm:prSet phldrT="[텍스트]" custT="1"/>
      <dgm:spPr>
        <a:noFill/>
      </dgm:spPr>
      <dgm:t>
        <a:bodyPr/>
        <a:lstStyle/>
        <a:p>
          <a:pPr latinLnBrk="1"/>
          <a:r>
            <a:rPr lang="ko-KR" altLang="en-US" sz="2300" dirty="0" smtClean="0">
              <a:latin typeface="HY헤드라인M" pitchFamily="18" charset="-127"/>
              <a:ea typeface="HY헤드라인M" pitchFamily="18" charset="-127"/>
            </a:rPr>
            <a:t>보통선거법</a:t>
          </a:r>
          <a:endParaRPr lang="ko-KR" altLang="en-US" sz="2300" dirty="0">
            <a:latin typeface="HY헤드라인M" pitchFamily="18" charset="-127"/>
            <a:ea typeface="HY헤드라인M" pitchFamily="18" charset="-127"/>
          </a:endParaRPr>
        </a:p>
      </dgm:t>
    </dgm:pt>
    <dgm:pt modelId="{491D43ED-DEC5-49E5-9DB4-2BFC9635EFB4}" type="parTrans" cxnId="{8F17BDDB-E9C0-4332-AE5F-4AE63751D3E6}">
      <dgm:prSet/>
      <dgm:spPr/>
      <dgm:t>
        <a:bodyPr/>
        <a:lstStyle/>
        <a:p>
          <a:pPr latinLnBrk="1"/>
          <a:endParaRPr lang="ko-KR" altLang="en-US"/>
        </a:p>
      </dgm:t>
    </dgm:pt>
    <dgm:pt modelId="{B1BA7975-DB27-46F3-B2A6-6E3BB9C104C5}" type="sibTrans" cxnId="{8F17BDDB-E9C0-4332-AE5F-4AE63751D3E6}">
      <dgm:prSet/>
      <dgm:spPr/>
      <dgm:t>
        <a:bodyPr/>
        <a:lstStyle/>
        <a:p>
          <a:pPr latinLnBrk="1"/>
          <a:endParaRPr lang="ko-KR" altLang="en-US"/>
        </a:p>
      </dgm:t>
    </dgm:pt>
    <dgm:pt modelId="{56569CCA-4841-46C5-B0FC-81C7D01CCE90}">
      <dgm:prSet custT="1"/>
      <dgm:spPr>
        <a:noFill/>
      </dgm:spPr>
      <dgm:t>
        <a:bodyPr/>
        <a:lstStyle/>
        <a:p>
          <a:pPr latinLnBrk="1"/>
          <a:r>
            <a:rPr lang="ko-KR" altLang="en-US" sz="2300" dirty="0" err="1" smtClean="0">
              <a:latin typeface="HY헤드라인M" pitchFamily="18" charset="-127"/>
              <a:ea typeface="HY헤드라인M" pitchFamily="18" charset="-127"/>
            </a:rPr>
            <a:t>치안유지법</a:t>
          </a:r>
          <a:endParaRPr lang="ko-KR" altLang="en-US" sz="2300" dirty="0">
            <a:latin typeface="HY헤드라인M" pitchFamily="18" charset="-127"/>
            <a:ea typeface="HY헤드라인M" pitchFamily="18" charset="-127"/>
          </a:endParaRPr>
        </a:p>
      </dgm:t>
    </dgm:pt>
    <dgm:pt modelId="{BAD27EDF-EC55-4E49-9025-D90047AE493C}" type="parTrans" cxnId="{2566CFFC-617B-4CC0-83BB-243367EDDC45}">
      <dgm:prSet/>
      <dgm:spPr/>
      <dgm:t>
        <a:bodyPr/>
        <a:lstStyle/>
        <a:p>
          <a:pPr latinLnBrk="1"/>
          <a:endParaRPr lang="ko-KR" altLang="en-US"/>
        </a:p>
      </dgm:t>
    </dgm:pt>
    <dgm:pt modelId="{45A0B64A-4D95-4C1F-810C-E12FD454036A}" type="sibTrans" cxnId="{2566CFFC-617B-4CC0-83BB-243367EDDC45}">
      <dgm:prSet/>
      <dgm:spPr/>
      <dgm:t>
        <a:bodyPr/>
        <a:lstStyle/>
        <a:p>
          <a:pPr latinLnBrk="1"/>
          <a:endParaRPr lang="ko-KR" altLang="en-US"/>
        </a:p>
      </dgm:t>
    </dgm:pt>
    <dgm:pt modelId="{BDE5203D-C463-44AE-A2AE-E84D0E6F9EA1}" type="pres">
      <dgm:prSet presAssocID="{7DA85529-0749-41A2-A345-80C43A29AFF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0BAD74C-B211-474B-A83D-CB4A3B916F6D}" type="pres">
      <dgm:prSet presAssocID="{87F238E8-5A20-41B1-90BA-04736A07D5C9}" presName="composite" presStyleCnt="0"/>
      <dgm:spPr/>
    </dgm:pt>
    <dgm:pt modelId="{D6DA4667-DBC7-4593-A322-05AB79EA4B84}" type="pres">
      <dgm:prSet presAssocID="{87F238E8-5A20-41B1-90BA-04736A07D5C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440161A-4D26-467A-B272-4DD8753E1FE6}" type="pres">
      <dgm:prSet presAssocID="{87F238E8-5A20-41B1-90BA-04736A07D5C9}" presName="descendantText" presStyleLbl="alignAcc1" presStyleIdx="0" presStyleCnt="4" custLinFactNeighborX="1068" custLinFactNeighborY="311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75227A-D9A6-402E-8DBB-E64FBC81D898}" type="pres">
      <dgm:prSet presAssocID="{D078295E-0C5C-494B-AA87-015C606017BB}" presName="sp" presStyleCnt="0"/>
      <dgm:spPr/>
    </dgm:pt>
    <dgm:pt modelId="{C524B187-0425-405B-B561-B66CADBF4C2F}" type="pres">
      <dgm:prSet presAssocID="{204792A5-BD65-45C2-9705-0D34882F42A9}" presName="composite" presStyleCnt="0"/>
      <dgm:spPr/>
    </dgm:pt>
    <dgm:pt modelId="{5BD2D5DC-6E59-404F-8240-5BD52913DBF2}" type="pres">
      <dgm:prSet presAssocID="{204792A5-BD65-45C2-9705-0D34882F42A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C41337B-279E-4566-B166-82BD49728C5C}" type="pres">
      <dgm:prSet presAssocID="{204792A5-BD65-45C2-9705-0D34882F42A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58D8687-A345-4994-BFAB-56DE00A2E207}" type="pres">
      <dgm:prSet presAssocID="{0D31FBC3-872F-4242-89A6-9DAF8B424692}" presName="sp" presStyleCnt="0"/>
      <dgm:spPr/>
    </dgm:pt>
    <dgm:pt modelId="{128C791D-6137-47DA-803C-C1C411B77C0C}" type="pres">
      <dgm:prSet presAssocID="{D9ADF7BB-8770-4237-8B9A-8A7FB34FE77D}" presName="composite" presStyleCnt="0"/>
      <dgm:spPr/>
    </dgm:pt>
    <dgm:pt modelId="{40B3314A-2EB1-4568-B374-2CD978596DCE}" type="pres">
      <dgm:prSet presAssocID="{D9ADF7BB-8770-4237-8B9A-8A7FB34FE77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A231CF-0B16-4A37-BB26-91862B94B2E3}" type="pres">
      <dgm:prSet presAssocID="{D9ADF7BB-8770-4237-8B9A-8A7FB34FE77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9ACECD7-B995-4DEC-996D-BBD581688924}" type="pres">
      <dgm:prSet presAssocID="{33F2AF53-DE9D-49CA-BB9E-2F7057CF7D07}" presName="sp" presStyleCnt="0"/>
      <dgm:spPr/>
    </dgm:pt>
    <dgm:pt modelId="{0E922BCD-BDA4-456C-AD12-C774B1F8FEB1}" type="pres">
      <dgm:prSet presAssocID="{FEBBCC06-00D9-46B9-A050-9EBA9DBC52F8}" presName="composite" presStyleCnt="0"/>
      <dgm:spPr/>
    </dgm:pt>
    <dgm:pt modelId="{9BA66FB3-A13B-484F-B9ED-5EF535F2A20A}" type="pres">
      <dgm:prSet presAssocID="{FEBBCC06-00D9-46B9-A050-9EBA9DBC52F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FF9146B-D391-46D5-B2E9-3946BE077991}" type="pres">
      <dgm:prSet presAssocID="{FEBBCC06-00D9-46B9-A050-9EBA9DBC52F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3ABA893-4CC3-458D-939A-F1E47EB86E03}" srcId="{7DA85529-0749-41A2-A345-80C43A29AFFA}" destId="{87F238E8-5A20-41B1-90BA-04736A07D5C9}" srcOrd="0" destOrd="0" parTransId="{0D6B9785-0D93-4B69-8F58-929D8FC337D9}" sibTransId="{D078295E-0C5C-494B-AA87-015C606017BB}"/>
    <dgm:cxn modelId="{8A52434D-4E02-4630-B322-995B9A16272D}" srcId="{7DA85529-0749-41A2-A345-80C43A29AFFA}" destId="{204792A5-BD65-45C2-9705-0D34882F42A9}" srcOrd="1" destOrd="0" parTransId="{FAFD7B8D-7846-476D-951C-00A9CEC95DBC}" sibTransId="{0D31FBC3-872F-4242-89A6-9DAF8B424692}"/>
    <dgm:cxn modelId="{0725324E-82DD-4484-B28A-77ABC5BC1574}" type="presOf" srcId="{56569CCA-4841-46C5-B0FC-81C7D01CCE90}" destId="{E8A231CF-0B16-4A37-BB26-91862B94B2E3}" srcOrd="0" destOrd="0" presId="urn:microsoft.com/office/officeart/2005/8/layout/chevron2"/>
    <dgm:cxn modelId="{45524750-30A3-46BE-8C71-F6C61A11A197}" type="presOf" srcId="{FEBBCC06-00D9-46B9-A050-9EBA9DBC52F8}" destId="{9BA66FB3-A13B-484F-B9ED-5EF535F2A20A}" srcOrd="0" destOrd="0" presId="urn:microsoft.com/office/officeart/2005/8/layout/chevron2"/>
    <dgm:cxn modelId="{1A3739A4-1A82-4611-97B5-2AF01BC10654}" type="presOf" srcId="{1BF270D8-6B53-4200-84B4-E0989A97ED1A}" destId="{7FF9146B-D391-46D5-B2E9-3946BE077991}" srcOrd="0" destOrd="0" presId="urn:microsoft.com/office/officeart/2005/8/layout/chevron2"/>
    <dgm:cxn modelId="{C24CBEED-3A6F-4AD7-B62E-816CA834CA69}" type="presOf" srcId="{4F895252-AAB0-4997-9A01-DCAA22675E60}" destId="{7C41337B-279E-4566-B166-82BD49728C5C}" srcOrd="0" destOrd="0" presId="urn:microsoft.com/office/officeart/2005/8/layout/chevron2"/>
    <dgm:cxn modelId="{8F17BDDB-E9C0-4332-AE5F-4AE63751D3E6}" srcId="{FEBBCC06-00D9-46B9-A050-9EBA9DBC52F8}" destId="{1BF270D8-6B53-4200-84B4-E0989A97ED1A}" srcOrd="0" destOrd="0" parTransId="{491D43ED-DEC5-49E5-9DB4-2BFC9635EFB4}" sibTransId="{B1BA7975-DB27-46F3-B2A6-6E3BB9C104C5}"/>
    <dgm:cxn modelId="{490D7D1C-250A-4A97-8527-2376185A559F}" type="presOf" srcId="{D9ADF7BB-8770-4237-8B9A-8A7FB34FE77D}" destId="{40B3314A-2EB1-4568-B374-2CD978596DCE}" srcOrd="0" destOrd="0" presId="urn:microsoft.com/office/officeart/2005/8/layout/chevron2"/>
    <dgm:cxn modelId="{06451825-9841-411B-8BC7-0257CB63F4B6}" srcId="{7DA85529-0749-41A2-A345-80C43A29AFFA}" destId="{FEBBCC06-00D9-46B9-A050-9EBA9DBC52F8}" srcOrd="3" destOrd="0" parTransId="{A2D5A6B2-D39F-4A72-87BA-15AA15644FFF}" sibTransId="{2A3471BE-B3B1-4190-B0A8-58A010A79E5E}"/>
    <dgm:cxn modelId="{910C1705-9846-4ABD-8C61-1BB04DAACCBB}" srcId="{87F238E8-5A20-41B1-90BA-04736A07D5C9}" destId="{61E965F9-1E59-4F7A-9F29-D2C578168E25}" srcOrd="0" destOrd="0" parTransId="{94E05FA0-C73F-4FBA-A682-1ED704603923}" sibTransId="{2CC88827-A799-495D-B628-2B4364435711}"/>
    <dgm:cxn modelId="{D2F2F54A-DA5C-4176-9D0D-5F85D4C088B2}" type="presOf" srcId="{87F238E8-5A20-41B1-90BA-04736A07D5C9}" destId="{D6DA4667-DBC7-4593-A322-05AB79EA4B84}" srcOrd="0" destOrd="0" presId="urn:microsoft.com/office/officeart/2005/8/layout/chevron2"/>
    <dgm:cxn modelId="{E0BC2F0F-669E-4AFA-94E4-A60F5CEA7761}" srcId="{204792A5-BD65-45C2-9705-0D34882F42A9}" destId="{4F895252-AAB0-4997-9A01-DCAA22675E60}" srcOrd="0" destOrd="0" parTransId="{164AB1B2-5515-460D-ACE0-35DFB5D92AAC}" sibTransId="{F42E3A63-870F-478A-8E3D-C3F5F00E6E80}"/>
    <dgm:cxn modelId="{FB02CD50-1F35-4485-9496-A6E87F94D0EE}" type="presOf" srcId="{61E965F9-1E59-4F7A-9F29-D2C578168E25}" destId="{6440161A-4D26-467A-B272-4DD8753E1FE6}" srcOrd="0" destOrd="0" presId="urn:microsoft.com/office/officeart/2005/8/layout/chevron2"/>
    <dgm:cxn modelId="{2566CFFC-617B-4CC0-83BB-243367EDDC45}" srcId="{D9ADF7BB-8770-4237-8B9A-8A7FB34FE77D}" destId="{56569CCA-4841-46C5-B0FC-81C7D01CCE90}" srcOrd="0" destOrd="0" parTransId="{BAD27EDF-EC55-4E49-9025-D90047AE493C}" sibTransId="{45A0B64A-4D95-4C1F-810C-E12FD454036A}"/>
    <dgm:cxn modelId="{9478FE3D-6D65-4B4C-A850-CFEB673BA4A9}" srcId="{7DA85529-0749-41A2-A345-80C43A29AFFA}" destId="{D9ADF7BB-8770-4237-8B9A-8A7FB34FE77D}" srcOrd="2" destOrd="0" parTransId="{EBAC8D96-D353-4EAF-A0E4-D08132708344}" sibTransId="{33F2AF53-DE9D-49CA-BB9E-2F7057CF7D07}"/>
    <dgm:cxn modelId="{3E27A841-304E-4C85-9317-D97FAEC1C156}" type="presOf" srcId="{7DA85529-0749-41A2-A345-80C43A29AFFA}" destId="{BDE5203D-C463-44AE-A2AE-E84D0E6F9EA1}" srcOrd="0" destOrd="0" presId="urn:microsoft.com/office/officeart/2005/8/layout/chevron2"/>
    <dgm:cxn modelId="{4A7D20B2-E96E-48F0-9DA7-7648830908A9}" type="presOf" srcId="{204792A5-BD65-45C2-9705-0D34882F42A9}" destId="{5BD2D5DC-6E59-404F-8240-5BD52913DBF2}" srcOrd="0" destOrd="0" presId="urn:microsoft.com/office/officeart/2005/8/layout/chevron2"/>
    <dgm:cxn modelId="{CFA42EA7-100E-40A3-A688-E8B2DCDC5022}" type="presParOf" srcId="{BDE5203D-C463-44AE-A2AE-E84D0E6F9EA1}" destId="{A0BAD74C-B211-474B-A83D-CB4A3B916F6D}" srcOrd="0" destOrd="0" presId="urn:microsoft.com/office/officeart/2005/8/layout/chevron2"/>
    <dgm:cxn modelId="{C5A9B45F-488A-4684-9A02-7392F8232298}" type="presParOf" srcId="{A0BAD74C-B211-474B-A83D-CB4A3B916F6D}" destId="{D6DA4667-DBC7-4593-A322-05AB79EA4B84}" srcOrd="0" destOrd="0" presId="urn:microsoft.com/office/officeart/2005/8/layout/chevron2"/>
    <dgm:cxn modelId="{7AABF89B-D47C-47BC-852C-58D883B3211F}" type="presParOf" srcId="{A0BAD74C-B211-474B-A83D-CB4A3B916F6D}" destId="{6440161A-4D26-467A-B272-4DD8753E1FE6}" srcOrd="1" destOrd="0" presId="urn:microsoft.com/office/officeart/2005/8/layout/chevron2"/>
    <dgm:cxn modelId="{D3A80E8C-6914-46EE-9004-D179684616C4}" type="presParOf" srcId="{BDE5203D-C463-44AE-A2AE-E84D0E6F9EA1}" destId="{7775227A-D9A6-402E-8DBB-E64FBC81D898}" srcOrd="1" destOrd="0" presId="urn:microsoft.com/office/officeart/2005/8/layout/chevron2"/>
    <dgm:cxn modelId="{738C3DB2-E2F7-4F04-9F2A-92A61EA366BA}" type="presParOf" srcId="{BDE5203D-C463-44AE-A2AE-E84D0E6F9EA1}" destId="{C524B187-0425-405B-B561-B66CADBF4C2F}" srcOrd="2" destOrd="0" presId="urn:microsoft.com/office/officeart/2005/8/layout/chevron2"/>
    <dgm:cxn modelId="{A7283309-3B9C-47AE-979C-B4E7E81EC727}" type="presParOf" srcId="{C524B187-0425-405B-B561-B66CADBF4C2F}" destId="{5BD2D5DC-6E59-404F-8240-5BD52913DBF2}" srcOrd="0" destOrd="0" presId="urn:microsoft.com/office/officeart/2005/8/layout/chevron2"/>
    <dgm:cxn modelId="{32D8DC2E-F6FE-4EFF-A328-74E50E9A13C7}" type="presParOf" srcId="{C524B187-0425-405B-B561-B66CADBF4C2F}" destId="{7C41337B-279E-4566-B166-82BD49728C5C}" srcOrd="1" destOrd="0" presId="urn:microsoft.com/office/officeart/2005/8/layout/chevron2"/>
    <dgm:cxn modelId="{AA140E99-2A2A-4F1C-ACB4-7517ED33EFCB}" type="presParOf" srcId="{BDE5203D-C463-44AE-A2AE-E84D0E6F9EA1}" destId="{B58D8687-A345-4994-BFAB-56DE00A2E207}" srcOrd="3" destOrd="0" presId="urn:microsoft.com/office/officeart/2005/8/layout/chevron2"/>
    <dgm:cxn modelId="{7343BD4A-6076-4957-9348-499626E52677}" type="presParOf" srcId="{BDE5203D-C463-44AE-A2AE-E84D0E6F9EA1}" destId="{128C791D-6137-47DA-803C-C1C411B77C0C}" srcOrd="4" destOrd="0" presId="urn:microsoft.com/office/officeart/2005/8/layout/chevron2"/>
    <dgm:cxn modelId="{A1D7F205-0299-48FE-8E94-50FFF1C11F61}" type="presParOf" srcId="{128C791D-6137-47DA-803C-C1C411B77C0C}" destId="{40B3314A-2EB1-4568-B374-2CD978596DCE}" srcOrd="0" destOrd="0" presId="urn:microsoft.com/office/officeart/2005/8/layout/chevron2"/>
    <dgm:cxn modelId="{2B1D6B84-8D3C-4D51-98A4-765035F7A4B0}" type="presParOf" srcId="{128C791D-6137-47DA-803C-C1C411B77C0C}" destId="{E8A231CF-0B16-4A37-BB26-91862B94B2E3}" srcOrd="1" destOrd="0" presId="urn:microsoft.com/office/officeart/2005/8/layout/chevron2"/>
    <dgm:cxn modelId="{F556075C-A06B-4C6B-A6DF-BC2F64729546}" type="presParOf" srcId="{BDE5203D-C463-44AE-A2AE-E84D0E6F9EA1}" destId="{59ACECD7-B995-4DEC-996D-BBD581688924}" srcOrd="5" destOrd="0" presId="urn:microsoft.com/office/officeart/2005/8/layout/chevron2"/>
    <dgm:cxn modelId="{F4872C2E-B5A2-43E2-A556-B9C69D6BE4F5}" type="presParOf" srcId="{BDE5203D-C463-44AE-A2AE-E84D0E6F9EA1}" destId="{0E922BCD-BDA4-456C-AD12-C774B1F8FEB1}" srcOrd="6" destOrd="0" presId="urn:microsoft.com/office/officeart/2005/8/layout/chevron2"/>
    <dgm:cxn modelId="{A5CA0983-B341-409E-972C-DF9BDA24913B}" type="presParOf" srcId="{0E922BCD-BDA4-456C-AD12-C774B1F8FEB1}" destId="{9BA66FB3-A13B-484F-B9ED-5EF535F2A20A}" srcOrd="0" destOrd="0" presId="urn:microsoft.com/office/officeart/2005/8/layout/chevron2"/>
    <dgm:cxn modelId="{1171754E-3E5C-4320-8404-F80B3C056473}" type="presParOf" srcId="{0E922BCD-BDA4-456C-AD12-C774B1F8FEB1}" destId="{7FF9146B-D391-46D5-B2E9-3946BE07799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2519E46-5A62-454B-B53F-5957722439D1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0353262E-2AA6-486C-8E39-EE107486A868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HY헤드라인M" pitchFamily="18" charset="-127"/>
              <a:ea typeface="HY헤드라인M" pitchFamily="18" charset="-127"/>
            </a:rPr>
            <a:t>사립미술관의 시초</a:t>
          </a:r>
          <a:r>
            <a:rPr lang="en-US" altLang="ko-KR" sz="2000" dirty="0" smtClean="0">
              <a:latin typeface="HY헤드라인M" pitchFamily="18" charset="-127"/>
              <a:ea typeface="HY헤드라인M" pitchFamily="18" charset="-127"/>
            </a:rPr>
            <a:t>, </a:t>
          </a:r>
          <a:r>
            <a:rPr lang="ko-KR" altLang="en-US" sz="2000" dirty="0" err="1" smtClean="0">
              <a:latin typeface="HY헤드라인M" pitchFamily="18" charset="-127"/>
              <a:ea typeface="HY헤드라인M" pitchFamily="18" charset="-127"/>
            </a:rPr>
            <a:t>오쿠라</a:t>
          </a:r>
          <a:r>
            <a:rPr lang="ko-KR" altLang="en-US" sz="2000" dirty="0" smtClean="0">
              <a:latin typeface="HY헤드라인M" pitchFamily="18" charset="-127"/>
              <a:ea typeface="HY헤드라인M" pitchFamily="18" charset="-127"/>
            </a:rPr>
            <a:t> </a:t>
          </a:r>
          <a:r>
            <a:rPr lang="ko-KR" altLang="en-US" sz="2000" dirty="0" err="1" smtClean="0">
              <a:latin typeface="HY헤드라인M" pitchFamily="18" charset="-127"/>
              <a:ea typeface="HY헤드라인M" pitchFamily="18" charset="-127"/>
            </a:rPr>
            <a:t>슈코칸</a:t>
          </a:r>
          <a:endParaRPr lang="ko-KR" altLang="en-US" sz="2000" dirty="0">
            <a:latin typeface="HY헤드라인M" pitchFamily="18" charset="-127"/>
            <a:ea typeface="HY헤드라인M" pitchFamily="18" charset="-127"/>
          </a:endParaRPr>
        </a:p>
      </dgm:t>
    </dgm:pt>
    <dgm:pt modelId="{AD031FA8-2DEF-426C-8B9F-B4B4577521C4}" type="parTrans" cxnId="{0E21214E-3AFA-438E-B2B4-5E6ECAFE5C27}">
      <dgm:prSet/>
      <dgm:spPr/>
      <dgm:t>
        <a:bodyPr/>
        <a:lstStyle/>
        <a:p>
          <a:pPr latinLnBrk="1"/>
          <a:endParaRPr lang="ko-KR" altLang="en-US"/>
        </a:p>
      </dgm:t>
    </dgm:pt>
    <dgm:pt modelId="{6B9A15C6-C79B-42A3-BE91-08DEAFE917E6}" type="sibTrans" cxnId="{0E21214E-3AFA-438E-B2B4-5E6ECAFE5C27}">
      <dgm:prSet/>
      <dgm:spPr/>
      <dgm:t>
        <a:bodyPr/>
        <a:lstStyle/>
        <a:p>
          <a:pPr latinLnBrk="1"/>
          <a:endParaRPr lang="ko-KR" altLang="en-US"/>
        </a:p>
      </dgm:t>
    </dgm:pt>
    <dgm:pt modelId="{1DE82072-C091-4ADC-9610-80231AFD8516}">
      <dgm:prSet phldrT="[텍스트]" custT="1"/>
      <dgm:spPr/>
      <dgm:t>
        <a:bodyPr/>
        <a:lstStyle/>
        <a:p>
          <a:pPr latinLnBrk="1"/>
          <a:r>
            <a:rPr lang="ko-KR" altLang="en-US" sz="2000" dirty="0" err="1" smtClean="0">
              <a:latin typeface="HY헤드라인M" pitchFamily="18" charset="-127"/>
              <a:ea typeface="HY헤드라인M" pitchFamily="18" charset="-127"/>
            </a:rPr>
            <a:t>인구총조사실시를</a:t>
          </a:r>
          <a:r>
            <a:rPr lang="ko-KR" altLang="en-US" sz="2000" dirty="0" smtClean="0">
              <a:latin typeface="HY헤드라인M" pitchFamily="18" charset="-127"/>
              <a:ea typeface="HY헤드라인M" pitchFamily="18" charset="-127"/>
            </a:rPr>
            <a:t> 알리는 그림엽서</a:t>
          </a:r>
          <a:endParaRPr lang="ko-KR" altLang="en-US" sz="2000" dirty="0">
            <a:latin typeface="HY헤드라인M" pitchFamily="18" charset="-127"/>
            <a:ea typeface="HY헤드라인M" pitchFamily="18" charset="-127"/>
          </a:endParaRPr>
        </a:p>
      </dgm:t>
    </dgm:pt>
    <dgm:pt modelId="{8234C2A1-D63F-4467-9859-A8380E68C684}" type="parTrans" cxnId="{751D52F6-6771-4F48-B2D1-4ECB6BFC8AC3}">
      <dgm:prSet/>
      <dgm:spPr/>
      <dgm:t>
        <a:bodyPr/>
        <a:lstStyle/>
        <a:p>
          <a:pPr latinLnBrk="1"/>
          <a:endParaRPr lang="ko-KR" altLang="en-US"/>
        </a:p>
      </dgm:t>
    </dgm:pt>
    <dgm:pt modelId="{37DBEF67-B874-46BC-8652-7917AD24C933}" type="sibTrans" cxnId="{751D52F6-6771-4F48-B2D1-4ECB6BFC8AC3}">
      <dgm:prSet/>
      <dgm:spPr/>
      <dgm:t>
        <a:bodyPr/>
        <a:lstStyle/>
        <a:p>
          <a:pPr latinLnBrk="1"/>
          <a:endParaRPr lang="ko-KR" altLang="en-US"/>
        </a:p>
      </dgm:t>
    </dgm:pt>
    <dgm:pt modelId="{45D280DD-F255-4382-8689-AF1780F221F8}" type="pres">
      <dgm:prSet presAssocID="{72519E46-5A62-454B-B53F-5957722439D1}" presName="Name0" presStyleCnt="0">
        <dgm:presLayoutVars>
          <dgm:dir/>
          <dgm:animLvl val="lvl"/>
          <dgm:resizeHandles val="exact"/>
        </dgm:presLayoutVars>
      </dgm:prSet>
      <dgm:spPr/>
    </dgm:pt>
    <dgm:pt modelId="{E61EEB06-F88B-4BC1-9649-EB1D5CFDC17F}" type="pres">
      <dgm:prSet presAssocID="{0353262E-2AA6-486C-8E39-EE107486A868}" presName="parTxOnly" presStyleLbl="node1" presStyleIdx="0" presStyleCnt="2" custLinFactY="16217" custLinFactNeighborX="-2415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F322C3A-46AE-4C2D-BA9E-E305906D356D}" type="pres">
      <dgm:prSet presAssocID="{6B9A15C6-C79B-42A3-BE91-08DEAFE917E6}" presName="parTxOnlySpace" presStyleCnt="0"/>
      <dgm:spPr/>
    </dgm:pt>
    <dgm:pt modelId="{7EF2A63F-3881-4387-B8C7-54B5BCC6DC53}" type="pres">
      <dgm:prSet presAssocID="{1DE82072-C091-4ADC-9610-80231AFD8516}" presName="parTxOnly" presStyleLbl="node1" presStyleIdx="1" presStyleCnt="2" custLinFactY="10597" custLinFactNeighborX="-2483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51D52F6-6771-4F48-B2D1-4ECB6BFC8AC3}" srcId="{72519E46-5A62-454B-B53F-5957722439D1}" destId="{1DE82072-C091-4ADC-9610-80231AFD8516}" srcOrd="1" destOrd="0" parTransId="{8234C2A1-D63F-4467-9859-A8380E68C684}" sibTransId="{37DBEF67-B874-46BC-8652-7917AD24C933}"/>
    <dgm:cxn modelId="{2402B88E-38AA-4623-98D6-614BB54239D2}" type="presOf" srcId="{0353262E-2AA6-486C-8E39-EE107486A868}" destId="{E61EEB06-F88B-4BC1-9649-EB1D5CFDC17F}" srcOrd="0" destOrd="0" presId="urn:microsoft.com/office/officeart/2005/8/layout/chevron1"/>
    <dgm:cxn modelId="{2924D794-E480-4E6C-AC18-D46674C96BA7}" type="presOf" srcId="{1DE82072-C091-4ADC-9610-80231AFD8516}" destId="{7EF2A63F-3881-4387-B8C7-54B5BCC6DC53}" srcOrd="0" destOrd="0" presId="urn:microsoft.com/office/officeart/2005/8/layout/chevron1"/>
    <dgm:cxn modelId="{0E21214E-3AFA-438E-B2B4-5E6ECAFE5C27}" srcId="{72519E46-5A62-454B-B53F-5957722439D1}" destId="{0353262E-2AA6-486C-8E39-EE107486A868}" srcOrd="0" destOrd="0" parTransId="{AD031FA8-2DEF-426C-8B9F-B4B4577521C4}" sibTransId="{6B9A15C6-C79B-42A3-BE91-08DEAFE917E6}"/>
    <dgm:cxn modelId="{872079BE-3A9C-4D11-9808-2BA5D9B741C5}" type="presOf" srcId="{72519E46-5A62-454B-B53F-5957722439D1}" destId="{45D280DD-F255-4382-8689-AF1780F221F8}" srcOrd="0" destOrd="0" presId="urn:microsoft.com/office/officeart/2005/8/layout/chevron1"/>
    <dgm:cxn modelId="{BB8EBA8F-88ED-4BC1-8ECD-2675D11E31D0}" type="presParOf" srcId="{45D280DD-F255-4382-8689-AF1780F221F8}" destId="{E61EEB06-F88B-4BC1-9649-EB1D5CFDC17F}" srcOrd="0" destOrd="0" presId="urn:microsoft.com/office/officeart/2005/8/layout/chevron1"/>
    <dgm:cxn modelId="{B1312253-97CC-4767-8985-82DFE2400E1B}" type="presParOf" srcId="{45D280DD-F255-4382-8689-AF1780F221F8}" destId="{FF322C3A-46AE-4C2D-BA9E-E305906D356D}" srcOrd="1" destOrd="0" presId="urn:microsoft.com/office/officeart/2005/8/layout/chevron1"/>
    <dgm:cxn modelId="{73FC0540-0074-4468-8686-F283B87561CE}" type="presParOf" srcId="{45D280DD-F255-4382-8689-AF1780F221F8}" destId="{7EF2A63F-3881-4387-B8C7-54B5BCC6DC5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46BF9F-4163-435B-9561-5EBD9717FF6C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BA9BB704-4280-487B-BEA0-0A11BFC9B3F4}">
      <dgm:prSet custT="1"/>
      <dgm:spPr/>
      <dgm:t>
        <a:bodyPr/>
        <a:lstStyle/>
        <a:p>
          <a:pPr latinLnBrk="1"/>
          <a:r>
            <a:rPr lang="en-US" altLang="ko-KR" sz="1800" dirty="0" smtClean="0">
              <a:solidFill>
                <a:schemeClr val="accent6">
                  <a:lumMod val="25000"/>
                </a:schemeClr>
              </a:solidFill>
              <a:latin typeface="HY헤드라인M" pitchFamily="18" charset="-127"/>
              <a:ea typeface="HY헤드라인M" pitchFamily="18" charset="-127"/>
            </a:rPr>
            <a:t>1</a:t>
          </a:r>
          <a:r>
            <a:rPr lang="ko-KR" altLang="en-US" sz="1800" dirty="0" smtClean="0">
              <a:solidFill>
                <a:schemeClr val="accent6">
                  <a:lumMod val="25000"/>
                </a:schemeClr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1800" dirty="0">
            <a:solidFill>
              <a:schemeClr val="accent6">
                <a:lumMod val="25000"/>
              </a:schemeClr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7B794916-33C6-45A0-B0D1-EBAF55DE4CE2}" type="parTrans" cxnId="{FE32F772-DCA7-4409-B40E-6D1CB74894A2}">
      <dgm:prSet/>
      <dgm:spPr/>
      <dgm:t>
        <a:bodyPr/>
        <a:lstStyle/>
        <a:p>
          <a:pPr latinLnBrk="1"/>
          <a:endParaRPr lang="ko-KR" altLang="en-US"/>
        </a:p>
      </dgm:t>
    </dgm:pt>
    <dgm:pt modelId="{FBD779EA-EF67-4840-9017-24D114B3EAA3}" type="sibTrans" cxnId="{FE32F772-DCA7-4409-B40E-6D1CB74894A2}">
      <dgm:prSet/>
      <dgm:spPr/>
      <dgm:t>
        <a:bodyPr/>
        <a:lstStyle/>
        <a:p>
          <a:pPr latinLnBrk="1"/>
          <a:endParaRPr lang="ko-KR" altLang="en-US"/>
        </a:p>
      </dgm:t>
    </dgm:pt>
    <dgm:pt modelId="{491E5011-C7DD-4C2D-9E8B-05A12543E2DD}">
      <dgm:prSet/>
      <dgm:spPr>
        <a:noFill/>
      </dgm:spPr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에도 막부 붕괴</a:t>
          </a:r>
          <a:r>
            <a:rPr lang="en-US" altLang="ko-KR" dirty="0" smtClean="0">
              <a:latin typeface="Kozuka Gothic Pro M" pitchFamily="34" charset="-128"/>
              <a:ea typeface="Kozuka Gothic Pro M" pitchFamily="34" charset="-128"/>
            </a:rPr>
            <a:t>(</a:t>
          </a:r>
          <a:r>
            <a:rPr lang="ja-JP" altLang="en-US" b="1" dirty="0" smtClean="0">
              <a:latin typeface="Kozuka Gothic Pro M" pitchFamily="34" charset="-128"/>
              <a:ea typeface="Kozuka Gothic Pro M" pitchFamily="34" charset="-128"/>
            </a:rPr>
            <a:t>江戸幕府崩壊</a:t>
          </a:r>
          <a:r>
            <a:rPr lang="ja-JP" altLang="en-US" dirty="0" smtClean="0"/>
            <a:t>）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F1B6FC83-DD5B-44DB-803E-22A05C512414}" type="parTrans" cxnId="{1D3C3CF1-517B-4C7B-A531-6759C9474BC4}">
      <dgm:prSet/>
      <dgm:spPr/>
      <dgm:t>
        <a:bodyPr/>
        <a:lstStyle/>
        <a:p>
          <a:pPr latinLnBrk="1"/>
          <a:endParaRPr lang="ko-KR" altLang="en-US"/>
        </a:p>
      </dgm:t>
    </dgm:pt>
    <dgm:pt modelId="{41D76545-BB24-4D21-AA8E-38B05C361AC2}" type="sibTrans" cxnId="{1D3C3CF1-517B-4C7B-A531-6759C9474BC4}">
      <dgm:prSet/>
      <dgm:spPr/>
      <dgm:t>
        <a:bodyPr/>
        <a:lstStyle/>
        <a:p>
          <a:pPr latinLnBrk="1"/>
          <a:endParaRPr lang="ko-KR" altLang="en-US"/>
        </a:p>
      </dgm:t>
    </dgm:pt>
    <dgm:pt modelId="{C28336C3-1C9B-4A66-8E19-1A2F0A672E4E}">
      <dgm:prSet/>
      <dgm:spPr/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2</a:t>
          </a:r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74C86610-68FE-4B3F-814F-9F4AD84CBC27}" type="parTrans" cxnId="{1C4A1296-7E19-4F5D-92B1-BDCA23F4BE68}">
      <dgm:prSet/>
      <dgm:spPr/>
      <dgm:t>
        <a:bodyPr/>
        <a:lstStyle/>
        <a:p>
          <a:pPr latinLnBrk="1"/>
          <a:endParaRPr lang="ko-KR" altLang="en-US"/>
        </a:p>
      </dgm:t>
    </dgm:pt>
    <dgm:pt modelId="{176BAC2B-064E-4BD2-B377-C951FDE1E78D}" type="sibTrans" cxnId="{1C4A1296-7E19-4F5D-92B1-BDCA23F4BE68}">
      <dgm:prSet/>
      <dgm:spPr/>
      <dgm:t>
        <a:bodyPr/>
        <a:lstStyle/>
        <a:p>
          <a:pPr latinLnBrk="1"/>
          <a:endParaRPr lang="ko-KR" altLang="en-US"/>
        </a:p>
      </dgm:t>
    </dgm:pt>
    <dgm:pt modelId="{B09BEFF0-119C-4725-AACE-13DDD21974E0}">
      <dgm:prSet/>
      <dgm:spPr>
        <a:noFill/>
      </dgm:spPr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보신 전쟁 종료</a:t>
          </a:r>
          <a:r>
            <a:rPr lang="ja-JP" altLang="en-US" dirty="0" smtClean="0">
              <a:latin typeface="HY헤드라인M" pitchFamily="18" charset="-127"/>
              <a:ea typeface="HY헤드라인M" pitchFamily="18" charset="-127"/>
            </a:rPr>
            <a:t>（</a:t>
          </a:r>
          <a:r>
            <a:rPr lang="ko-KR" altLang="en-US" b="1" dirty="0" smtClean="0">
              <a:latin typeface="Kozuka Gothic Pro M" pitchFamily="34" charset="-128"/>
              <a:ea typeface="HY헤드라인M" pitchFamily="18" charset="-127"/>
            </a:rPr>
            <a:t>戊辰戰爭</a:t>
          </a:r>
          <a:r>
            <a:rPr lang="ja-JP" altLang="en-US" b="1" dirty="0" smtClean="0">
              <a:latin typeface="Kozuka Gothic Pro M" pitchFamily="34" charset="-128"/>
              <a:ea typeface="Kozuka Gothic Pro M" pitchFamily="34" charset="-128"/>
            </a:rPr>
            <a:t>終了</a:t>
          </a:r>
          <a:r>
            <a:rPr lang="ja-JP" altLang="en-US" b="1" dirty="0" smtClean="0">
              <a:latin typeface="HY헤드라인M" pitchFamily="18" charset="-127"/>
              <a:ea typeface="+mn-ea"/>
            </a:rPr>
            <a:t>）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 </a:t>
          </a:r>
          <a:r>
            <a:rPr lang="ko-KR" altLang="en-US" dirty="0" err="1" smtClean="0">
              <a:latin typeface="HY헤드라인M" pitchFamily="18" charset="-127"/>
              <a:ea typeface="HY헤드라인M" pitchFamily="18" charset="-127"/>
            </a:rPr>
            <a:t>판적봉환</a:t>
          </a:r>
          <a:r>
            <a:rPr lang="ja-JP" altLang="en-US" dirty="0" smtClean="0">
              <a:latin typeface="HY헤드라인M" pitchFamily="18" charset="-127"/>
              <a:ea typeface="HY헤드라인M" pitchFamily="18" charset="-127"/>
            </a:rPr>
            <a:t>（</a:t>
          </a:r>
          <a:r>
            <a:rPr lang="ja-JP" altLang="en-US" b="1" dirty="0" smtClean="0">
              <a:latin typeface="Kozuka Gothic Pro M" pitchFamily="34" charset="-128"/>
              <a:ea typeface="Kozuka Gothic Pro M" pitchFamily="34" charset="-128"/>
            </a:rPr>
            <a:t>版籍奉還</a:t>
          </a:r>
          <a:r>
            <a:rPr lang="ja-JP" altLang="en-US" dirty="0" smtClean="0">
              <a:latin typeface="HY헤드라인M" pitchFamily="18" charset="-127"/>
              <a:ea typeface="HY헤드라인M" pitchFamily="18" charset="-127"/>
            </a:rPr>
            <a:t>）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44BD8A07-D315-4E52-94E6-919BE7DEF0C5}" type="parTrans" cxnId="{B88D7550-FA0C-4152-A6EF-4FEAF71BFBA0}">
      <dgm:prSet/>
      <dgm:spPr/>
      <dgm:t>
        <a:bodyPr/>
        <a:lstStyle/>
        <a:p>
          <a:pPr latinLnBrk="1"/>
          <a:endParaRPr lang="ko-KR" altLang="en-US"/>
        </a:p>
      </dgm:t>
    </dgm:pt>
    <dgm:pt modelId="{1B0A989A-C59F-4377-9C23-DB78067CBE75}" type="sibTrans" cxnId="{B88D7550-FA0C-4152-A6EF-4FEAF71BFBA0}">
      <dgm:prSet/>
      <dgm:spPr/>
      <dgm:t>
        <a:bodyPr/>
        <a:lstStyle/>
        <a:p>
          <a:pPr latinLnBrk="1"/>
          <a:endParaRPr lang="ko-KR" altLang="en-US"/>
        </a:p>
      </dgm:t>
    </dgm:pt>
    <dgm:pt modelId="{973D055C-3505-4305-AC21-1A1E78C291A7}">
      <dgm:prSet/>
      <dgm:spPr/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4</a:t>
          </a:r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C165ACB0-D10C-4D9F-84FB-7AA41FC166F2}" type="parTrans" cxnId="{813A23F0-9075-43CE-AF4C-BA96DF29890B}">
      <dgm:prSet/>
      <dgm:spPr/>
      <dgm:t>
        <a:bodyPr/>
        <a:lstStyle/>
        <a:p>
          <a:pPr latinLnBrk="1"/>
          <a:endParaRPr lang="ko-KR" altLang="en-US"/>
        </a:p>
      </dgm:t>
    </dgm:pt>
    <dgm:pt modelId="{D8CF61A5-5887-4547-93F3-64883A9FA2ED}" type="sibTrans" cxnId="{813A23F0-9075-43CE-AF4C-BA96DF29890B}">
      <dgm:prSet/>
      <dgm:spPr/>
      <dgm:t>
        <a:bodyPr/>
        <a:lstStyle/>
        <a:p>
          <a:pPr latinLnBrk="1"/>
          <a:endParaRPr lang="ko-KR" altLang="en-US"/>
        </a:p>
      </dgm:t>
    </dgm:pt>
    <dgm:pt modelId="{F1BE82C8-D1B5-4657-BE71-35A9DF85266B}">
      <dgm:prSet/>
      <dgm:spPr>
        <a:noFill/>
      </dgm:spPr>
      <dgm:t>
        <a:bodyPr/>
        <a:lstStyle/>
        <a:p>
          <a:pPr latinLnBrk="1"/>
          <a:r>
            <a:rPr lang="ko-KR" altLang="en-US" dirty="0" err="1" smtClean="0">
              <a:latin typeface="HY헤드라인M" pitchFamily="18" charset="-127"/>
              <a:ea typeface="HY헤드라인M" pitchFamily="18" charset="-127"/>
            </a:rPr>
            <a:t>폐번치현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ja-JP" b="1" dirty="0" smtClean="0">
              <a:latin typeface="Kozuka Gothic Pro M" pitchFamily="34" charset="-128"/>
              <a:ea typeface="Kozuka Gothic Pro M" pitchFamily="34" charset="-128"/>
            </a:rPr>
            <a:t>廃藩置県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), </a:t>
          </a:r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단발령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en-US" b="1" dirty="0" smtClean="0">
              <a:latin typeface="Kozuka Gothic Pro M" pitchFamily="34" charset="-128"/>
            </a:rPr>
            <a:t>斷髮令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)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C124F983-8211-4A6B-8B36-49735201ECC1}" type="parTrans" cxnId="{1EE86024-C707-4DAB-896D-C8B12E01018A}">
      <dgm:prSet/>
      <dgm:spPr/>
      <dgm:t>
        <a:bodyPr/>
        <a:lstStyle/>
        <a:p>
          <a:pPr latinLnBrk="1"/>
          <a:endParaRPr lang="ko-KR" altLang="en-US"/>
        </a:p>
      </dgm:t>
    </dgm:pt>
    <dgm:pt modelId="{5E7197AA-24CD-4F23-97DB-FE9781259C15}" type="sibTrans" cxnId="{1EE86024-C707-4DAB-896D-C8B12E01018A}">
      <dgm:prSet/>
      <dgm:spPr/>
      <dgm:t>
        <a:bodyPr/>
        <a:lstStyle/>
        <a:p>
          <a:pPr latinLnBrk="1"/>
          <a:endParaRPr lang="ko-KR" altLang="en-US"/>
        </a:p>
      </dgm:t>
    </dgm:pt>
    <dgm:pt modelId="{3EDD1E9E-E779-45D8-B7C8-EE61DADB74D1}">
      <dgm:prSet/>
      <dgm:spPr/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6</a:t>
          </a:r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en-US" altLang="ko-KR" dirty="0" smtClean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86212895-DE9D-4D0E-AA3D-C8767B9E4225}" type="parTrans" cxnId="{71CDE0C5-E0FF-4E18-B130-77C2EAC18E9A}">
      <dgm:prSet/>
      <dgm:spPr/>
      <dgm:t>
        <a:bodyPr/>
        <a:lstStyle/>
        <a:p>
          <a:pPr latinLnBrk="1"/>
          <a:endParaRPr lang="ko-KR" altLang="en-US"/>
        </a:p>
      </dgm:t>
    </dgm:pt>
    <dgm:pt modelId="{5FC7D258-168E-430D-BD72-1572D007E81F}" type="sibTrans" cxnId="{71CDE0C5-E0FF-4E18-B130-77C2EAC18E9A}">
      <dgm:prSet/>
      <dgm:spPr/>
      <dgm:t>
        <a:bodyPr/>
        <a:lstStyle/>
        <a:p>
          <a:pPr latinLnBrk="1"/>
          <a:endParaRPr lang="ko-KR" altLang="en-US"/>
        </a:p>
      </dgm:t>
    </dgm:pt>
    <dgm:pt modelId="{191C5049-9EA9-435C-A2B0-0830640DC09A}">
      <dgm:prSet/>
      <dgm:spPr>
        <a:noFill/>
      </dgm:spPr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징병제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en-US" dirty="0" smtClean="0">
              <a:latin typeface="Kozuka Gothic Pro M" pitchFamily="34" charset="-128"/>
            </a:rPr>
            <a:t>徵兵制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)</a:t>
          </a:r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 실시</a:t>
          </a:r>
          <a:endParaRPr lang="en-US" altLang="ko-KR" dirty="0" smtClean="0">
            <a:latin typeface="HY헤드라인M" pitchFamily="18" charset="-127"/>
            <a:ea typeface="HY헤드라인M" pitchFamily="18" charset="-127"/>
          </a:endParaRPr>
        </a:p>
      </dgm:t>
    </dgm:pt>
    <dgm:pt modelId="{D614B135-4D75-4D57-AAC7-76EC4E69DD75}" type="parTrans" cxnId="{22805E89-3FCB-41D6-B206-658B68BB032F}">
      <dgm:prSet/>
      <dgm:spPr/>
      <dgm:t>
        <a:bodyPr/>
        <a:lstStyle/>
        <a:p>
          <a:pPr latinLnBrk="1"/>
          <a:endParaRPr lang="ko-KR" altLang="en-US"/>
        </a:p>
      </dgm:t>
    </dgm:pt>
    <dgm:pt modelId="{B94125A0-2C74-483E-A4DC-E5342C7BEC6D}" type="sibTrans" cxnId="{22805E89-3FCB-41D6-B206-658B68BB032F}">
      <dgm:prSet/>
      <dgm:spPr/>
      <dgm:t>
        <a:bodyPr/>
        <a:lstStyle/>
        <a:p>
          <a:pPr latinLnBrk="1"/>
          <a:endParaRPr lang="ko-KR" altLang="en-US"/>
        </a:p>
      </dgm:t>
    </dgm:pt>
    <dgm:pt modelId="{865A22D9-4F8C-4BAE-B8FD-E349D97C80C1}">
      <dgm:prSet/>
      <dgm:spPr/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9</a:t>
          </a:r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566970D6-4871-438E-AF11-BB1F0E477E5B}" type="parTrans" cxnId="{8332341C-CB48-42A9-9575-24836CA3152B}">
      <dgm:prSet/>
      <dgm:spPr/>
      <dgm:t>
        <a:bodyPr/>
        <a:lstStyle/>
        <a:p>
          <a:pPr latinLnBrk="1"/>
          <a:endParaRPr lang="ko-KR" altLang="en-US"/>
        </a:p>
      </dgm:t>
    </dgm:pt>
    <dgm:pt modelId="{E4DADD05-EED7-4EE4-AC5E-EE7162B80B9E}" type="sibTrans" cxnId="{8332341C-CB48-42A9-9575-24836CA3152B}">
      <dgm:prSet/>
      <dgm:spPr/>
      <dgm:t>
        <a:bodyPr/>
        <a:lstStyle/>
        <a:p>
          <a:pPr latinLnBrk="1"/>
          <a:endParaRPr lang="ko-KR" altLang="en-US"/>
        </a:p>
      </dgm:t>
    </dgm:pt>
    <dgm:pt modelId="{9D5EFCED-72AB-4411-A8A4-8437D4FCEABA}">
      <dgm:prSet/>
      <dgm:spPr>
        <a:noFill/>
      </dgm:spPr>
      <dgm:t>
        <a:bodyPr/>
        <a:lstStyle/>
        <a:p>
          <a:pPr latinLnBrk="1"/>
          <a:r>
            <a:rPr lang="ko-KR" altLang="en-US" dirty="0" err="1" smtClean="0">
              <a:latin typeface="HY헤드라인M" pitchFamily="18" charset="-127"/>
              <a:ea typeface="HY헤드라인M" pitchFamily="18" charset="-127"/>
            </a:rPr>
            <a:t>폐도령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ko-KR" dirty="0" err="1" smtClean="0">
              <a:latin typeface="HY헤드라인M" pitchFamily="18" charset="-127"/>
              <a:ea typeface="HY헤드라인M" pitchFamily="18" charset="-127"/>
            </a:rPr>
            <a:t>廃刀例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)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16D3BB02-CB1D-4293-B2E6-3667797E5E80}" type="parTrans" cxnId="{ACAB681F-D762-4311-AA79-46E7D55CFC60}">
      <dgm:prSet/>
      <dgm:spPr/>
      <dgm:t>
        <a:bodyPr/>
        <a:lstStyle/>
        <a:p>
          <a:pPr latinLnBrk="1"/>
          <a:endParaRPr lang="ko-KR" altLang="en-US"/>
        </a:p>
      </dgm:t>
    </dgm:pt>
    <dgm:pt modelId="{1D5627D8-A01B-43E0-B9B4-E7945E9F5F1A}" type="sibTrans" cxnId="{ACAB681F-D762-4311-AA79-46E7D55CFC60}">
      <dgm:prSet/>
      <dgm:spPr/>
      <dgm:t>
        <a:bodyPr/>
        <a:lstStyle/>
        <a:p>
          <a:pPr latinLnBrk="1"/>
          <a:endParaRPr lang="ko-KR" altLang="en-US"/>
        </a:p>
      </dgm:t>
    </dgm:pt>
    <dgm:pt modelId="{9F4F9E94-7A21-48AB-9E48-CE7F0356A440}" type="pres">
      <dgm:prSet presAssocID="{7F46BF9F-4163-435B-9561-5EBD9717FF6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75594C-BE07-4122-9E03-8E52DC982BF4}" type="pres">
      <dgm:prSet presAssocID="{BA9BB704-4280-487B-BEA0-0A11BFC9B3F4}" presName="composite" presStyleCnt="0"/>
      <dgm:spPr/>
    </dgm:pt>
    <dgm:pt modelId="{C8331AAA-91A0-4EC0-B1F7-B1450FF71C5F}" type="pres">
      <dgm:prSet presAssocID="{BA9BB704-4280-487B-BEA0-0A11BFC9B3F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2AC3A7C-37D7-45CD-9E4F-B84672EDFFDF}" type="pres">
      <dgm:prSet presAssocID="{BA9BB704-4280-487B-BEA0-0A11BFC9B3F4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23DF3CB-F02C-4466-9626-58B741AA7EFB}" type="pres">
      <dgm:prSet presAssocID="{FBD779EA-EF67-4840-9017-24D114B3EAA3}" presName="sp" presStyleCnt="0"/>
      <dgm:spPr/>
    </dgm:pt>
    <dgm:pt modelId="{A49100AA-F90E-4039-9658-63236E71B5E9}" type="pres">
      <dgm:prSet presAssocID="{C28336C3-1C9B-4A66-8E19-1A2F0A672E4E}" presName="composite" presStyleCnt="0"/>
      <dgm:spPr/>
    </dgm:pt>
    <dgm:pt modelId="{0877E833-4CC3-4A0A-A4A0-8D4B2AC41FD7}" type="pres">
      <dgm:prSet presAssocID="{C28336C3-1C9B-4A66-8E19-1A2F0A672E4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EF3048B-D307-400F-AFD3-0316663951E2}" type="pres">
      <dgm:prSet presAssocID="{C28336C3-1C9B-4A66-8E19-1A2F0A672E4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9D3593F-29B3-489D-A2B7-7526A2A9144C}" type="pres">
      <dgm:prSet presAssocID="{176BAC2B-064E-4BD2-B377-C951FDE1E78D}" presName="sp" presStyleCnt="0"/>
      <dgm:spPr/>
    </dgm:pt>
    <dgm:pt modelId="{225F2425-F245-42B6-BEF3-C3149710D68F}" type="pres">
      <dgm:prSet presAssocID="{973D055C-3505-4305-AC21-1A1E78C291A7}" presName="composite" presStyleCnt="0"/>
      <dgm:spPr/>
    </dgm:pt>
    <dgm:pt modelId="{903C17DB-BF31-48F6-B7FE-65B1083F8601}" type="pres">
      <dgm:prSet presAssocID="{973D055C-3505-4305-AC21-1A1E78C291A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03BB2D5-987D-4D3A-A359-1EB2B57255E8}" type="pres">
      <dgm:prSet presAssocID="{973D055C-3505-4305-AC21-1A1E78C291A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6E60CF9-191F-482D-BF93-7EA0224BCA7C}" type="pres">
      <dgm:prSet presAssocID="{D8CF61A5-5887-4547-93F3-64883A9FA2ED}" presName="sp" presStyleCnt="0"/>
      <dgm:spPr/>
    </dgm:pt>
    <dgm:pt modelId="{E500FF15-3B56-4744-A54F-67B9F36C1F58}" type="pres">
      <dgm:prSet presAssocID="{3EDD1E9E-E779-45D8-B7C8-EE61DADB74D1}" presName="composite" presStyleCnt="0"/>
      <dgm:spPr/>
    </dgm:pt>
    <dgm:pt modelId="{250ABF40-304B-466D-A0EF-BDF5F60598DD}" type="pres">
      <dgm:prSet presAssocID="{3EDD1E9E-E779-45D8-B7C8-EE61DADB74D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B625EC1-61F0-42EA-82F5-0D778BA6831D}" type="pres">
      <dgm:prSet presAssocID="{3EDD1E9E-E779-45D8-B7C8-EE61DADB74D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94E36CE-7164-4F89-BF63-2EE7203B61A9}" type="pres">
      <dgm:prSet presAssocID="{5FC7D258-168E-430D-BD72-1572D007E81F}" presName="sp" presStyleCnt="0"/>
      <dgm:spPr/>
    </dgm:pt>
    <dgm:pt modelId="{A74A5B41-1B2A-4924-AEF7-7BCC1EAE717C}" type="pres">
      <dgm:prSet presAssocID="{865A22D9-4F8C-4BAE-B8FD-E349D97C80C1}" presName="composite" presStyleCnt="0"/>
      <dgm:spPr/>
    </dgm:pt>
    <dgm:pt modelId="{A6316315-3DCF-4A90-A9BC-17A5C905B6B6}" type="pres">
      <dgm:prSet presAssocID="{865A22D9-4F8C-4BAE-B8FD-E349D97C80C1}" presName="parentText" presStyleLbl="alignNode1" presStyleIdx="4" presStyleCnt="5" custLinFactNeighborX="9465" custLinFactNeighborY="-587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60FBE3-298A-43A5-8465-9349C12E164D}" type="pres">
      <dgm:prSet presAssocID="{865A22D9-4F8C-4BAE-B8FD-E349D97C80C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A234533-CD76-4B53-B119-F6962270419B}" type="presOf" srcId="{C28336C3-1C9B-4A66-8E19-1A2F0A672E4E}" destId="{0877E833-4CC3-4A0A-A4A0-8D4B2AC41FD7}" srcOrd="0" destOrd="0" presId="urn:microsoft.com/office/officeart/2005/8/layout/chevron2"/>
    <dgm:cxn modelId="{FF0C8C2F-EE1B-4927-910F-59E607171109}" type="presOf" srcId="{3EDD1E9E-E779-45D8-B7C8-EE61DADB74D1}" destId="{250ABF40-304B-466D-A0EF-BDF5F60598DD}" srcOrd="0" destOrd="0" presId="urn:microsoft.com/office/officeart/2005/8/layout/chevron2"/>
    <dgm:cxn modelId="{B537CEF8-4D18-4012-ACF2-81B5D9665BA2}" type="presOf" srcId="{865A22D9-4F8C-4BAE-B8FD-E349D97C80C1}" destId="{A6316315-3DCF-4A90-A9BC-17A5C905B6B6}" srcOrd="0" destOrd="0" presId="urn:microsoft.com/office/officeart/2005/8/layout/chevron2"/>
    <dgm:cxn modelId="{FE32F772-DCA7-4409-B40E-6D1CB74894A2}" srcId="{7F46BF9F-4163-435B-9561-5EBD9717FF6C}" destId="{BA9BB704-4280-487B-BEA0-0A11BFC9B3F4}" srcOrd="0" destOrd="0" parTransId="{7B794916-33C6-45A0-B0D1-EBAF55DE4CE2}" sibTransId="{FBD779EA-EF67-4840-9017-24D114B3EAA3}"/>
    <dgm:cxn modelId="{FEE63B6C-EEAD-46E9-BAC3-1D8532FBD654}" type="presOf" srcId="{491E5011-C7DD-4C2D-9E8B-05A12543E2DD}" destId="{22AC3A7C-37D7-45CD-9E4F-B84672EDFFDF}" srcOrd="0" destOrd="0" presId="urn:microsoft.com/office/officeart/2005/8/layout/chevron2"/>
    <dgm:cxn modelId="{1D3C3CF1-517B-4C7B-A531-6759C9474BC4}" srcId="{BA9BB704-4280-487B-BEA0-0A11BFC9B3F4}" destId="{491E5011-C7DD-4C2D-9E8B-05A12543E2DD}" srcOrd="0" destOrd="0" parTransId="{F1B6FC83-DD5B-44DB-803E-22A05C512414}" sibTransId="{41D76545-BB24-4D21-AA8E-38B05C361AC2}"/>
    <dgm:cxn modelId="{813A23F0-9075-43CE-AF4C-BA96DF29890B}" srcId="{7F46BF9F-4163-435B-9561-5EBD9717FF6C}" destId="{973D055C-3505-4305-AC21-1A1E78C291A7}" srcOrd="2" destOrd="0" parTransId="{C165ACB0-D10C-4D9F-84FB-7AA41FC166F2}" sibTransId="{D8CF61A5-5887-4547-93F3-64883A9FA2ED}"/>
    <dgm:cxn modelId="{B88D7550-FA0C-4152-A6EF-4FEAF71BFBA0}" srcId="{C28336C3-1C9B-4A66-8E19-1A2F0A672E4E}" destId="{B09BEFF0-119C-4725-AACE-13DDD21974E0}" srcOrd="0" destOrd="0" parTransId="{44BD8A07-D315-4E52-94E6-919BE7DEF0C5}" sibTransId="{1B0A989A-C59F-4377-9C23-DB78067CBE75}"/>
    <dgm:cxn modelId="{A52D280D-B158-4CCC-9AF0-7915E76673DE}" type="presOf" srcId="{B09BEFF0-119C-4725-AACE-13DDD21974E0}" destId="{5EF3048B-D307-400F-AFD3-0316663951E2}" srcOrd="0" destOrd="0" presId="urn:microsoft.com/office/officeart/2005/8/layout/chevron2"/>
    <dgm:cxn modelId="{B06DCD97-CFB7-4511-ADDA-7415B70D0E66}" type="presOf" srcId="{191C5049-9EA9-435C-A2B0-0830640DC09A}" destId="{BB625EC1-61F0-42EA-82F5-0D778BA6831D}" srcOrd="0" destOrd="0" presId="urn:microsoft.com/office/officeart/2005/8/layout/chevron2"/>
    <dgm:cxn modelId="{67AB6589-ACB5-4113-A818-39A0437854F1}" type="presOf" srcId="{973D055C-3505-4305-AC21-1A1E78C291A7}" destId="{903C17DB-BF31-48F6-B7FE-65B1083F8601}" srcOrd="0" destOrd="0" presId="urn:microsoft.com/office/officeart/2005/8/layout/chevron2"/>
    <dgm:cxn modelId="{ACAB681F-D762-4311-AA79-46E7D55CFC60}" srcId="{865A22D9-4F8C-4BAE-B8FD-E349D97C80C1}" destId="{9D5EFCED-72AB-4411-A8A4-8437D4FCEABA}" srcOrd="0" destOrd="0" parTransId="{16D3BB02-CB1D-4293-B2E6-3667797E5E80}" sibTransId="{1D5627D8-A01B-43E0-B9B4-E7945E9F5F1A}"/>
    <dgm:cxn modelId="{8332341C-CB48-42A9-9575-24836CA3152B}" srcId="{7F46BF9F-4163-435B-9561-5EBD9717FF6C}" destId="{865A22D9-4F8C-4BAE-B8FD-E349D97C80C1}" srcOrd="4" destOrd="0" parTransId="{566970D6-4871-438E-AF11-BB1F0E477E5B}" sibTransId="{E4DADD05-EED7-4EE4-AC5E-EE7162B80B9E}"/>
    <dgm:cxn modelId="{1C4A1296-7E19-4F5D-92B1-BDCA23F4BE68}" srcId="{7F46BF9F-4163-435B-9561-5EBD9717FF6C}" destId="{C28336C3-1C9B-4A66-8E19-1A2F0A672E4E}" srcOrd="1" destOrd="0" parTransId="{74C86610-68FE-4B3F-814F-9F4AD84CBC27}" sibTransId="{176BAC2B-064E-4BD2-B377-C951FDE1E78D}"/>
    <dgm:cxn modelId="{8D3C698F-4E6F-49B0-9003-CE846F909725}" type="presOf" srcId="{F1BE82C8-D1B5-4657-BE71-35A9DF85266B}" destId="{D03BB2D5-987D-4D3A-A359-1EB2B57255E8}" srcOrd="0" destOrd="0" presId="urn:microsoft.com/office/officeart/2005/8/layout/chevron2"/>
    <dgm:cxn modelId="{71CDE0C5-E0FF-4E18-B130-77C2EAC18E9A}" srcId="{7F46BF9F-4163-435B-9561-5EBD9717FF6C}" destId="{3EDD1E9E-E779-45D8-B7C8-EE61DADB74D1}" srcOrd="3" destOrd="0" parTransId="{86212895-DE9D-4D0E-AA3D-C8767B9E4225}" sibTransId="{5FC7D258-168E-430D-BD72-1572D007E81F}"/>
    <dgm:cxn modelId="{2ABAC473-A29B-48E0-A7FB-EC57C14A9BEA}" type="presOf" srcId="{BA9BB704-4280-487B-BEA0-0A11BFC9B3F4}" destId="{C8331AAA-91A0-4EC0-B1F7-B1450FF71C5F}" srcOrd="0" destOrd="0" presId="urn:microsoft.com/office/officeart/2005/8/layout/chevron2"/>
    <dgm:cxn modelId="{9557B130-9CB5-4E20-BF9D-C929E6034C78}" type="presOf" srcId="{7F46BF9F-4163-435B-9561-5EBD9717FF6C}" destId="{9F4F9E94-7A21-48AB-9E48-CE7F0356A440}" srcOrd="0" destOrd="0" presId="urn:microsoft.com/office/officeart/2005/8/layout/chevron2"/>
    <dgm:cxn modelId="{22805E89-3FCB-41D6-B206-658B68BB032F}" srcId="{3EDD1E9E-E779-45D8-B7C8-EE61DADB74D1}" destId="{191C5049-9EA9-435C-A2B0-0830640DC09A}" srcOrd="0" destOrd="0" parTransId="{D614B135-4D75-4D57-AAC7-76EC4E69DD75}" sibTransId="{B94125A0-2C74-483E-A4DC-E5342C7BEC6D}"/>
    <dgm:cxn modelId="{B758F526-ADC1-4A3E-9C33-6AEB0E0CC90C}" type="presOf" srcId="{9D5EFCED-72AB-4411-A8A4-8437D4FCEABA}" destId="{5460FBE3-298A-43A5-8465-9349C12E164D}" srcOrd="0" destOrd="0" presId="urn:microsoft.com/office/officeart/2005/8/layout/chevron2"/>
    <dgm:cxn modelId="{1EE86024-C707-4DAB-896D-C8B12E01018A}" srcId="{973D055C-3505-4305-AC21-1A1E78C291A7}" destId="{F1BE82C8-D1B5-4657-BE71-35A9DF85266B}" srcOrd="0" destOrd="0" parTransId="{C124F983-8211-4A6B-8B36-49735201ECC1}" sibTransId="{5E7197AA-24CD-4F23-97DB-FE9781259C15}"/>
    <dgm:cxn modelId="{82CCE806-68D9-45DF-88FA-5503E88514EA}" type="presParOf" srcId="{9F4F9E94-7A21-48AB-9E48-CE7F0356A440}" destId="{0775594C-BE07-4122-9E03-8E52DC982BF4}" srcOrd="0" destOrd="0" presId="urn:microsoft.com/office/officeart/2005/8/layout/chevron2"/>
    <dgm:cxn modelId="{B779E0E5-5FEC-4089-A56B-9F52025BE724}" type="presParOf" srcId="{0775594C-BE07-4122-9E03-8E52DC982BF4}" destId="{C8331AAA-91A0-4EC0-B1F7-B1450FF71C5F}" srcOrd="0" destOrd="0" presId="urn:microsoft.com/office/officeart/2005/8/layout/chevron2"/>
    <dgm:cxn modelId="{724B44B9-A522-4863-95BD-5D9DDCEDE3D5}" type="presParOf" srcId="{0775594C-BE07-4122-9E03-8E52DC982BF4}" destId="{22AC3A7C-37D7-45CD-9E4F-B84672EDFFDF}" srcOrd="1" destOrd="0" presId="urn:microsoft.com/office/officeart/2005/8/layout/chevron2"/>
    <dgm:cxn modelId="{05DAE443-64E9-4E75-898B-D395E6BBB3AD}" type="presParOf" srcId="{9F4F9E94-7A21-48AB-9E48-CE7F0356A440}" destId="{B23DF3CB-F02C-4466-9626-58B741AA7EFB}" srcOrd="1" destOrd="0" presId="urn:microsoft.com/office/officeart/2005/8/layout/chevron2"/>
    <dgm:cxn modelId="{D1DB0578-C144-4A6B-982C-F41AE78823BA}" type="presParOf" srcId="{9F4F9E94-7A21-48AB-9E48-CE7F0356A440}" destId="{A49100AA-F90E-4039-9658-63236E71B5E9}" srcOrd="2" destOrd="0" presId="urn:microsoft.com/office/officeart/2005/8/layout/chevron2"/>
    <dgm:cxn modelId="{D40C7ACF-AEDD-443B-82BA-0CD7C8169986}" type="presParOf" srcId="{A49100AA-F90E-4039-9658-63236E71B5E9}" destId="{0877E833-4CC3-4A0A-A4A0-8D4B2AC41FD7}" srcOrd="0" destOrd="0" presId="urn:microsoft.com/office/officeart/2005/8/layout/chevron2"/>
    <dgm:cxn modelId="{975C1DCD-46DB-46ED-874C-FFB1434211FA}" type="presParOf" srcId="{A49100AA-F90E-4039-9658-63236E71B5E9}" destId="{5EF3048B-D307-400F-AFD3-0316663951E2}" srcOrd="1" destOrd="0" presId="urn:microsoft.com/office/officeart/2005/8/layout/chevron2"/>
    <dgm:cxn modelId="{4DB27DB8-E3A8-4DDD-A0B6-26DC2E79252D}" type="presParOf" srcId="{9F4F9E94-7A21-48AB-9E48-CE7F0356A440}" destId="{E9D3593F-29B3-489D-A2B7-7526A2A9144C}" srcOrd="3" destOrd="0" presId="urn:microsoft.com/office/officeart/2005/8/layout/chevron2"/>
    <dgm:cxn modelId="{E38CEB7E-4296-43B3-B9C8-3EC16F9CD3B7}" type="presParOf" srcId="{9F4F9E94-7A21-48AB-9E48-CE7F0356A440}" destId="{225F2425-F245-42B6-BEF3-C3149710D68F}" srcOrd="4" destOrd="0" presId="urn:microsoft.com/office/officeart/2005/8/layout/chevron2"/>
    <dgm:cxn modelId="{F22EAFDF-B9F3-4FCD-807C-773CFC785912}" type="presParOf" srcId="{225F2425-F245-42B6-BEF3-C3149710D68F}" destId="{903C17DB-BF31-48F6-B7FE-65B1083F8601}" srcOrd="0" destOrd="0" presId="urn:microsoft.com/office/officeart/2005/8/layout/chevron2"/>
    <dgm:cxn modelId="{A02E7D25-DE88-4986-81E7-475338B413A5}" type="presParOf" srcId="{225F2425-F245-42B6-BEF3-C3149710D68F}" destId="{D03BB2D5-987D-4D3A-A359-1EB2B57255E8}" srcOrd="1" destOrd="0" presId="urn:microsoft.com/office/officeart/2005/8/layout/chevron2"/>
    <dgm:cxn modelId="{2717443A-CF21-463E-8569-3B3A571AC8E0}" type="presParOf" srcId="{9F4F9E94-7A21-48AB-9E48-CE7F0356A440}" destId="{06E60CF9-191F-482D-BF93-7EA0224BCA7C}" srcOrd="5" destOrd="0" presId="urn:microsoft.com/office/officeart/2005/8/layout/chevron2"/>
    <dgm:cxn modelId="{9CA13777-B3A8-4C58-AFE1-FFD354B319FB}" type="presParOf" srcId="{9F4F9E94-7A21-48AB-9E48-CE7F0356A440}" destId="{E500FF15-3B56-4744-A54F-67B9F36C1F58}" srcOrd="6" destOrd="0" presId="urn:microsoft.com/office/officeart/2005/8/layout/chevron2"/>
    <dgm:cxn modelId="{506C54A6-6771-4878-9FC3-0FAA69CEF41F}" type="presParOf" srcId="{E500FF15-3B56-4744-A54F-67B9F36C1F58}" destId="{250ABF40-304B-466D-A0EF-BDF5F60598DD}" srcOrd="0" destOrd="0" presId="urn:microsoft.com/office/officeart/2005/8/layout/chevron2"/>
    <dgm:cxn modelId="{6EE42173-20CD-4D9F-B0D2-09436E3D67C1}" type="presParOf" srcId="{E500FF15-3B56-4744-A54F-67B9F36C1F58}" destId="{BB625EC1-61F0-42EA-82F5-0D778BA6831D}" srcOrd="1" destOrd="0" presId="urn:microsoft.com/office/officeart/2005/8/layout/chevron2"/>
    <dgm:cxn modelId="{DD57A2FF-7D65-4F66-8EE8-B1FB7A076942}" type="presParOf" srcId="{9F4F9E94-7A21-48AB-9E48-CE7F0356A440}" destId="{D94E36CE-7164-4F89-BF63-2EE7203B61A9}" srcOrd="7" destOrd="0" presId="urn:microsoft.com/office/officeart/2005/8/layout/chevron2"/>
    <dgm:cxn modelId="{5BA901A3-C885-464F-897D-397C2191E7A9}" type="presParOf" srcId="{9F4F9E94-7A21-48AB-9E48-CE7F0356A440}" destId="{A74A5B41-1B2A-4924-AEF7-7BCC1EAE717C}" srcOrd="8" destOrd="0" presId="urn:microsoft.com/office/officeart/2005/8/layout/chevron2"/>
    <dgm:cxn modelId="{57AD8ED1-5BAD-4EC3-ADD9-3FB516565CF9}" type="presParOf" srcId="{A74A5B41-1B2A-4924-AEF7-7BCC1EAE717C}" destId="{A6316315-3DCF-4A90-A9BC-17A5C905B6B6}" srcOrd="0" destOrd="0" presId="urn:microsoft.com/office/officeart/2005/8/layout/chevron2"/>
    <dgm:cxn modelId="{92E732EB-4379-4B29-99C9-1655D1E51577}" type="presParOf" srcId="{A74A5B41-1B2A-4924-AEF7-7BCC1EAE717C}" destId="{5460FBE3-298A-43A5-8465-9349C12E16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D13E9D3-8FF4-4C42-9C7E-D5DDA5E49AD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EB8D4CB-DDD0-429B-81AC-BC82E61258CF}">
      <dgm:prSet phldrT="[텍스트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ko-KR" altLang="en-US" sz="3000" dirty="0" err="1" smtClean="0"/>
            <a:t>유럽을방문한</a:t>
          </a:r>
          <a:r>
            <a:rPr lang="ko-KR" altLang="en-US" sz="3000" dirty="0" smtClean="0"/>
            <a:t> 황태자 </a:t>
          </a:r>
          <a:endParaRPr lang="ko-KR" altLang="en-US" sz="3000" dirty="0"/>
        </a:p>
      </dgm:t>
    </dgm:pt>
    <dgm:pt modelId="{ECF5C895-5233-4631-A9EC-7E9A8FBE9835}" type="parTrans" cxnId="{FA9F325E-F606-4B80-A86E-7F97F2756135}">
      <dgm:prSet/>
      <dgm:spPr/>
      <dgm:t>
        <a:bodyPr/>
        <a:lstStyle/>
        <a:p>
          <a:pPr latinLnBrk="1"/>
          <a:endParaRPr lang="ko-KR" altLang="en-US"/>
        </a:p>
      </dgm:t>
    </dgm:pt>
    <dgm:pt modelId="{73A2B6AF-A7AC-4ECC-9491-922D1517F47D}" type="sibTrans" cxnId="{FA9F325E-F606-4B80-A86E-7F97F2756135}">
      <dgm:prSet/>
      <dgm:spPr/>
      <dgm:t>
        <a:bodyPr/>
        <a:lstStyle/>
        <a:p>
          <a:pPr latinLnBrk="1"/>
          <a:endParaRPr lang="ko-KR" altLang="en-US"/>
        </a:p>
      </dgm:t>
    </dgm:pt>
    <dgm:pt modelId="{8884B04F-FF8A-42E6-954B-B6F745E54BCE}" type="pres">
      <dgm:prSet presAssocID="{AD13E9D3-8FF4-4C42-9C7E-D5DDA5E49AD2}" presName="Name0" presStyleCnt="0">
        <dgm:presLayoutVars>
          <dgm:dir/>
          <dgm:animLvl val="lvl"/>
          <dgm:resizeHandles val="exact"/>
        </dgm:presLayoutVars>
      </dgm:prSet>
      <dgm:spPr/>
    </dgm:pt>
    <dgm:pt modelId="{FB883E5F-B870-4207-9B2D-E2B6FE51D932}" type="pres">
      <dgm:prSet presAssocID="{9EB8D4CB-DDD0-429B-81AC-BC82E61258CF}" presName="parTxOnly" presStyleLbl="node1" presStyleIdx="0" presStyleCnt="1" custLinFactNeighborX="-68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A9F325E-F606-4B80-A86E-7F97F2756135}" srcId="{AD13E9D3-8FF4-4C42-9C7E-D5DDA5E49AD2}" destId="{9EB8D4CB-DDD0-429B-81AC-BC82E61258CF}" srcOrd="0" destOrd="0" parTransId="{ECF5C895-5233-4631-A9EC-7E9A8FBE9835}" sibTransId="{73A2B6AF-A7AC-4ECC-9491-922D1517F47D}"/>
    <dgm:cxn modelId="{502C3453-37B6-4693-9CFA-50714BF07F36}" type="presOf" srcId="{AD13E9D3-8FF4-4C42-9C7E-D5DDA5E49AD2}" destId="{8884B04F-FF8A-42E6-954B-B6F745E54BCE}" srcOrd="0" destOrd="0" presId="urn:microsoft.com/office/officeart/2005/8/layout/chevron1"/>
    <dgm:cxn modelId="{003ECA35-6ED1-48D5-859A-F0D3F8F08F57}" type="presOf" srcId="{9EB8D4CB-DDD0-429B-81AC-BC82E61258CF}" destId="{FB883E5F-B870-4207-9B2D-E2B6FE51D932}" srcOrd="0" destOrd="0" presId="urn:microsoft.com/office/officeart/2005/8/layout/chevron1"/>
    <dgm:cxn modelId="{2972FB60-4245-4224-9B9B-0A2B5E1F4E6D}" type="presParOf" srcId="{8884B04F-FF8A-42E6-954B-B6F745E54BCE}" destId="{FB883E5F-B870-4207-9B2D-E2B6FE51D932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0E2AC79-DE18-4034-BC63-BB196A3C6F9F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EB25DC7-B3CF-45A0-A9AC-ADBEE005F445}">
      <dgm:prSet phldrT="[텍스트]" custT="1"/>
      <dgm:spPr/>
      <dgm:t>
        <a:bodyPr/>
        <a:lstStyle/>
        <a:p>
          <a:pPr latinLnBrk="1"/>
          <a:r>
            <a:rPr lang="ko-KR" altLang="en-US" sz="3300" dirty="0" smtClean="0">
              <a:latin typeface="HY헤드라인M" pitchFamily="18" charset="-127"/>
              <a:ea typeface="HY헤드라인M" pitchFamily="18" charset="-127"/>
            </a:rPr>
            <a:t>황태자 결혼식</a:t>
          </a:r>
          <a:endParaRPr lang="ko-KR" altLang="en-US" sz="3300" dirty="0">
            <a:latin typeface="HY헤드라인M" pitchFamily="18" charset="-127"/>
            <a:ea typeface="HY헤드라인M" pitchFamily="18" charset="-127"/>
          </a:endParaRPr>
        </a:p>
      </dgm:t>
    </dgm:pt>
    <dgm:pt modelId="{84BC723C-2B6A-46F4-8919-E8D886C266B4}" type="parTrans" cxnId="{85A37035-6B62-4545-BEFF-39771FFA1AAF}">
      <dgm:prSet/>
      <dgm:spPr/>
      <dgm:t>
        <a:bodyPr/>
        <a:lstStyle/>
        <a:p>
          <a:pPr latinLnBrk="1"/>
          <a:endParaRPr lang="ko-KR" altLang="en-US"/>
        </a:p>
      </dgm:t>
    </dgm:pt>
    <dgm:pt modelId="{8D4BD881-FE1F-41A7-A763-E37F1A7D3655}" type="sibTrans" cxnId="{85A37035-6B62-4545-BEFF-39771FFA1AAF}">
      <dgm:prSet/>
      <dgm:spPr/>
      <dgm:t>
        <a:bodyPr/>
        <a:lstStyle/>
        <a:p>
          <a:pPr latinLnBrk="1"/>
          <a:endParaRPr lang="ko-KR" altLang="en-US"/>
        </a:p>
      </dgm:t>
    </dgm:pt>
    <dgm:pt modelId="{1D59E42E-DBDE-466E-8D87-109D77BD821D}">
      <dgm:prSet phldrT="[텍스트]" custT="1"/>
      <dgm:spPr/>
      <dgm:t>
        <a:bodyPr/>
        <a:lstStyle/>
        <a:p>
          <a:pPr latinLnBrk="1"/>
          <a:r>
            <a:rPr lang="ko-KR" altLang="en-US" sz="3300" dirty="0" err="1" smtClean="0">
              <a:latin typeface="HY헤드라인M" pitchFamily="18" charset="-127"/>
              <a:ea typeface="HY헤드라인M" pitchFamily="18" charset="-127"/>
            </a:rPr>
            <a:t>복건된</a:t>
          </a:r>
          <a:r>
            <a:rPr lang="ko-KR" altLang="en-US" sz="3300" dirty="0" smtClean="0">
              <a:latin typeface="HY헤드라인M" pitchFamily="18" charset="-127"/>
              <a:ea typeface="HY헤드라인M" pitchFamily="18" charset="-127"/>
            </a:rPr>
            <a:t> </a:t>
          </a:r>
          <a:r>
            <a:rPr lang="ko-KR" altLang="en-US" sz="3300" dirty="0" err="1" smtClean="0">
              <a:latin typeface="HY헤드라인M" pitchFamily="18" charset="-127"/>
              <a:ea typeface="HY헤드라인M" pitchFamily="18" charset="-127"/>
            </a:rPr>
            <a:t>에다이교</a:t>
          </a:r>
          <a:endParaRPr lang="ko-KR" altLang="en-US" sz="3300" dirty="0">
            <a:latin typeface="HY헤드라인M" pitchFamily="18" charset="-127"/>
            <a:ea typeface="HY헤드라인M" pitchFamily="18" charset="-127"/>
          </a:endParaRPr>
        </a:p>
      </dgm:t>
    </dgm:pt>
    <dgm:pt modelId="{62BE8984-744B-4CFF-8909-77920A42F7CF}" type="parTrans" cxnId="{317AEC18-3520-4BB0-A22A-95F3A3D48494}">
      <dgm:prSet/>
      <dgm:spPr/>
      <dgm:t>
        <a:bodyPr/>
        <a:lstStyle/>
        <a:p>
          <a:pPr latinLnBrk="1"/>
          <a:endParaRPr lang="ko-KR" altLang="en-US"/>
        </a:p>
      </dgm:t>
    </dgm:pt>
    <dgm:pt modelId="{3F0824F6-0C8C-4643-BA22-E041B22A69BF}" type="sibTrans" cxnId="{317AEC18-3520-4BB0-A22A-95F3A3D48494}">
      <dgm:prSet/>
      <dgm:spPr/>
      <dgm:t>
        <a:bodyPr/>
        <a:lstStyle/>
        <a:p>
          <a:pPr latinLnBrk="1"/>
          <a:endParaRPr lang="ko-KR" altLang="en-US"/>
        </a:p>
      </dgm:t>
    </dgm:pt>
    <dgm:pt modelId="{4B459975-A0F4-4626-8324-3CD721F3D9B4}" type="pres">
      <dgm:prSet presAssocID="{90E2AC79-DE18-4034-BC63-BB196A3C6F9F}" presName="Name0" presStyleCnt="0">
        <dgm:presLayoutVars>
          <dgm:dir/>
          <dgm:animLvl val="lvl"/>
          <dgm:resizeHandles val="exact"/>
        </dgm:presLayoutVars>
      </dgm:prSet>
      <dgm:spPr/>
    </dgm:pt>
    <dgm:pt modelId="{84E25BDD-CD5C-4AF3-85B3-30760D11958D}" type="pres">
      <dgm:prSet presAssocID="{DEB25DC7-B3CF-45A0-A9AC-ADBEE005F445}" presName="parTxOnly" presStyleLbl="node1" presStyleIdx="0" presStyleCnt="2" custLinFactNeighborX="-1673" custLinFactNeighborY="956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C129904-FDB8-4775-B717-55EBB15B584F}" type="pres">
      <dgm:prSet presAssocID="{8D4BD881-FE1F-41A7-A763-E37F1A7D3655}" presName="parTxOnlySpace" presStyleCnt="0"/>
      <dgm:spPr/>
    </dgm:pt>
    <dgm:pt modelId="{D912C11A-7543-4CD3-8146-2C3C947C041E}" type="pres">
      <dgm:prSet presAssocID="{1D59E42E-DBDE-466E-8D87-109D77BD821D}" presName="parTxOnly" presStyleLbl="node1" presStyleIdx="1" presStyleCnt="2" custLinFactNeighborX="-33698" custLinFactNeighborY="956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7BBA09C-D44E-4073-9AF3-036D985A3473}" type="presOf" srcId="{DEB25DC7-B3CF-45A0-A9AC-ADBEE005F445}" destId="{84E25BDD-CD5C-4AF3-85B3-30760D11958D}" srcOrd="0" destOrd="0" presId="urn:microsoft.com/office/officeart/2005/8/layout/chevron1"/>
    <dgm:cxn modelId="{317AEC18-3520-4BB0-A22A-95F3A3D48494}" srcId="{90E2AC79-DE18-4034-BC63-BB196A3C6F9F}" destId="{1D59E42E-DBDE-466E-8D87-109D77BD821D}" srcOrd="1" destOrd="0" parTransId="{62BE8984-744B-4CFF-8909-77920A42F7CF}" sibTransId="{3F0824F6-0C8C-4643-BA22-E041B22A69BF}"/>
    <dgm:cxn modelId="{354474D4-E390-4B0E-83F7-D7504DBC4871}" type="presOf" srcId="{1D59E42E-DBDE-466E-8D87-109D77BD821D}" destId="{D912C11A-7543-4CD3-8146-2C3C947C041E}" srcOrd="0" destOrd="0" presId="urn:microsoft.com/office/officeart/2005/8/layout/chevron1"/>
    <dgm:cxn modelId="{0FB960A6-9FF8-4FDC-920A-446848573680}" type="presOf" srcId="{90E2AC79-DE18-4034-BC63-BB196A3C6F9F}" destId="{4B459975-A0F4-4626-8324-3CD721F3D9B4}" srcOrd="0" destOrd="0" presId="urn:microsoft.com/office/officeart/2005/8/layout/chevron1"/>
    <dgm:cxn modelId="{85A37035-6B62-4545-BEFF-39771FFA1AAF}" srcId="{90E2AC79-DE18-4034-BC63-BB196A3C6F9F}" destId="{DEB25DC7-B3CF-45A0-A9AC-ADBEE005F445}" srcOrd="0" destOrd="0" parTransId="{84BC723C-2B6A-46F4-8919-E8D886C266B4}" sibTransId="{8D4BD881-FE1F-41A7-A763-E37F1A7D3655}"/>
    <dgm:cxn modelId="{565B5ABF-5DD1-4675-881A-95DECCF1D99B}" type="presParOf" srcId="{4B459975-A0F4-4626-8324-3CD721F3D9B4}" destId="{84E25BDD-CD5C-4AF3-85B3-30760D11958D}" srcOrd="0" destOrd="0" presId="urn:microsoft.com/office/officeart/2005/8/layout/chevron1"/>
    <dgm:cxn modelId="{4201BBC0-2FF3-4DAB-9269-348E6AFEC083}" type="presParOf" srcId="{4B459975-A0F4-4626-8324-3CD721F3D9B4}" destId="{3C129904-FDB8-4775-B717-55EBB15B584F}" srcOrd="1" destOrd="0" presId="urn:microsoft.com/office/officeart/2005/8/layout/chevron1"/>
    <dgm:cxn modelId="{FE397EF9-61FC-4E6E-8D8C-B9C643937765}" type="presParOf" srcId="{4B459975-A0F4-4626-8324-3CD721F3D9B4}" destId="{D912C11A-7543-4CD3-8146-2C3C947C041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792DCAE-65C0-46D8-93AA-8110C811936F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25C873B0-CFBD-404C-8E66-28D549EB9AD3}">
      <dgm:prSet phldrT="[텍스트]"/>
      <dgm:spPr/>
      <dgm:t>
        <a:bodyPr/>
        <a:lstStyle/>
        <a:p>
          <a:pPr latinLnBrk="1"/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지진 때의 모습</a:t>
          </a:r>
          <a:endParaRPr lang="ko-KR" altLang="en-US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862EE720-672D-422B-B82D-55550BB31DCF}" type="parTrans" cxnId="{37AB5491-EA94-4B7E-B03A-9CD197D48991}">
      <dgm:prSet/>
      <dgm:spPr/>
      <dgm:t>
        <a:bodyPr/>
        <a:lstStyle/>
        <a:p>
          <a:pPr latinLnBrk="1"/>
          <a:endParaRPr lang="ko-KR" altLang="en-US"/>
        </a:p>
      </dgm:t>
    </dgm:pt>
    <dgm:pt modelId="{01E56DD0-E9D2-4A4E-8784-E2D9F997C084}" type="sibTrans" cxnId="{37AB5491-EA94-4B7E-B03A-9CD197D48991}">
      <dgm:prSet/>
      <dgm:spPr/>
      <dgm:t>
        <a:bodyPr/>
        <a:lstStyle/>
        <a:p>
          <a:pPr latinLnBrk="1"/>
          <a:endParaRPr lang="ko-KR" altLang="en-US"/>
        </a:p>
      </dgm:t>
    </dgm:pt>
    <dgm:pt modelId="{C4335C1B-CD6B-4179-B0B6-62AC54BA7AAE}">
      <dgm:prSet phldrT="[텍스트]"/>
      <dgm:spPr/>
      <dgm:t>
        <a:bodyPr/>
        <a:lstStyle/>
        <a:p>
          <a:pPr latinLnBrk="1"/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학살당한 조선인</a:t>
          </a:r>
          <a:endParaRPr lang="ko-KR" altLang="en-US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C13ACB97-193E-481C-9954-3760D006C583}" type="parTrans" cxnId="{95DCD5A8-C878-43AC-BEFA-9D55583E9769}">
      <dgm:prSet/>
      <dgm:spPr/>
      <dgm:t>
        <a:bodyPr/>
        <a:lstStyle/>
        <a:p>
          <a:pPr latinLnBrk="1"/>
          <a:endParaRPr lang="ko-KR" altLang="en-US"/>
        </a:p>
      </dgm:t>
    </dgm:pt>
    <dgm:pt modelId="{D7AD1D37-0255-40C4-A21A-2BF8782E139A}" type="sibTrans" cxnId="{95DCD5A8-C878-43AC-BEFA-9D55583E9769}">
      <dgm:prSet/>
      <dgm:spPr/>
      <dgm:t>
        <a:bodyPr/>
        <a:lstStyle/>
        <a:p>
          <a:pPr latinLnBrk="1"/>
          <a:endParaRPr lang="ko-KR" altLang="en-US"/>
        </a:p>
      </dgm:t>
    </dgm:pt>
    <dgm:pt modelId="{CCBDF566-CB75-4724-A8E5-C63CFD71DA9C}" type="pres">
      <dgm:prSet presAssocID="{C792DCAE-65C0-46D8-93AA-8110C811936F}" presName="Name0" presStyleCnt="0">
        <dgm:presLayoutVars>
          <dgm:dir/>
          <dgm:animLvl val="lvl"/>
          <dgm:resizeHandles val="exact"/>
        </dgm:presLayoutVars>
      </dgm:prSet>
      <dgm:spPr/>
    </dgm:pt>
    <dgm:pt modelId="{F100EB44-7B85-43DF-925D-FBB4580E5E08}" type="pres">
      <dgm:prSet presAssocID="{25C873B0-CFBD-404C-8E66-28D549EB9AD3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E9FC00B-8833-47ED-B386-5F163E2C1775}" type="pres">
      <dgm:prSet presAssocID="{01E56DD0-E9D2-4A4E-8784-E2D9F997C084}" presName="parTxOnlySpace" presStyleCnt="0"/>
      <dgm:spPr/>
    </dgm:pt>
    <dgm:pt modelId="{4020C6EF-6E63-4CFF-B973-4E4ABC6BC91F}" type="pres">
      <dgm:prSet presAssocID="{C4335C1B-CD6B-4179-B0B6-62AC54BA7AA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67E65B9-EFDC-438F-A1E3-E09495E041A4}" type="presOf" srcId="{25C873B0-CFBD-404C-8E66-28D549EB9AD3}" destId="{F100EB44-7B85-43DF-925D-FBB4580E5E08}" srcOrd="0" destOrd="0" presId="urn:microsoft.com/office/officeart/2005/8/layout/chevron1"/>
    <dgm:cxn modelId="{37AB5491-EA94-4B7E-B03A-9CD197D48991}" srcId="{C792DCAE-65C0-46D8-93AA-8110C811936F}" destId="{25C873B0-CFBD-404C-8E66-28D549EB9AD3}" srcOrd="0" destOrd="0" parTransId="{862EE720-672D-422B-B82D-55550BB31DCF}" sibTransId="{01E56DD0-E9D2-4A4E-8784-E2D9F997C084}"/>
    <dgm:cxn modelId="{BCA4C812-128B-4497-92F3-88DD5FDB9532}" type="presOf" srcId="{C792DCAE-65C0-46D8-93AA-8110C811936F}" destId="{CCBDF566-CB75-4724-A8E5-C63CFD71DA9C}" srcOrd="0" destOrd="0" presId="urn:microsoft.com/office/officeart/2005/8/layout/chevron1"/>
    <dgm:cxn modelId="{95DCD5A8-C878-43AC-BEFA-9D55583E9769}" srcId="{C792DCAE-65C0-46D8-93AA-8110C811936F}" destId="{C4335C1B-CD6B-4179-B0B6-62AC54BA7AAE}" srcOrd="1" destOrd="0" parTransId="{C13ACB97-193E-481C-9954-3760D006C583}" sibTransId="{D7AD1D37-0255-40C4-A21A-2BF8782E139A}"/>
    <dgm:cxn modelId="{2F19AEF9-393D-4181-8DE4-AE4F97591071}" type="presOf" srcId="{C4335C1B-CD6B-4179-B0B6-62AC54BA7AAE}" destId="{4020C6EF-6E63-4CFF-B973-4E4ABC6BC91F}" srcOrd="0" destOrd="0" presId="urn:microsoft.com/office/officeart/2005/8/layout/chevron1"/>
    <dgm:cxn modelId="{F4DCCD86-0406-4494-809B-1C3A3FEAFDD0}" type="presParOf" srcId="{CCBDF566-CB75-4724-A8E5-C63CFD71DA9C}" destId="{F100EB44-7B85-43DF-925D-FBB4580E5E08}" srcOrd="0" destOrd="0" presId="urn:microsoft.com/office/officeart/2005/8/layout/chevron1"/>
    <dgm:cxn modelId="{20511B65-EAB2-4BCA-B839-5FA5D8984FAA}" type="presParOf" srcId="{CCBDF566-CB75-4724-A8E5-C63CFD71DA9C}" destId="{4E9FC00B-8833-47ED-B386-5F163E2C1775}" srcOrd="1" destOrd="0" presId="urn:microsoft.com/office/officeart/2005/8/layout/chevron1"/>
    <dgm:cxn modelId="{19ACF9AB-BC70-4D42-B53F-675B572056A5}" type="presParOf" srcId="{CCBDF566-CB75-4724-A8E5-C63CFD71DA9C}" destId="{4020C6EF-6E63-4CFF-B973-4E4ABC6BC91F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68825B9-2D28-4C4B-B3BD-6D3B2F267EA2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AD9648EF-F495-43D4-917E-A38FAA358EAE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현대일본의 역사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/</a:t>
          </a:r>
          <a:r>
            <a:rPr lang="ko-KR" altLang="en-US" dirty="0" err="1" smtClean="0">
              <a:latin typeface="HY헤드라인M" pitchFamily="18" charset="-127"/>
              <a:ea typeface="HY헤드라인M" pitchFamily="18" charset="-127"/>
            </a:rPr>
            <a:t>앤드루</a:t>
          </a:r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 고든 지음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/</a:t>
          </a:r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아산 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4C07CD55-EB01-490B-9776-B09F49127428}" type="parTrans" cxnId="{AC12D923-E2C0-4C99-AE01-5693F7A59029}">
      <dgm:prSet/>
      <dgm:spPr/>
      <dgm:t>
        <a:bodyPr/>
        <a:lstStyle/>
        <a:p>
          <a:pPr latinLnBrk="1"/>
          <a:endParaRPr lang="ko-KR" altLang="en-US"/>
        </a:p>
      </dgm:t>
    </dgm:pt>
    <dgm:pt modelId="{9216AB78-DF54-456A-8DAA-A87EAF9E77C0}" type="sibTrans" cxnId="{AC12D923-E2C0-4C99-AE01-5693F7A59029}">
      <dgm:prSet/>
      <dgm:spPr/>
      <dgm:t>
        <a:bodyPr/>
        <a:lstStyle/>
        <a:p>
          <a:pPr latinLnBrk="1"/>
          <a:endParaRPr lang="ko-KR" altLang="en-US"/>
        </a:p>
      </dgm:t>
    </dgm:pt>
    <dgm:pt modelId="{99EEA47F-0B2F-425D-8733-E97AFA04A260}">
      <dgm:prSet/>
      <dgm:spPr/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그림엽서로 본 일본 근대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/</a:t>
          </a:r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도미타 쇼지 지음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, </a:t>
          </a:r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유재연 옮김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/</a:t>
          </a:r>
          <a:r>
            <a:rPr lang="ko-KR" altLang="en-US" dirty="0" err="1" smtClean="0">
              <a:latin typeface="HY헤드라인M" pitchFamily="18" charset="-127"/>
              <a:ea typeface="HY헤드라인M" pitchFamily="18" charset="-127"/>
            </a:rPr>
            <a:t>논형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68F4DF98-E474-425C-835D-44B23855144E}" type="parTrans" cxnId="{D87E2612-7213-4BE5-AA49-ABAA6B1911F1}">
      <dgm:prSet/>
      <dgm:spPr/>
      <dgm:t>
        <a:bodyPr/>
        <a:lstStyle/>
        <a:p>
          <a:pPr latinLnBrk="1"/>
          <a:endParaRPr lang="ko-KR" altLang="en-US"/>
        </a:p>
      </dgm:t>
    </dgm:pt>
    <dgm:pt modelId="{62EFC231-AE0B-4F53-8F2F-118CA9811172}" type="sibTrans" cxnId="{D87E2612-7213-4BE5-AA49-ABAA6B1911F1}">
      <dgm:prSet/>
      <dgm:spPr/>
      <dgm:t>
        <a:bodyPr/>
        <a:lstStyle/>
        <a:p>
          <a:pPr latinLnBrk="1"/>
          <a:endParaRPr lang="ko-KR" altLang="en-US"/>
        </a:p>
      </dgm:t>
    </dgm:pt>
    <dgm:pt modelId="{2AA722D8-9EE9-4D19-B76E-5024DC98707D}">
      <dgm:prSet/>
      <dgm:spPr/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메이지 유신 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현대 일본의 출발점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)/</a:t>
          </a:r>
          <a:r>
            <a:rPr lang="ko-KR" altLang="en-US" dirty="0" err="1" smtClean="0">
              <a:latin typeface="HY헤드라인M" pitchFamily="18" charset="-127"/>
              <a:ea typeface="HY헤드라인M" pitchFamily="18" charset="-127"/>
            </a:rPr>
            <a:t>장인성지음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/</a:t>
          </a:r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살림출판사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7A004C0E-2880-4985-BA56-CC3F399C3BF4}" type="parTrans" cxnId="{A60EB811-9305-4782-8152-35938993FACD}">
      <dgm:prSet/>
      <dgm:spPr/>
      <dgm:t>
        <a:bodyPr/>
        <a:lstStyle/>
        <a:p>
          <a:pPr latinLnBrk="1"/>
          <a:endParaRPr lang="ko-KR" altLang="en-US"/>
        </a:p>
      </dgm:t>
    </dgm:pt>
    <dgm:pt modelId="{1EBAF5EB-0B15-4FB3-9BDF-9C72584BAF36}" type="sibTrans" cxnId="{A60EB811-9305-4782-8152-35938993FACD}">
      <dgm:prSet/>
      <dgm:spPr/>
      <dgm:t>
        <a:bodyPr/>
        <a:lstStyle/>
        <a:p>
          <a:pPr latinLnBrk="1"/>
          <a:endParaRPr lang="ko-KR" altLang="en-US"/>
        </a:p>
      </dgm:t>
    </dgm:pt>
    <dgm:pt modelId="{023922F6-038A-430D-B443-5A2729AEE6FD}">
      <dgm:prSet/>
      <dgm:spPr/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명치유신과 일본인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/</a:t>
          </a:r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하가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, </a:t>
          </a:r>
          <a:r>
            <a:rPr lang="ko-KR" altLang="en-US" dirty="0" err="1" smtClean="0">
              <a:latin typeface="HY헤드라인M" pitchFamily="18" charset="-127"/>
              <a:ea typeface="HY헤드라인M" pitchFamily="18" charset="-127"/>
            </a:rPr>
            <a:t>토루</a:t>
          </a:r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 지음 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/ </a:t>
          </a:r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예하 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597DAEAB-C7B6-4965-B288-E5ABF57E91C5}" type="parTrans" cxnId="{EDDEDA18-11BF-4C73-9E4E-314A3ADE82ED}">
      <dgm:prSet/>
      <dgm:spPr/>
      <dgm:t>
        <a:bodyPr/>
        <a:lstStyle/>
        <a:p>
          <a:pPr latinLnBrk="1"/>
          <a:endParaRPr lang="ko-KR" altLang="en-US"/>
        </a:p>
      </dgm:t>
    </dgm:pt>
    <dgm:pt modelId="{2BD96328-D46A-4024-953D-A5EC884EA6C3}" type="sibTrans" cxnId="{EDDEDA18-11BF-4C73-9E4E-314A3ADE82ED}">
      <dgm:prSet/>
      <dgm:spPr/>
      <dgm:t>
        <a:bodyPr/>
        <a:lstStyle/>
        <a:p>
          <a:pPr latinLnBrk="1"/>
          <a:endParaRPr lang="ko-KR" altLang="en-US"/>
        </a:p>
      </dgm:t>
    </dgm:pt>
    <dgm:pt modelId="{23504849-2F03-448D-B2A9-A899428CD528}">
      <dgm:prSet/>
      <dgm:spPr/>
      <dgm:t>
        <a:bodyPr/>
        <a:lstStyle/>
        <a:p>
          <a:pPr latinLnBrk="1"/>
          <a:r>
            <a:rPr lang="ko-KR" altLang="en-US" u="sng" dirty="0" smtClean="0">
              <a:uFillTx/>
              <a:latin typeface="HY헤드라인M" pitchFamily="18" charset="-127"/>
              <a:ea typeface="HY헤드라인M" pitchFamily="18" charset="-127"/>
            </a:rPr>
            <a:t>사이트</a:t>
          </a:r>
          <a:endParaRPr lang="en-US" dirty="0">
            <a:latin typeface="HY헤드라인M" pitchFamily="18" charset="-127"/>
            <a:ea typeface="HY헤드라인M" pitchFamily="18" charset="-127"/>
          </a:endParaRPr>
        </a:p>
      </dgm:t>
    </dgm:pt>
    <dgm:pt modelId="{CB420AB2-3A9C-4FDE-8363-E4C00CB54660}" type="parTrans" cxnId="{8824B21E-B66A-48F0-B417-0B980825C57F}">
      <dgm:prSet/>
      <dgm:spPr/>
      <dgm:t>
        <a:bodyPr/>
        <a:lstStyle/>
        <a:p>
          <a:pPr latinLnBrk="1"/>
          <a:endParaRPr lang="ko-KR" altLang="en-US"/>
        </a:p>
      </dgm:t>
    </dgm:pt>
    <dgm:pt modelId="{79515330-D853-436B-897A-88F56B74D53F}" type="sibTrans" cxnId="{8824B21E-B66A-48F0-B417-0B980825C57F}">
      <dgm:prSet/>
      <dgm:spPr/>
      <dgm:t>
        <a:bodyPr/>
        <a:lstStyle/>
        <a:p>
          <a:pPr latinLnBrk="1"/>
          <a:endParaRPr lang="ko-KR" altLang="en-US"/>
        </a:p>
      </dgm:t>
    </dgm:pt>
    <dgm:pt modelId="{02AA7E1E-B926-4945-B8B9-F963296BA866}">
      <dgm:prSet/>
      <dgm:spPr/>
      <dgm:t>
        <a:bodyPr/>
        <a:lstStyle/>
        <a:p>
          <a:pPr latinLnBrk="1"/>
          <a:r>
            <a:rPr lang="en-US" u="sng" dirty="0" smtClean="0">
              <a:uFillTx/>
              <a:latin typeface="HY헤드라인M" pitchFamily="18" charset="-127"/>
              <a:ea typeface="HY헤드라인M" pitchFamily="18" charset="-127"/>
            </a:rPr>
            <a:t>http://dhdmsdnr.blog.me/150107691536</a:t>
          </a:r>
          <a:endParaRPr lang="en-US" dirty="0">
            <a:latin typeface="HY헤드라인M" pitchFamily="18" charset="-127"/>
            <a:ea typeface="HY헤드라인M" pitchFamily="18" charset="-127"/>
          </a:endParaRPr>
        </a:p>
      </dgm:t>
    </dgm:pt>
    <dgm:pt modelId="{049FB619-82F5-4714-B0BF-100FC722C5AD}" type="parTrans" cxnId="{4E725AB0-9645-4453-8FB8-42BF1C45664C}">
      <dgm:prSet/>
      <dgm:spPr/>
      <dgm:t>
        <a:bodyPr/>
        <a:lstStyle/>
        <a:p>
          <a:pPr latinLnBrk="1"/>
          <a:endParaRPr lang="ko-KR" altLang="en-US"/>
        </a:p>
      </dgm:t>
    </dgm:pt>
    <dgm:pt modelId="{4A686DD1-A8CA-495D-8CB6-1ACA3FCE7C36}" type="sibTrans" cxnId="{4E725AB0-9645-4453-8FB8-42BF1C45664C}">
      <dgm:prSet/>
      <dgm:spPr/>
      <dgm:t>
        <a:bodyPr/>
        <a:lstStyle/>
        <a:p>
          <a:pPr latinLnBrk="1"/>
          <a:endParaRPr lang="ko-KR" altLang="en-US"/>
        </a:p>
      </dgm:t>
    </dgm:pt>
    <dgm:pt modelId="{EAE348DC-678B-40FF-9627-BD158DC27204}">
      <dgm:prSet/>
      <dgm:spPr/>
      <dgm:t>
        <a:bodyPr/>
        <a:lstStyle/>
        <a:p>
          <a:pPr latinLnBrk="1"/>
          <a:r>
            <a:rPr lang="en-US" u="sng" dirty="0" smtClean="0">
              <a:uFillTx/>
              <a:latin typeface="HY헤드라인M" pitchFamily="18" charset="-127"/>
              <a:ea typeface="HY헤드라인M" pitchFamily="18" charset="-127"/>
            </a:rPr>
            <a:t>http://100.naver.com/</a:t>
          </a:r>
          <a:endParaRPr lang="en-US" dirty="0">
            <a:latin typeface="HY헤드라인M" pitchFamily="18" charset="-127"/>
            <a:ea typeface="HY헤드라인M" pitchFamily="18" charset="-127"/>
          </a:endParaRPr>
        </a:p>
      </dgm:t>
    </dgm:pt>
    <dgm:pt modelId="{2C8F71CC-7716-4C86-A4E1-BCC7FC029635}" type="parTrans" cxnId="{37F8D3A8-3959-47A8-8BE7-50C510813D52}">
      <dgm:prSet/>
      <dgm:spPr/>
      <dgm:t>
        <a:bodyPr/>
        <a:lstStyle/>
        <a:p>
          <a:pPr latinLnBrk="1"/>
          <a:endParaRPr lang="ko-KR" altLang="en-US"/>
        </a:p>
      </dgm:t>
    </dgm:pt>
    <dgm:pt modelId="{47B46099-2A4E-4629-ACDC-12F7F5D38EDD}" type="sibTrans" cxnId="{37F8D3A8-3959-47A8-8BE7-50C510813D52}">
      <dgm:prSet/>
      <dgm:spPr/>
      <dgm:t>
        <a:bodyPr/>
        <a:lstStyle/>
        <a:p>
          <a:pPr latinLnBrk="1"/>
          <a:endParaRPr lang="ko-KR" altLang="en-US"/>
        </a:p>
      </dgm:t>
    </dgm:pt>
    <dgm:pt modelId="{DD34E377-897F-41A8-B112-5D61CE8C8BF3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참고도서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92271AA6-D468-48A2-B030-35EED7A468A5}" type="parTrans" cxnId="{812D4FA8-A806-4303-8388-8553C8AE10B8}">
      <dgm:prSet/>
      <dgm:spPr/>
      <dgm:t>
        <a:bodyPr/>
        <a:lstStyle/>
        <a:p>
          <a:pPr latinLnBrk="1"/>
          <a:endParaRPr lang="ko-KR" altLang="en-US"/>
        </a:p>
      </dgm:t>
    </dgm:pt>
    <dgm:pt modelId="{273D84DE-22DD-478C-8B83-9F3772C61254}" type="sibTrans" cxnId="{812D4FA8-A806-4303-8388-8553C8AE10B8}">
      <dgm:prSet/>
      <dgm:spPr/>
      <dgm:t>
        <a:bodyPr/>
        <a:lstStyle/>
        <a:p>
          <a:pPr latinLnBrk="1"/>
          <a:endParaRPr lang="ko-KR" altLang="en-US"/>
        </a:p>
      </dgm:t>
    </dgm:pt>
    <dgm:pt modelId="{58958FAF-8732-4BE0-BDA2-6055CEADB755}">
      <dgm:prSet/>
      <dgm:spPr/>
      <dgm:t>
        <a:bodyPr/>
        <a:lstStyle/>
        <a:p>
          <a:pPr latinLnBrk="1"/>
          <a:r>
            <a:rPr lang="en-US" u="sng" dirty="0" smtClean="0">
              <a:uFillTx/>
              <a:latin typeface="HY헤드라인M" pitchFamily="18" charset="-127"/>
              <a:ea typeface="HY헤드라인M" pitchFamily="18" charset="-127"/>
            </a:rPr>
            <a:t>http://blog.naver.com/mishina</a:t>
          </a:r>
          <a:endParaRPr lang="en-US" dirty="0">
            <a:latin typeface="HY헤드라인M" pitchFamily="18" charset="-127"/>
            <a:ea typeface="HY헤드라인M" pitchFamily="18" charset="-127"/>
          </a:endParaRPr>
        </a:p>
      </dgm:t>
    </dgm:pt>
    <dgm:pt modelId="{8AE8D82D-5B5B-4F0A-9D88-1AB9AF979122}" type="parTrans" cxnId="{66DBCC39-9745-4A02-9239-FE24404AC340}">
      <dgm:prSet/>
      <dgm:spPr/>
      <dgm:t>
        <a:bodyPr/>
        <a:lstStyle/>
        <a:p>
          <a:pPr latinLnBrk="1"/>
          <a:endParaRPr lang="ko-KR" altLang="en-US"/>
        </a:p>
      </dgm:t>
    </dgm:pt>
    <dgm:pt modelId="{F75A23AF-8CF8-43A9-9997-4EAC911E589E}" type="sibTrans" cxnId="{66DBCC39-9745-4A02-9239-FE24404AC340}">
      <dgm:prSet/>
      <dgm:spPr/>
      <dgm:t>
        <a:bodyPr/>
        <a:lstStyle/>
        <a:p>
          <a:pPr latinLnBrk="1"/>
          <a:endParaRPr lang="ko-KR" altLang="en-US"/>
        </a:p>
      </dgm:t>
    </dgm:pt>
    <dgm:pt modelId="{EE9521ED-0ED0-41C5-87F8-C2FEDFADCCA0}" type="pres">
      <dgm:prSet presAssocID="{768825B9-2D28-4C4B-B3BD-6D3B2F267E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FB66F60-D34F-409B-9F34-5B22AFA364C0}" type="pres">
      <dgm:prSet presAssocID="{DD34E377-897F-41A8-B112-5D61CE8C8BF3}" presName="root" presStyleCnt="0"/>
      <dgm:spPr/>
    </dgm:pt>
    <dgm:pt modelId="{2765BEF9-3763-4C70-B269-846557EE35B9}" type="pres">
      <dgm:prSet presAssocID="{DD34E377-897F-41A8-B112-5D61CE8C8BF3}" presName="rootComposite" presStyleCnt="0"/>
      <dgm:spPr/>
    </dgm:pt>
    <dgm:pt modelId="{CE2A6527-6726-43F9-8D15-A001BA81B1F2}" type="pres">
      <dgm:prSet presAssocID="{DD34E377-897F-41A8-B112-5D61CE8C8BF3}" presName="rootText" presStyleLbl="node1" presStyleIdx="0" presStyleCnt="2" custScaleX="159789"/>
      <dgm:spPr/>
      <dgm:t>
        <a:bodyPr/>
        <a:lstStyle/>
        <a:p>
          <a:pPr latinLnBrk="1"/>
          <a:endParaRPr lang="ko-KR" altLang="en-US"/>
        </a:p>
      </dgm:t>
    </dgm:pt>
    <dgm:pt modelId="{AAEAAF30-F003-422D-A893-6F50C18FFFAA}" type="pres">
      <dgm:prSet presAssocID="{DD34E377-897F-41A8-B112-5D61CE8C8BF3}" presName="rootConnector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F7B5E0DC-7207-4235-B374-FB535B4C1F04}" type="pres">
      <dgm:prSet presAssocID="{DD34E377-897F-41A8-B112-5D61CE8C8BF3}" presName="childShape" presStyleCnt="0"/>
      <dgm:spPr/>
    </dgm:pt>
    <dgm:pt modelId="{CF7CD8C6-7B9B-41B8-A09C-417F9AF5A37B}" type="pres">
      <dgm:prSet presAssocID="{4C07CD55-EB01-490B-9776-B09F49127428}" presName="Name13" presStyleLbl="parChTrans1D2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837AD726-05B9-4C69-9844-997D388445C6}" type="pres">
      <dgm:prSet presAssocID="{AD9648EF-F495-43D4-917E-A38FAA358EAE}" presName="childText" presStyleLbl="bgAcc1" presStyleIdx="0" presStyleCnt="7" custScaleX="18696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C5B148-A708-463A-9C6F-36E2BCE3566E}" type="pres">
      <dgm:prSet presAssocID="{68F4DF98-E474-425C-835D-44B23855144E}" presName="Name13" presStyleLbl="parChTrans1D2" presStyleIdx="1" presStyleCnt="7"/>
      <dgm:spPr/>
      <dgm:t>
        <a:bodyPr/>
        <a:lstStyle/>
        <a:p>
          <a:pPr latinLnBrk="1"/>
          <a:endParaRPr lang="ko-KR" altLang="en-US"/>
        </a:p>
      </dgm:t>
    </dgm:pt>
    <dgm:pt modelId="{B2DE311C-9A15-4C6C-AFD7-7A5A1BE0579E}" type="pres">
      <dgm:prSet presAssocID="{99EEA47F-0B2F-425D-8733-E97AFA04A260}" presName="childText" presStyleLbl="bgAcc1" presStyleIdx="1" presStyleCnt="7" custScaleX="18696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CDF68C5-3F58-4AC3-9F92-2EDA33731DF9}" type="pres">
      <dgm:prSet presAssocID="{7A004C0E-2880-4985-BA56-CC3F399C3BF4}" presName="Name13" presStyleLbl="parChTrans1D2" presStyleIdx="2" presStyleCnt="7"/>
      <dgm:spPr/>
      <dgm:t>
        <a:bodyPr/>
        <a:lstStyle/>
        <a:p>
          <a:pPr latinLnBrk="1"/>
          <a:endParaRPr lang="ko-KR" altLang="en-US"/>
        </a:p>
      </dgm:t>
    </dgm:pt>
    <dgm:pt modelId="{40FEF613-7754-4A4F-96CD-2AB3F2767525}" type="pres">
      <dgm:prSet presAssocID="{2AA722D8-9EE9-4D19-B76E-5024DC98707D}" presName="childText" presStyleLbl="bgAcc1" presStyleIdx="2" presStyleCnt="7" custScaleX="18696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E0FBFCB-AE2F-4257-87D8-D4C21C951976}" type="pres">
      <dgm:prSet presAssocID="{597DAEAB-C7B6-4965-B288-E5ABF57E91C5}" presName="Name13" presStyleLbl="parChTrans1D2" presStyleIdx="3" presStyleCnt="7"/>
      <dgm:spPr/>
      <dgm:t>
        <a:bodyPr/>
        <a:lstStyle/>
        <a:p>
          <a:pPr latinLnBrk="1"/>
          <a:endParaRPr lang="ko-KR" altLang="en-US"/>
        </a:p>
      </dgm:t>
    </dgm:pt>
    <dgm:pt modelId="{4D8473CF-8ED0-49CF-9328-DA74043BADE6}" type="pres">
      <dgm:prSet presAssocID="{023922F6-038A-430D-B443-5A2729AEE6FD}" presName="childText" presStyleLbl="bgAcc1" presStyleIdx="3" presStyleCnt="7" custScaleX="18696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5CE6DFF-EE2C-4913-9974-C3BCBEECEA64}" type="pres">
      <dgm:prSet presAssocID="{23504849-2F03-448D-B2A9-A899428CD528}" presName="root" presStyleCnt="0"/>
      <dgm:spPr/>
    </dgm:pt>
    <dgm:pt modelId="{3772DA32-9F04-4B7A-8467-FA0E31213F53}" type="pres">
      <dgm:prSet presAssocID="{23504849-2F03-448D-B2A9-A899428CD528}" presName="rootComposite" presStyleCnt="0"/>
      <dgm:spPr/>
    </dgm:pt>
    <dgm:pt modelId="{FD7A6000-3108-40B7-AF5A-0DAE64342E7C}" type="pres">
      <dgm:prSet presAssocID="{23504849-2F03-448D-B2A9-A899428CD528}" presName="rootText" presStyleLbl="node1" presStyleIdx="1" presStyleCnt="2" custScaleX="241370"/>
      <dgm:spPr/>
      <dgm:t>
        <a:bodyPr/>
        <a:lstStyle/>
        <a:p>
          <a:pPr latinLnBrk="1"/>
          <a:endParaRPr lang="ko-KR" altLang="en-US"/>
        </a:p>
      </dgm:t>
    </dgm:pt>
    <dgm:pt modelId="{DC99D203-0E67-4277-9CFB-E1DFEE7D052A}" type="pres">
      <dgm:prSet presAssocID="{23504849-2F03-448D-B2A9-A899428CD528}" presName="rootConnector" presStyleLbl="node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05322419-A76D-4E42-A0F0-C5C7F639AF40}" type="pres">
      <dgm:prSet presAssocID="{23504849-2F03-448D-B2A9-A899428CD528}" presName="childShape" presStyleCnt="0"/>
      <dgm:spPr/>
    </dgm:pt>
    <dgm:pt modelId="{76E38180-B71F-49B5-B59E-1C134EA30BF5}" type="pres">
      <dgm:prSet presAssocID="{8AE8D82D-5B5B-4F0A-9D88-1AB9AF979122}" presName="Name13" presStyleLbl="parChTrans1D2" presStyleIdx="4" presStyleCnt="7"/>
      <dgm:spPr/>
      <dgm:t>
        <a:bodyPr/>
        <a:lstStyle/>
        <a:p>
          <a:pPr latinLnBrk="1"/>
          <a:endParaRPr lang="ko-KR" altLang="en-US"/>
        </a:p>
      </dgm:t>
    </dgm:pt>
    <dgm:pt modelId="{72C8DAB4-D7F3-4C19-A493-1C5852B40286}" type="pres">
      <dgm:prSet presAssocID="{58958FAF-8732-4BE0-BDA2-6055CEADB755}" presName="childText" presStyleLbl="bgAcc1" presStyleIdx="4" presStyleCnt="7" custScaleX="24137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FC59382-2135-4822-A73D-C2875E60B6E8}" type="pres">
      <dgm:prSet presAssocID="{049FB619-82F5-4714-B0BF-100FC722C5AD}" presName="Name13" presStyleLbl="parChTrans1D2" presStyleIdx="5" presStyleCnt="7"/>
      <dgm:spPr/>
      <dgm:t>
        <a:bodyPr/>
        <a:lstStyle/>
        <a:p>
          <a:pPr latinLnBrk="1"/>
          <a:endParaRPr lang="ko-KR" altLang="en-US"/>
        </a:p>
      </dgm:t>
    </dgm:pt>
    <dgm:pt modelId="{71195C79-1048-4EE7-95DD-442748A4CEFF}" type="pres">
      <dgm:prSet presAssocID="{02AA7E1E-B926-4945-B8B9-F963296BA866}" presName="childText" presStyleLbl="bgAcc1" presStyleIdx="5" presStyleCnt="7" custScaleX="24137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C2E1BD-9403-4616-A9CD-CA1116F87F4E}" type="pres">
      <dgm:prSet presAssocID="{2C8F71CC-7716-4C86-A4E1-BCC7FC029635}" presName="Name13" presStyleLbl="parChTrans1D2" presStyleIdx="6" presStyleCnt="7"/>
      <dgm:spPr/>
      <dgm:t>
        <a:bodyPr/>
        <a:lstStyle/>
        <a:p>
          <a:pPr latinLnBrk="1"/>
          <a:endParaRPr lang="ko-KR" altLang="en-US"/>
        </a:p>
      </dgm:t>
    </dgm:pt>
    <dgm:pt modelId="{D4F436C6-3BDD-403D-9DD2-235EA317BB1A}" type="pres">
      <dgm:prSet presAssocID="{EAE348DC-678B-40FF-9627-BD158DC27204}" presName="childText" presStyleLbl="bgAcc1" presStyleIdx="6" presStyleCnt="7" custScaleX="24137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60EB811-9305-4782-8152-35938993FACD}" srcId="{DD34E377-897F-41A8-B112-5D61CE8C8BF3}" destId="{2AA722D8-9EE9-4D19-B76E-5024DC98707D}" srcOrd="2" destOrd="0" parTransId="{7A004C0E-2880-4985-BA56-CC3F399C3BF4}" sibTransId="{1EBAF5EB-0B15-4FB3-9BDF-9C72584BAF36}"/>
    <dgm:cxn modelId="{9F0D5D7B-38B4-469D-A8E9-920ACBA9BE1B}" type="presOf" srcId="{023922F6-038A-430D-B443-5A2729AEE6FD}" destId="{4D8473CF-8ED0-49CF-9328-DA74043BADE6}" srcOrd="0" destOrd="0" presId="urn:microsoft.com/office/officeart/2005/8/layout/hierarchy3"/>
    <dgm:cxn modelId="{A2D1772C-8944-49A0-BCC4-91C7B02E0C8D}" type="presOf" srcId="{2C8F71CC-7716-4C86-A4E1-BCC7FC029635}" destId="{9AC2E1BD-9403-4616-A9CD-CA1116F87F4E}" srcOrd="0" destOrd="0" presId="urn:microsoft.com/office/officeart/2005/8/layout/hierarchy3"/>
    <dgm:cxn modelId="{704934BF-170C-412C-8567-74BEC78A5ECC}" type="presOf" srcId="{23504849-2F03-448D-B2A9-A899428CD528}" destId="{DC99D203-0E67-4277-9CFB-E1DFEE7D052A}" srcOrd="1" destOrd="0" presId="urn:microsoft.com/office/officeart/2005/8/layout/hierarchy3"/>
    <dgm:cxn modelId="{AC12D923-E2C0-4C99-AE01-5693F7A59029}" srcId="{DD34E377-897F-41A8-B112-5D61CE8C8BF3}" destId="{AD9648EF-F495-43D4-917E-A38FAA358EAE}" srcOrd="0" destOrd="0" parTransId="{4C07CD55-EB01-490B-9776-B09F49127428}" sibTransId="{9216AB78-DF54-456A-8DAA-A87EAF9E77C0}"/>
    <dgm:cxn modelId="{812D4FA8-A806-4303-8388-8553C8AE10B8}" srcId="{768825B9-2D28-4C4B-B3BD-6D3B2F267EA2}" destId="{DD34E377-897F-41A8-B112-5D61CE8C8BF3}" srcOrd="0" destOrd="0" parTransId="{92271AA6-D468-48A2-B030-35EED7A468A5}" sibTransId="{273D84DE-22DD-478C-8B83-9F3772C61254}"/>
    <dgm:cxn modelId="{8F1F4994-7D92-403F-9B19-05DFE7B21053}" type="presOf" srcId="{7A004C0E-2880-4985-BA56-CC3F399C3BF4}" destId="{BCDF68C5-3F58-4AC3-9F92-2EDA33731DF9}" srcOrd="0" destOrd="0" presId="urn:microsoft.com/office/officeart/2005/8/layout/hierarchy3"/>
    <dgm:cxn modelId="{0C1503E1-9298-4E56-854D-D1EC97284F17}" type="presOf" srcId="{049FB619-82F5-4714-B0BF-100FC722C5AD}" destId="{AFC59382-2135-4822-A73D-C2875E60B6E8}" srcOrd="0" destOrd="0" presId="urn:microsoft.com/office/officeart/2005/8/layout/hierarchy3"/>
    <dgm:cxn modelId="{37F8D3A8-3959-47A8-8BE7-50C510813D52}" srcId="{23504849-2F03-448D-B2A9-A899428CD528}" destId="{EAE348DC-678B-40FF-9627-BD158DC27204}" srcOrd="2" destOrd="0" parTransId="{2C8F71CC-7716-4C86-A4E1-BCC7FC029635}" sibTransId="{47B46099-2A4E-4629-ACDC-12F7F5D38EDD}"/>
    <dgm:cxn modelId="{66DBCC39-9745-4A02-9239-FE24404AC340}" srcId="{23504849-2F03-448D-B2A9-A899428CD528}" destId="{58958FAF-8732-4BE0-BDA2-6055CEADB755}" srcOrd="0" destOrd="0" parTransId="{8AE8D82D-5B5B-4F0A-9D88-1AB9AF979122}" sibTransId="{F75A23AF-8CF8-43A9-9997-4EAC911E589E}"/>
    <dgm:cxn modelId="{6D2FC339-7895-4084-8AEE-1FCA992AB203}" type="presOf" srcId="{99EEA47F-0B2F-425D-8733-E97AFA04A260}" destId="{B2DE311C-9A15-4C6C-AFD7-7A5A1BE0579E}" srcOrd="0" destOrd="0" presId="urn:microsoft.com/office/officeart/2005/8/layout/hierarchy3"/>
    <dgm:cxn modelId="{E32543F8-C87E-4DDE-AD0C-C0D5BA04BB92}" type="presOf" srcId="{68F4DF98-E474-425C-835D-44B23855144E}" destId="{0FC5B148-A708-463A-9C6F-36E2BCE3566E}" srcOrd="0" destOrd="0" presId="urn:microsoft.com/office/officeart/2005/8/layout/hierarchy3"/>
    <dgm:cxn modelId="{9BBAD425-0B1E-449A-BA6D-DBA40B116AC8}" type="presOf" srcId="{58958FAF-8732-4BE0-BDA2-6055CEADB755}" destId="{72C8DAB4-D7F3-4C19-A493-1C5852B40286}" srcOrd="0" destOrd="0" presId="urn:microsoft.com/office/officeart/2005/8/layout/hierarchy3"/>
    <dgm:cxn modelId="{3217F86F-7A27-4B89-B30E-0D7518C33178}" type="presOf" srcId="{DD34E377-897F-41A8-B112-5D61CE8C8BF3}" destId="{AAEAAF30-F003-422D-A893-6F50C18FFFAA}" srcOrd="1" destOrd="0" presId="urn:microsoft.com/office/officeart/2005/8/layout/hierarchy3"/>
    <dgm:cxn modelId="{D87E2612-7213-4BE5-AA49-ABAA6B1911F1}" srcId="{DD34E377-897F-41A8-B112-5D61CE8C8BF3}" destId="{99EEA47F-0B2F-425D-8733-E97AFA04A260}" srcOrd="1" destOrd="0" parTransId="{68F4DF98-E474-425C-835D-44B23855144E}" sibTransId="{62EFC231-AE0B-4F53-8F2F-118CA9811172}"/>
    <dgm:cxn modelId="{3C415857-5106-4DE9-B20A-023BA7951A3F}" type="presOf" srcId="{AD9648EF-F495-43D4-917E-A38FAA358EAE}" destId="{837AD726-05B9-4C69-9844-997D388445C6}" srcOrd="0" destOrd="0" presId="urn:microsoft.com/office/officeart/2005/8/layout/hierarchy3"/>
    <dgm:cxn modelId="{8824B21E-B66A-48F0-B417-0B980825C57F}" srcId="{768825B9-2D28-4C4B-B3BD-6D3B2F267EA2}" destId="{23504849-2F03-448D-B2A9-A899428CD528}" srcOrd="1" destOrd="0" parTransId="{CB420AB2-3A9C-4FDE-8363-E4C00CB54660}" sibTransId="{79515330-D853-436B-897A-88F56B74D53F}"/>
    <dgm:cxn modelId="{D47FCA4F-AA2F-47D8-BB8B-802510515651}" type="presOf" srcId="{EAE348DC-678B-40FF-9627-BD158DC27204}" destId="{D4F436C6-3BDD-403D-9DD2-235EA317BB1A}" srcOrd="0" destOrd="0" presId="urn:microsoft.com/office/officeart/2005/8/layout/hierarchy3"/>
    <dgm:cxn modelId="{4E725AB0-9645-4453-8FB8-42BF1C45664C}" srcId="{23504849-2F03-448D-B2A9-A899428CD528}" destId="{02AA7E1E-B926-4945-B8B9-F963296BA866}" srcOrd="1" destOrd="0" parTransId="{049FB619-82F5-4714-B0BF-100FC722C5AD}" sibTransId="{4A686DD1-A8CA-495D-8CB6-1ACA3FCE7C36}"/>
    <dgm:cxn modelId="{CDDE430F-A82F-4A49-8BA1-E9F208A2777E}" type="presOf" srcId="{768825B9-2D28-4C4B-B3BD-6D3B2F267EA2}" destId="{EE9521ED-0ED0-41C5-87F8-C2FEDFADCCA0}" srcOrd="0" destOrd="0" presId="urn:microsoft.com/office/officeart/2005/8/layout/hierarchy3"/>
    <dgm:cxn modelId="{3349DA5F-E109-4CFD-AB6F-7CB0081BFC55}" type="presOf" srcId="{23504849-2F03-448D-B2A9-A899428CD528}" destId="{FD7A6000-3108-40B7-AF5A-0DAE64342E7C}" srcOrd="0" destOrd="0" presId="urn:microsoft.com/office/officeart/2005/8/layout/hierarchy3"/>
    <dgm:cxn modelId="{4350BBBB-EABF-4663-8DC1-FDA44C7B46E2}" type="presOf" srcId="{597DAEAB-C7B6-4965-B288-E5ABF57E91C5}" destId="{9E0FBFCB-AE2F-4257-87D8-D4C21C951976}" srcOrd="0" destOrd="0" presId="urn:microsoft.com/office/officeart/2005/8/layout/hierarchy3"/>
    <dgm:cxn modelId="{636E27B1-D904-4F2C-872B-219EB54B5146}" type="presOf" srcId="{2AA722D8-9EE9-4D19-B76E-5024DC98707D}" destId="{40FEF613-7754-4A4F-96CD-2AB3F2767525}" srcOrd="0" destOrd="0" presId="urn:microsoft.com/office/officeart/2005/8/layout/hierarchy3"/>
    <dgm:cxn modelId="{B8C5946A-01B7-4628-89AB-F632D7258FFB}" type="presOf" srcId="{8AE8D82D-5B5B-4F0A-9D88-1AB9AF979122}" destId="{76E38180-B71F-49B5-B59E-1C134EA30BF5}" srcOrd="0" destOrd="0" presId="urn:microsoft.com/office/officeart/2005/8/layout/hierarchy3"/>
    <dgm:cxn modelId="{1DAB8B7B-041A-4476-9632-5260701432DF}" type="presOf" srcId="{02AA7E1E-B926-4945-B8B9-F963296BA866}" destId="{71195C79-1048-4EE7-95DD-442748A4CEFF}" srcOrd="0" destOrd="0" presId="urn:microsoft.com/office/officeart/2005/8/layout/hierarchy3"/>
    <dgm:cxn modelId="{0367808C-2D15-4D13-A608-03EE29429334}" type="presOf" srcId="{4C07CD55-EB01-490B-9776-B09F49127428}" destId="{CF7CD8C6-7B9B-41B8-A09C-417F9AF5A37B}" srcOrd="0" destOrd="0" presId="urn:microsoft.com/office/officeart/2005/8/layout/hierarchy3"/>
    <dgm:cxn modelId="{B2C79C86-B23F-4A80-842A-8791B9B5AE37}" type="presOf" srcId="{DD34E377-897F-41A8-B112-5D61CE8C8BF3}" destId="{CE2A6527-6726-43F9-8D15-A001BA81B1F2}" srcOrd="0" destOrd="0" presId="urn:microsoft.com/office/officeart/2005/8/layout/hierarchy3"/>
    <dgm:cxn modelId="{EDDEDA18-11BF-4C73-9E4E-314A3ADE82ED}" srcId="{DD34E377-897F-41A8-B112-5D61CE8C8BF3}" destId="{023922F6-038A-430D-B443-5A2729AEE6FD}" srcOrd="3" destOrd="0" parTransId="{597DAEAB-C7B6-4965-B288-E5ABF57E91C5}" sibTransId="{2BD96328-D46A-4024-953D-A5EC884EA6C3}"/>
    <dgm:cxn modelId="{DBCCBFA7-0970-4433-8443-E1D8FD253FBE}" type="presParOf" srcId="{EE9521ED-0ED0-41C5-87F8-C2FEDFADCCA0}" destId="{BFB66F60-D34F-409B-9F34-5B22AFA364C0}" srcOrd="0" destOrd="0" presId="urn:microsoft.com/office/officeart/2005/8/layout/hierarchy3"/>
    <dgm:cxn modelId="{644E2C02-D4AB-4635-BFEB-45F052BA2E13}" type="presParOf" srcId="{BFB66F60-D34F-409B-9F34-5B22AFA364C0}" destId="{2765BEF9-3763-4C70-B269-846557EE35B9}" srcOrd="0" destOrd="0" presId="urn:microsoft.com/office/officeart/2005/8/layout/hierarchy3"/>
    <dgm:cxn modelId="{9659F204-990A-4E91-BA59-5EFA518C6777}" type="presParOf" srcId="{2765BEF9-3763-4C70-B269-846557EE35B9}" destId="{CE2A6527-6726-43F9-8D15-A001BA81B1F2}" srcOrd="0" destOrd="0" presId="urn:microsoft.com/office/officeart/2005/8/layout/hierarchy3"/>
    <dgm:cxn modelId="{3FA45D60-DD14-40DA-A675-CD01393D9F93}" type="presParOf" srcId="{2765BEF9-3763-4C70-B269-846557EE35B9}" destId="{AAEAAF30-F003-422D-A893-6F50C18FFFAA}" srcOrd="1" destOrd="0" presId="urn:microsoft.com/office/officeart/2005/8/layout/hierarchy3"/>
    <dgm:cxn modelId="{AF5E8D7C-2E66-4986-8930-12B0AE695762}" type="presParOf" srcId="{BFB66F60-D34F-409B-9F34-5B22AFA364C0}" destId="{F7B5E0DC-7207-4235-B374-FB535B4C1F04}" srcOrd="1" destOrd="0" presId="urn:microsoft.com/office/officeart/2005/8/layout/hierarchy3"/>
    <dgm:cxn modelId="{DD9A47A5-322E-4810-9009-8D189DF9ACE5}" type="presParOf" srcId="{F7B5E0DC-7207-4235-B374-FB535B4C1F04}" destId="{CF7CD8C6-7B9B-41B8-A09C-417F9AF5A37B}" srcOrd="0" destOrd="0" presId="urn:microsoft.com/office/officeart/2005/8/layout/hierarchy3"/>
    <dgm:cxn modelId="{C94BD0F3-2389-46DE-9DAB-EB283FF1ED1F}" type="presParOf" srcId="{F7B5E0DC-7207-4235-B374-FB535B4C1F04}" destId="{837AD726-05B9-4C69-9844-997D388445C6}" srcOrd="1" destOrd="0" presId="urn:microsoft.com/office/officeart/2005/8/layout/hierarchy3"/>
    <dgm:cxn modelId="{A6ACD6A9-7519-4894-90EA-D7AD5EDCBBF2}" type="presParOf" srcId="{F7B5E0DC-7207-4235-B374-FB535B4C1F04}" destId="{0FC5B148-A708-463A-9C6F-36E2BCE3566E}" srcOrd="2" destOrd="0" presId="urn:microsoft.com/office/officeart/2005/8/layout/hierarchy3"/>
    <dgm:cxn modelId="{0D38C81A-8755-4D20-A826-5B991BC241F1}" type="presParOf" srcId="{F7B5E0DC-7207-4235-B374-FB535B4C1F04}" destId="{B2DE311C-9A15-4C6C-AFD7-7A5A1BE0579E}" srcOrd="3" destOrd="0" presId="urn:microsoft.com/office/officeart/2005/8/layout/hierarchy3"/>
    <dgm:cxn modelId="{CF639A40-F690-4FC2-99FF-8C53925F1607}" type="presParOf" srcId="{F7B5E0DC-7207-4235-B374-FB535B4C1F04}" destId="{BCDF68C5-3F58-4AC3-9F92-2EDA33731DF9}" srcOrd="4" destOrd="0" presId="urn:microsoft.com/office/officeart/2005/8/layout/hierarchy3"/>
    <dgm:cxn modelId="{9BF844C6-49D7-4042-BA59-331AAFC132B6}" type="presParOf" srcId="{F7B5E0DC-7207-4235-B374-FB535B4C1F04}" destId="{40FEF613-7754-4A4F-96CD-2AB3F2767525}" srcOrd="5" destOrd="0" presId="urn:microsoft.com/office/officeart/2005/8/layout/hierarchy3"/>
    <dgm:cxn modelId="{7B2D9A6F-C2E7-4E4B-A1AD-D01A22084C0A}" type="presParOf" srcId="{F7B5E0DC-7207-4235-B374-FB535B4C1F04}" destId="{9E0FBFCB-AE2F-4257-87D8-D4C21C951976}" srcOrd="6" destOrd="0" presId="urn:microsoft.com/office/officeart/2005/8/layout/hierarchy3"/>
    <dgm:cxn modelId="{B3217A4C-1B93-4BDD-A863-D8C09837AB58}" type="presParOf" srcId="{F7B5E0DC-7207-4235-B374-FB535B4C1F04}" destId="{4D8473CF-8ED0-49CF-9328-DA74043BADE6}" srcOrd="7" destOrd="0" presId="urn:microsoft.com/office/officeart/2005/8/layout/hierarchy3"/>
    <dgm:cxn modelId="{EF9BD6B6-87D1-42BE-A59B-ABC4D366298E}" type="presParOf" srcId="{EE9521ED-0ED0-41C5-87F8-C2FEDFADCCA0}" destId="{A5CE6DFF-EE2C-4913-9974-C3BCBEECEA64}" srcOrd="1" destOrd="0" presId="urn:microsoft.com/office/officeart/2005/8/layout/hierarchy3"/>
    <dgm:cxn modelId="{D8828EA1-0BA6-4108-A765-2A9E88637709}" type="presParOf" srcId="{A5CE6DFF-EE2C-4913-9974-C3BCBEECEA64}" destId="{3772DA32-9F04-4B7A-8467-FA0E31213F53}" srcOrd="0" destOrd="0" presId="urn:microsoft.com/office/officeart/2005/8/layout/hierarchy3"/>
    <dgm:cxn modelId="{DD0AF3EC-0612-4359-8979-47945F0196E8}" type="presParOf" srcId="{3772DA32-9F04-4B7A-8467-FA0E31213F53}" destId="{FD7A6000-3108-40B7-AF5A-0DAE64342E7C}" srcOrd="0" destOrd="0" presId="urn:microsoft.com/office/officeart/2005/8/layout/hierarchy3"/>
    <dgm:cxn modelId="{19D068A4-D0C5-449A-851F-FFB54D29819A}" type="presParOf" srcId="{3772DA32-9F04-4B7A-8467-FA0E31213F53}" destId="{DC99D203-0E67-4277-9CFB-E1DFEE7D052A}" srcOrd="1" destOrd="0" presId="urn:microsoft.com/office/officeart/2005/8/layout/hierarchy3"/>
    <dgm:cxn modelId="{AF25AFA7-EDA9-439E-906D-8026775F903E}" type="presParOf" srcId="{A5CE6DFF-EE2C-4913-9974-C3BCBEECEA64}" destId="{05322419-A76D-4E42-A0F0-C5C7F639AF40}" srcOrd="1" destOrd="0" presId="urn:microsoft.com/office/officeart/2005/8/layout/hierarchy3"/>
    <dgm:cxn modelId="{2CFB23DC-94FF-4792-939C-78E88D6AFE11}" type="presParOf" srcId="{05322419-A76D-4E42-A0F0-C5C7F639AF40}" destId="{76E38180-B71F-49B5-B59E-1C134EA30BF5}" srcOrd="0" destOrd="0" presId="urn:microsoft.com/office/officeart/2005/8/layout/hierarchy3"/>
    <dgm:cxn modelId="{A844101E-704F-4E4F-825A-5475761F5D44}" type="presParOf" srcId="{05322419-A76D-4E42-A0F0-C5C7F639AF40}" destId="{72C8DAB4-D7F3-4C19-A493-1C5852B40286}" srcOrd="1" destOrd="0" presId="urn:microsoft.com/office/officeart/2005/8/layout/hierarchy3"/>
    <dgm:cxn modelId="{49BFD82B-3961-4A10-AD1E-F32FC6CF1632}" type="presParOf" srcId="{05322419-A76D-4E42-A0F0-C5C7F639AF40}" destId="{AFC59382-2135-4822-A73D-C2875E60B6E8}" srcOrd="2" destOrd="0" presId="urn:microsoft.com/office/officeart/2005/8/layout/hierarchy3"/>
    <dgm:cxn modelId="{326D60A8-85DD-4FFE-B0DF-CBF839AE41B3}" type="presParOf" srcId="{05322419-A76D-4E42-A0F0-C5C7F639AF40}" destId="{71195C79-1048-4EE7-95DD-442748A4CEFF}" srcOrd="3" destOrd="0" presId="urn:microsoft.com/office/officeart/2005/8/layout/hierarchy3"/>
    <dgm:cxn modelId="{F9B82083-7FF3-43FA-B3BD-754C7306EE2B}" type="presParOf" srcId="{05322419-A76D-4E42-A0F0-C5C7F639AF40}" destId="{9AC2E1BD-9403-4616-A9CD-CA1116F87F4E}" srcOrd="4" destOrd="0" presId="urn:microsoft.com/office/officeart/2005/8/layout/hierarchy3"/>
    <dgm:cxn modelId="{3FD5F04C-7874-4E0F-8EEE-D85153B7C242}" type="presParOf" srcId="{05322419-A76D-4E42-A0F0-C5C7F639AF40}" destId="{D4F436C6-3BDD-403D-9DD2-235EA317BB1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6C9532-34D7-4A45-8DF1-8B80FAD7DC25}" type="doc">
      <dgm:prSet loTypeId="urn:microsoft.com/office/officeart/2005/8/layout/pyramid2" loCatId="pyramid" qsTypeId="urn:microsoft.com/office/officeart/2005/8/quickstyle/simple1" qsCatId="simple" csTypeId="urn:microsoft.com/office/officeart/2005/8/colors/accent3_4" csCatId="accent3" phldr="1"/>
      <dgm:spPr/>
    </dgm:pt>
    <dgm:pt modelId="{CA6040C7-F361-461A-8216-FAE4E029A06E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latin typeface="HY헤드라인M" pitchFamily="18" charset="-127"/>
              <a:ea typeface="HY헤드라인M" pitchFamily="18" charset="-127"/>
            </a:rPr>
            <a:t>무사</a:t>
          </a:r>
          <a:endParaRPr lang="ko-KR" altLang="en-US" sz="2000" b="1" dirty="0">
            <a:latin typeface="HY헤드라인M" pitchFamily="18" charset="-127"/>
            <a:ea typeface="HY헤드라인M" pitchFamily="18" charset="-127"/>
          </a:endParaRPr>
        </a:p>
      </dgm:t>
    </dgm:pt>
    <dgm:pt modelId="{857B0BED-F8DC-4F76-BE32-8B26766DCB28}" type="parTrans" cxnId="{FB5B07D9-0847-4926-81D3-EC1660BF8ED5}">
      <dgm:prSet/>
      <dgm:spPr/>
      <dgm:t>
        <a:bodyPr/>
        <a:lstStyle/>
        <a:p>
          <a:pPr latinLnBrk="1"/>
          <a:endParaRPr lang="ko-KR" altLang="en-US"/>
        </a:p>
      </dgm:t>
    </dgm:pt>
    <dgm:pt modelId="{29A07212-D514-4EDC-AD72-A8F3AFB09CC1}" type="sibTrans" cxnId="{FB5B07D9-0847-4926-81D3-EC1660BF8ED5}">
      <dgm:prSet/>
      <dgm:spPr/>
      <dgm:t>
        <a:bodyPr/>
        <a:lstStyle/>
        <a:p>
          <a:pPr latinLnBrk="1"/>
          <a:endParaRPr lang="ko-KR" altLang="en-US"/>
        </a:p>
      </dgm:t>
    </dgm:pt>
    <dgm:pt modelId="{986E7894-79B8-4556-84E5-BABB95228B0A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latin typeface="HY헤드라인M" pitchFamily="18" charset="-127"/>
              <a:ea typeface="HY헤드라인M" pitchFamily="18" charset="-127"/>
            </a:rPr>
            <a:t>상인</a:t>
          </a:r>
          <a:r>
            <a:rPr lang="en-US" altLang="ko-KR" sz="2000" b="1" dirty="0" smtClean="0">
              <a:latin typeface="HY헤드라인M" pitchFamily="18" charset="-127"/>
              <a:ea typeface="HY헤드라인M" pitchFamily="18" charset="-127"/>
            </a:rPr>
            <a:t>․</a:t>
          </a:r>
          <a:r>
            <a:rPr lang="ko-KR" altLang="en-US" sz="2000" b="1" dirty="0" smtClean="0">
              <a:latin typeface="HY헤드라인M" pitchFamily="18" charset="-127"/>
              <a:ea typeface="HY헤드라인M" pitchFamily="18" charset="-127"/>
            </a:rPr>
            <a:t>수공업자</a:t>
          </a:r>
          <a:r>
            <a:rPr lang="en-US" altLang="ko-KR" sz="2000" b="1" dirty="0" smtClean="0">
              <a:latin typeface="Kozuka Gothic Pro M" pitchFamily="34" charset="-128"/>
              <a:ea typeface="Kozuka Gothic Pro M" pitchFamily="34" charset="-128"/>
            </a:rPr>
            <a:t>(</a:t>
          </a:r>
          <a:r>
            <a:rPr lang="ko-KR" altLang="en-US" sz="2000" b="1" dirty="0" smtClean="0">
              <a:latin typeface="Kozuka Gothic Pro M" pitchFamily="34" charset="-128"/>
              <a:ea typeface="HY헤드라인M" pitchFamily="18" charset="-127"/>
            </a:rPr>
            <a:t>町人</a:t>
          </a:r>
          <a:r>
            <a:rPr lang="en-US" altLang="ko-KR" sz="2000" b="1" dirty="0" smtClean="0">
              <a:latin typeface="Kozuka Gothic Pro M" pitchFamily="34" charset="-128"/>
              <a:ea typeface="Kozuka Gothic Pro M" pitchFamily="34" charset="-128"/>
            </a:rPr>
            <a:t>)</a:t>
          </a:r>
          <a:endParaRPr lang="ko-KR" altLang="en-US" sz="2000" b="1" dirty="0">
            <a:latin typeface="Kozuka Gothic Pro M" pitchFamily="34" charset="-128"/>
            <a:ea typeface="HY헤드라인M" pitchFamily="18" charset="-127"/>
          </a:endParaRPr>
        </a:p>
      </dgm:t>
    </dgm:pt>
    <dgm:pt modelId="{0EED495E-B154-4B5C-9904-D0904DE45429}" type="parTrans" cxnId="{3478FDCC-0992-4B17-AA09-13EED4FDF1C6}">
      <dgm:prSet/>
      <dgm:spPr/>
      <dgm:t>
        <a:bodyPr/>
        <a:lstStyle/>
        <a:p>
          <a:pPr latinLnBrk="1"/>
          <a:endParaRPr lang="ko-KR" altLang="en-US"/>
        </a:p>
      </dgm:t>
    </dgm:pt>
    <dgm:pt modelId="{D6B6705A-8406-4AB0-9791-34EDB48858EB}" type="sibTrans" cxnId="{3478FDCC-0992-4B17-AA09-13EED4FDF1C6}">
      <dgm:prSet/>
      <dgm:spPr/>
      <dgm:t>
        <a:bodyPr/>
        <a:lstStyle/>
        <a:p>
          <a:pPr latinLnBrk="1"/>
          <a:endParaRPr lang="ko-KR" altLang="en-US"/>
        </a:p>
      </dgm:t>
    </dgm:pt>
    <dgm:pt modelId="{2C0E29EA-28D8-4DA4-8C13-294BF58BE147}">
      <dgm:prSet phldrT="[텍스트]" custT="1"/>
      <dgm:spPr/>
      <dgm:t>
        <a:bodyPr anchor="ctr" anchorCtr="1"/>
        <a:lstStyle/>
        <a:p>
          <a:pPr latinLnBrk="1"/>
          <a:r>
            <a:rPr lang="ko-KR" altLang="en-US" sz="2000" b="1" dirty="0" smtClean="0">
              <a:latin typeface="HY헤드라인M" pitchFamily="18" charset="-127"/>
              <a:ea typeface="HY헤드라인M" pitchFamily="18" charset="-127"/>
            </a:rPr>
            <a:t>농민</a:t>
          </a:r>
          <a:r>
            <a:rPr lang="en-US" altLang="ko-KR" sz="2000" b="1" dirty="0" smtClean="0">
              <a:latin typeface="Kozuka Gothic Pro M" pitchFamily="34" charset="-128"/>
              <a:ea typeface="Kozuka Gothic Pro M" pitchFamily="34" charset="-128"/>
            </a:rPr>
            <a:t>(</a:t>
          </a:r>
          <a:r>
            <a:rPr lang="ko-KR" altLang="en-US" sz="2000" b="1" dirty="0" smtClean="0">
              <a:latin typeface="Kozuka Gothic Pro M" pitchFamily="34" charset="-128"/>
              <a:ea typeface="HY헤드라인M" pitchFamily="18" charset="-127"/>
            </a:rPr>
            <a:t>百姓</a:t>
          </a:r>
          <a:r>
            <a:rPr lang="en-US" altLang="ko-KR" sz="2000" b="1" dirty="0" smtClean="0">
              <a:latin typeface="Kozuka Gothic Pro M" pitchFamily="34" charset="-128"/>
              <a:ea typeface="Kozuka Gothic Pro M" pitchFamily="34" charset="-128"/>
            </a:rPr>
            <a:t>)</a:t>
          </a:r>
        </a:p>
      </dgm:t>
    </dgm:pt>
    <dgm:pt modelId="{95E955A0-8358-4E5F-BC6C-898CC6B01D31}" type="parTrans" cxnId="{91A95196-B29D-418D-97FC-2208BAD591FA}">
      <dgm:prSet/>
      <dgm:spPr/>
      <dgm:t>
        <a:bodyPr/>
        <a:lstStyle/>
        <a:p>
          <a:pPr latinLnBrk="1"/>
          <a:endParaRPr lang="ko-KR" altLang="en-US"/>
        </a:p>
      </dgm:t>
    </dgm:pt>
    <dgm:pt modelId="{1BB87F8B-787A-4C7A-ADAA-51795B44AB71}" type="sibTrans" cxnId="{91A95196-B29D-418D-97FC-2208BAD591FA}">
      <dgm:prSet/>
      <dgm:spPr/>
      <dgm:t>
        <a:bodyPr/>
        <a:lstStyle/>
        <a:p>
          <a:pPr latinLnBrk="1"/>
          <a:endParaRPr lang="ko-KR" altLang="en-US"/>
        </a:p>
      </dgm:t>
    </dgm:pt>
    <dgm:pt modelId="{06FA37E2-7F74-49A5-85FA-840127C4A86B}">
      <dgm:prSet custT="1"/>
      <dgm:spPr/>
      <dgm:t>
        <a:bodyPr/>
        <a:lstStyle/>
        <a:p>
          <a:pPr latinLnBrk="1"/>
          <a:r>
            <a:rPr lang="ko-KR" altLang="en-US" sz="2000" b="1" dirty="0" smtClean="0">
              <a:latin typeface="HY헤드라인M" pitchFamily="18" charset="-127"/>
              <a:ea typeface="HY헤드라인M" pitchFamily="18" charset="-127"/>
            </a:rPr>
            <a:t>천민</a:t>
          </a:r>
          <a:r>
            <a:rPr lang="en-US" altLang="ko-KR" sz="2000" b="1" dirty="0" smtClean="0">
              <a:latin typeface="Kozuka Gothic Pro M" pitchFamily="34" charset="-128"/>
              <a:ea typeface="Kozuka Gothic Pro M" pitchFamily="34" charset="-128"/>
            </a:rPr>
            <a:t>(</a:t>
          </a:r>
          <a:r>
            <a:rPr lang="ko-KR" altLang="en-US" sz="2000" b="1" dirty="0" smtClean="0">
              <a:latin typeface="Kozuka Gothic Pro M" pitchFamily="34" charset="-128"/>
              <a:ea typeface="HY헤드라인M" pitchFamily="18" charset="-127"/>
            </a:rPr>
            <a:t>穢多</a:t>
          </a:r>
          <a:r>
            <a:rPr lang="en-US" altLang="ko-KR" sz="2000" b="1" dirty="0" smtClean="0">
              <a:latin typeface="Kozuka Gothic Pro M" pitchFamily="34" charset="-128"/>
              <a:ea typeface="Kozuka Gothic Pro M" pitchFamily="34" charset="-128"/>
            </a:rPr>
            <a:t>,</a:t>
          </a:r>
          <a:r>
            <a:rPr lang="ko-KR" altLang="en-US" sz="2000" b="1" dirty="0" smtClean="0">
              <a:latin typeface="Kozuka Gothic Pro M" pitchFamily="34" charset="-128"/>
              <a:ea typeface="HY헤드라인M" pitchFamily="18" charset="-127"/>
            </a:rPr>
            <a:t>非人</a:t>
          </a:r>
          <a:r>
            <a:rPr lang="en-US" altLang="ko-KR" sz="2000" b="1" dirty="0" smtClean="0">
              <a:latin typeface="Kozuka Gothic Pro M" pitchFamily="34" charset="-128"/>
              <a:ea typeface="Kozuka Gothic Pro M" pitchFamily="34" charset="-128"/>
            </a:rPr>
            <a:t>)</a:t>
          </a:r>
          <a:endParaRPr lang="ko-KR" altLang="en-US" sz="2000" b="1" dirty="0">
            <a:latin typeface="Kozuka Gothic Pro M" pitchFamily="34" charset="-128"/>
            <a:ea typeface="HY헤드라인M" pitchFamily="18" charset="-127"/>
          </a:endParaRPr>
        </a:p>
      </dgm:t>
    </dgm:pt>
    <dgm:pt modelId="{6428FDCA-567D-4D47-858F-6D277931BF85}" type="parTrans" cxnId="{D9905B1F-FB84-4FAF-89C5-74196D2242D6}">
      <dgm:prSet/>
      <dgm:spPr/>
      <dgm:t>
        <a:bodyPr/>
        <a:lstStyle/>
        <a:p>
          <a:pPr latinLnBrk="1"/>
          <a:endParaRPr lang="ko-KR" altLang="en-US"/>
        </a:p>
      </dgm:t>
    </dgm:pt>
    <dgm:pt modelId="{3990551A-03EA-4EA0-A020-B6CF90DDE4CF}" type="sibTrans" cxnId="{D9905B1F-FB84-4FAF-89C5-74196D2242D6}">
      <dgm:prSet/>
      <dgm:spPr/>
      <dgm:t>
        <a:bodyPr/>
        <a:lstStyle/>
        <a:p>
          <a:pPr latinLnBrk="1"/>
          <a:endParaRPr lang="ko-KR" altLang="en-US"/>
        </a:p>
      </dgm:t>
    </dgm:pt>
    <dgm:pt modelId="{998597F4-1B54-463D-8705-681CFA79A86F}" type="pres">
      <dgm:prSet presAssocID="{B96C9532-34D7-4A45-8DF1-8B80FAD7DC25}" presName="compositeShape" presStyleCnt="0">
        <dgm:presLayoutVars>
          <dgm:dir/>
          <dgm:resizeHandles/>
        </dgm:presLayoutVars>
      </dgm:prSet>
      <dgm:spPr/>
    </dgm:pt>
    <dgm:pt modelId="{05FBFAF9-77A8-46A0-855B-BFFAB912F4A9}" type="pres">
      <dgm:prSet presAssocID="{B96C9532-34D7-4A45-8DF1-8B80FAD7DC25}" presName="pyramid" presStyleLbl="node1" presStyleIdx="0" presStyleCnt="1"/>
      <dgm:spPr/>
    </dgm:pt>
    <dgm:pt modelId="{F5B79164-FC30-44EB-8862-EEA103B81242}" type="pres">
      <dgm:prSet presAssocID="{B96C9532-34D7-4A45-8DF1-8B80FAD7DC25}" presName="theList" presStyleCnt="0"/>
      <dgm:spPr/>
    </dgm:pt>
    <dgm:pt modelId="{AFA18FF5-5BA4-47E2-AC79-35088A3124B1}" type="pres">
      <dgm:prSet presAssocID="{CA6040C7-F361-461A-8216-FAE4E029A06E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CA88CAB-9473-4F59-BD64-BF845A221FEE}" type="pres">
      <dgm:prSet presAssocID="{CA6040C7-F361-461A-8216-FAE4E029A06E}" presName="aSpace" presStyleCnt="0"/>
      <dgm:spPr/>
    </dgm:pt>
    <dgm:pt modelId="{80A2447E-3E69-4718-8B44-CF90EB4DC1F7}" type="pres">
      <dgm:prSet presAssocID="{986E7894-79B8-4556-84E5-BABB95228B0A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973B82B-E53F-48A8-AADD-C7665A0EEDCC}" type="pres">
      <dgm:prSet presAssocID="{986E7894-79B8-4556-84E5-BABB95228B0A}" presName="aSpace" presStyleCnt="0"/>
      <dgm:spPr/>
    </dgm:pt>
    <dgm:pt modelId="{E78C399E-8DAA-4910-8D84-EDC87A356048}" type="pres">
      <dgm:prSet presAssocID="{2C0E29EA-28D8-4DA4-8C13-294BF58BE147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3C7E1C2-0BC8-4F00-B3FA-E3DE8DB72B92}" type="pres">
      <dgm:prSet presAssocID="{2C0E29EA-28D8-4DA4-8C13-294BF58BE147}" presName="aSpace" presStyleCnt="0"/>
      <dgm:spPr/>
    </dgm:pt>
    <dgm:pt modelId="{EB430B87-19EC-44B1-9667-D0C7724583CA}" type="pres">
      <dgm:prSet presAssocID="{06FA37E2-7F74-49A5-85FA-840127C4A86B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2230A34-3648-40C1-B3A1-73AFC2648F08}" type="pres">
      <dgm:prSet presAssocID="{06FA37E2-7F74-49A5-85FA-840127C4A86B}" presName="aSpace" presStyleCnt="0"/>
      <dgm:spPr/>
    </dgm:pt>
  </dgm:ptLst>
  <dgm:cxnLst>
    <dgm:cxn modelId="{D9905B1F-FB84-4FAF-89C5-74196D2242D6}" srcId="{B96C9532-34D7-4A45-8DF1-8B80FAD7DC25}" destId="{06FA37E2-7F74-49A5-85FA-840127C4A86B}" srcOrd="3" destOrd="0" parTransId="{6428FDCA-567D-4D47-858F-6D277931BF85}" sibTransId="{3990551A-03EA-4EA0-A020-B6CF90DDE4CF}"/>
    <dgm:cxn modelId="{74E66670-47E5-4C4D-8578-DB95D6F98193}" type="presOf" srcId="{06FA37E2-7F74-49A5-85FA-840127C4A86B}" destId="{EB430B87-19EC-44B1-9667-D0C7724583CA}" srcOrd="0" destOrd="0" presId="urn:microsoft.com/office/officeart/2005/8/layout/pyramid2"/>
    <dgm:cxn modelId="{5A3E1020-7E75-433B-B5D4-72499DEC11DB}" type="presOf" srcId="{2C0E29EA-28D8-4DA4-8C13-294BF58BE147}" destId="{E78C399E-8DAA-4910-8D84-EDC87A356048}" srcOrd="0" destOrd="0" presId="urn:microsoft.com/office/officeart/2005/8/layout/pyramid2"/>
    <dgm:cxn modelId="{91A95196-B29D-418D-97FC-2208BAD591FA}" srcId="{B96C9532-34D7-4A45-8DF1-8B80FAD7DC25}" destId="{2C0E29EA-28D8-4DA4-8C13-294BF58BE147}" srcOrd="2" destOrd="0" parTransId="{95E955A0-8358-4E5F-BC6C-898CC6B01D31}" sibTransId="{1BB87F8B-787A-4C7A-ADAA-51795B44AB71}"/>
    <dgm:cxn modelId="{377714C9-6133-4D4E-8F92-870328A20DE3}" type="presOf" srcId="{CA6040C7-F361-461A-8216-FAE4E029A06E}" destId="{AFA18FF5-5BA4-47E2-AC79-35088A3124B1}" srcOrd="0" destOrd="0" presId="urn:microsoft.com/office/officeart/2005/8/layout/pyramid2"/>
    <dgm:cxn modelId="{FB5B07D9-0847-4926-81D3-EC1660BF8ED5}" srcId="{B96C9532-34D7-4A45-8DF1-8B80FAD7DC25}" destId="{CA6040C7-F361-461A-8216-FAE4E029A06E}" srcOrd="0" destOrd="0" parTransId="{857B0BED-F8DC-4F76-BE32-8B26766DCB28}" sibTransId="{29A07212-D514-4EDC-AD72-A8F3AFB09CC1}"/>
    <dgm:cxn modelId="{8447610A-1F02-46EA-8F2C-0ACB87778301}" type="presOf" srcId="{B96C9532-34D7-4A45-8DF1-8B80FAD7DC25}" destId="{998597F4-1B54-463D-8705-681CFA79A86F}" srcOrd="0" destOrd="0" presId="urn:microsoft.com/office/officeart/2005/8/layout/pyramid2"/>
    <dgm:cxn modelId="{0A029EC8-3089-4CD8-AB7C-088B6FBABC28}" type="presOf" srcId="{986E7894-79B8-4556-84E5-BABB95228B0A}" destId="{80A2447E-3E69-4718-8B44-CF90EB4DC1F7}" srcOrd="0" destOrd="0" presId="urn:microsoft.com/office/officeart/2005/8/layout/pyramid2"/>
    <dgm:cxn modelId="{3478FDCC-0992-4B17-AA09-13EED4FDF1C6}" srcId="{B96C9532-34D7-4A45-8DF1-8B80FAD7DC25}" destId="{986E7894-79B8-4556-84E5-BABB95228B0A}" srcOrd="1" destOrd="0" parTransId="{0EED495E-B154-4B5C-9904-D0904DE45429}" sibTransId="{D6B6705A-8406-4AB0-9791-34EDB48858EB}"/>
    <dgm:cxn modelId="{8DA2A5FD-A5CD-4214-8930-76194B3F6157}" type="presParOf" srcId="{998597F4-1B54-463D-8705-681CFA79A86F}" destId="{05FBFAF9-77A8-46A0-855B-BFFAB912F4A9}" srcOrd="0" destOrd="0" presId="urn:microsoft.com/office/officeart/2005/8/layout/pyramid2"/>
    <dgm:cxn modelId="{3662C407-C271-49A4-9B69-1A1E84DCC651}" type="presParOf" srcId="{998597F4-1B54-463D-8705-681CFA79A86F}" destId="{F5B79164-FC30-44EB-8862-EEA103B81242}" srcOrd="1" destOrd="0" presId="urn:microsoft.com/office/officeart/2005/8/layout/pyramid2"/>
    <dgm:cxn modelId="{78AE4EB1-B866-435C-85E6-62AE389E0758}" type="presParOf" srcId="{F5B79164-FC30-44EB-8862-EEA103B81242}" destId="{AFA18FF5-5BA4-47E2-AC79-35088A3124B1}" srcOrd="0" destOrd="0" presId="urn:microsoft.com/office/officeart/2005/8/layout/pyramid2"/>
    <dgm:cxn modelId="{7899A913-42F6-41AA-9546-ED014B292F02}" type="presParOf" srcId="{F5B79164-FC30-44EB-8862-EEA103B81242}" destId="{CCA88CAB-9473-4F59-BD64-BF845A221FEE}" srcOrd="1" destOrd="0" presId="urn:microsoft.com/office/officeart/2005/8/layout/pyramid2"/>
    <dgm:cxn modelId="{71A750D1-FCA2-4942-8419-50DEB5C49D71}" type="presParOf" srcId="{F5B79164-FC30-44EB-8862-EEA103B81242}" destId="{80A2447E-3E69-4718-8B44-CF90EB4DC1F7}" srcOrd="2" destOrd="0" presId="urn:microsoft.com/office/officeart/2005/8/layout/pyramid2"/>
    <dgm:cxn modelId="{C718318E-8474-46C8-BE14-D6106826F6EE}" type="presParOf" srcId="{F5B79164-FC30-44EB-8862-EEA103B81242}" destId="{5973B82B-E53F-48A8-AADD-C7665A0EEDCC}" srcOrd="3" destOrd="0" presId="urn:microsoft.com/office/officeart/2005/8/layout/pyramid2"/>
    <dgm:cxn modelId="{8862B559-9405-49F1-82DF-85B5AA9C2E79}" type="presParOf" srcId="{F5B79164-FC30-44EB-8862-EEA103B81242}" destId="{E78C399E-8DAA-4910-8D84-EDC87A356048}" srcOrd="4" destOrd="0" presId="urn:microsoft.com/office/officeart/2005/8/layout/pyramid2"/>
    <dgm:cxn modelId="{5969C644-7C7C-470F-B868-AF4DBDF10526}" type="presParOf" srcId="{F5B79164-FC30-44EB-8862-EEA103B81242}" destId="{03C7E1C2-0BC8-4F00-B3FA-E3DE8DB72B92}" srcOrd="5" destOrd="0" presId="urn:microsoft.com/office/officeart/2005/8/layout/pyramid2"/>
    <dgm:cxn modelId="{9C7BB834-AAEB-4790-AF5B-1343ACE8517B}" type="presParOf" srcId="{F5B79164-FC30-44EB-8862-EEA103B81242}" destId="{EB430B87-19EC-44B1-9667-D0C7724583CA}" srcOrd="6" destOrd="0" presId="urn:microsoft.com/office/officeart/2005/8/layout/pyramid2"/>
    <dgm:cxn modelId="{85239D1B-EF92-4273-A877-15CE1341BA20}" type="presParOf" srcId="{F5B79164-FC30-44EB-8862-EEA103B81242}" destId="{52230A34-3648-40C1-B3A1-73AFC2648F0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D167F7-C328-4F45-93F6-B167AD1852E1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2650D765-F2B3-4DA0-889A-BC47986B83C4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평민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CEB73D0A-2FCF-4D6A-A034-2AB87DDFA1FC}" type="parTrans" cxnId="{E5FE06FD-1791-45BC-B04B-BA33F1FA6847}">
      <dgm:prSet/>
      <dgm:spPr/>
      <dgm:t>
        <a:bodyPr/>
        <a:lstStyle/>
        <a:p>
          <a:pPr latinLnBrk="1"/>
          <a:endParaRPr lang="ko-KR" altLang="en-US"/>
        </a:p>
      </dgm:t>
    </dgm:pt>
    <dgm:pt modelId="{2A5A45FB-252C-4069-B329-55F049E58066}" type="sibTrans" cxnId="{E5FE06FD-1791-45BC-B04B-BA33F1FA6847}">
      <dgm:prSet/>
      <dgm:spPr/>
      <dgm:t>
        <a:bodyPr/>
        <a:lstStyle/>
        <a:p>
          <a:pPr latinLnBrk="1"/>
          <a:endParaRPr lang="ko-KR" altLang="en-US"/>
        </a:p>
      </dgm:t>
    </dgm:pt>
    <dgm:pt modelId="{7B1FDB46-81B9-475C-A03A-DAE0DBF89E93}">
      <dgm:prSet phldrT="[텍스트]"/>
      <dgm:spPr/>
      <dgm:t>
        <a:bodyPr/>
        <a:lstStyle/>
        <a:p>
          <a:pPr latinLnBrk="1"/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2B090E24-18AF-4EBA-A9F1-972F1629989C}" type="parTrans" cxnId="{613AE5D0-ED66-45E7-845E-1B1A5F996802}">
      <dgm:prSet/>
      <dgm:spPr/>
      <dgm:t>
        <a:bodyPr/>
        <a:lstStyle/>
        <a:p>
          <a:pPr latinLnBrk="1"/>
          <a:endParaRPr lang="ko-KR" altLang="en-US"/>
        </a:p>
      </dgm:t>
    </dgm:pt>
    <dgm:pt modelId="{9F3B2EB1-C157-4289-97DF-511A2F967C9F}" type="sibTrans" cxnId="{613AE5D0-ED66-45E7-845E-1B1A5F996802}">
      <dgm:prSet/>
      <dgm:spPr/>
      <dgm:t>
        <a:bodyPr/>
        <a:lstStyle/>
        <a:p>
          <a:pPr latinLnBrk="1"/>
          <a:endParaRPr lang="ko-KR" altLang="en-US"/>
        </a:p>
      </dgm:t>
    </dgm:pt>
    <dgm:pt modelId="{A20CA411-FC8D-4FDC-93C5-BBD616438D68}" type="pres">
      <dgm:prSet presAssocID="{30D167F7-C328-4F45-93F6-B167AD1852E1}" presName="Name0" presStyleCnt="0">
        <dgm:presLayoutVars>
          <dgm:dir/>
          <dgm:animLvl val="lvl"/>
          <dgm:resizeHandles val="exact"/>
        </dgm:presLayoutVars>
      </dgm:prSet>
      <dgm:spPr/>
    </dgm:pt>
    <dgm:pt modelId="{F916F2B8-D65E-40D7-AA8F-F374847ADAE5}" type="pres">
      <dgm:prSet presAssocID="{7B1FDB46-81B9-475C-A03A-DAE0DBF89E93}" presName="Name8" presStyleCnt="0"/>
      <dgm:spPr/>
    </dgm:pt>
    <dgm:pt modelId="{A5045330-22D9-49C3-842C-9549AB438894}" type="pres">
      <dgm:prSet presAssocID="{7B1FDB46-81B9-475C-A03A-DAE0DBF89E93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69270D-F5F9-4490-A0A6-C6F3954E6D55}" type="pres">
      <dgm:prSet presAssocID="{7B1FDB46-81B9-475C-A03A-DAE0DBF89E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7E43BDF-3369-431B-B854-DB5BC076CA0E}" type="pres">
      <dgm:prSet presAssocID="{2650D765-F2B3-4DA0-889A-BC47986B83C4}" presName="Name8" presStyleCnt="0"/>
      <dgm:spPr/>
    </dgm:pt>
    <dgm:pt modelId="{988242C5-8009-4361-B932-179620657536}" type="pres">
      <dgm:prSet presAssocID="{2650D765-F2B3-4DA0-889A-BC47986B83C4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FBA943-2ECE-4A36-B442-D46232120E6A}" type="pres">
      <dgm:prSet presAssocID="{2650D765-F2B3-4DA0-889A-BC47986B83C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5FE06FD-1791-45BC-B04B-BA33F1FA6847}" srcId="{30D167F7-C328-4F45-93F6-B167AD1852E1}" destId="{2650D765-F2B3-4DA0-889A-BC47986B83C4}" srcOrd="1" destOrd="0" parTransId="{CEB73D0A-2FCF-4D6A-A034-2AB87DDFA1FC}" sibTransId="{2A5A45FB-252C-4069-B329-55F049E58066}"/>
    <dgm:cxn modelId="{2095E691-9A31-475E-966A-1C45D89A7668}" type="presOf" srcId="{2650D765-F2B3-4DA0-889A-BC47986B83C4}" destId="{34FBA943-2ECE-4A36-B442-D46232120E6A}" srcOrd="1" destOrd="0" presId="urn:microsoft.com/office/officeart/2005/8/layout/pyramid1"/>
    <dgm:cxn modelId="{843D0038-78FB-49F8-9ECE-998D1053A4A5}" type="presOf" srcId="{2650D765-F2B3-4DA0-889A-BC47986B83C4}" destId="{988242C5-8009-4361-B932-179620657536}" srcOrd="0" destOrd="0" presId="urn:microsoft.com/office/officeart/2005/8/layout/pyramid1"/>
    <dgm:cxn modelId="{3EC15BD2-8F38-4405-AB0A-3D0EF386920E}" type="presOf" srcId="{7B1FDB46-81B9-475C-A03A-DAE0DBF89E93}" destId="{6C69270D-F5F9-4490-A0A6-C6F3954E6D55}" srcOrd="1" destOrd="0" presId="urn:microsoft.com/office/officeart/2005/8/layout/pyramid1"/>
    <dgm:cxn modelId="{613AE5D0-ED66-45E7-845E-1B1A5F996802}" srcId="{30D167F7-C328-4F45-93F6-B167AD1852E1}" destId="{7B1FDB46-81B9-475C-A03A-DAE0DBF89E93}" srcOrd="0" destOrd="0" parTransId="{2B090E24-18AF-4EBA-A9F1-972F1629989C}" sibTransId="{9F3B2EB1-C157-4289-97DF-511A2F967C9F}"/>
    <dgm:cxn modelId="{07D0D041-FE80-459F-B912-F204AEF2A184}" type="presOf" srcId="{30D167F7-C328-4F45-93F6-B167AD1852E1}" destId="{A20CA411-FC8D-4FDC-93C5-BBD616438D68}" srcOrd="0" destOrd="0" presId="urn:microsoft.com/office/officeart/2005/8/layout/pyramid1"/>
    <dgm:cxn modelId="{78E2D80B-326B-4882-984E-FE55E96EA2BC}" type="presOf" srcId="{7B1FDB46-81B9-475C-A03A-DAE0DBF89E93}" destId="{A5045330-22D9-49C3-842C-9549AB438894}" srcOrd="0" destOrd="0" presId="urn:microsoft.com/office/officeart/2005/8/layout/pyramid1"/>
    <dgm:cxn modelId="{FE21CD27-20E1-42B5-9AD3-719B639F3BC1}" type="presParOf" srcId="{A20CA411-FC8D-4FDC-93C5-BBD616438D68}" destId="{F916F2B8-D65E-40D7-AA8F-F374847ADAE5}" srcOrd="0" destOrd="0" presId="urn:microsoft.com/office/officeart/2005/8/layout/pyramid1"/>
    <dgm:cxn modelId="{B9E6D535-6113-4D66-B8B9-4D067E6D45E6}" type="presParOf" srcId="{F916F2B8-D65E-40D7-AA8F-F374847ADAE5}" destId="{A5045330-22D9-49C3-842C-9549AB438894}" srcOrd="0" destOrd="0" presId="urn:microsoft.com/office/officeart/2005/8/layout/pyramid1"/>
    <dgm:cxn modelId="{60B0D753-581D-4D0A-AD17-2B846D67B8B3}" type="presParOf" srcId="{F916F2B8-D65E-40D7-AA8F-F374847ADAE5}" destId="{6C69270D-F5F9-4490-A0A6-C6F3954E6D55}" srcOrd="1" destOrd="0" presId="urn:microsoft.com/office/officeart/2005/8/layout/pyramid1"/>
    <dgm:cxn modelId="{86FC947E-A465-4A04-9ABA-0A7C89A07B34}" type="presParOf" srcId="{A20CA411-FC8D-4FDC-93C5-BBD616438D68}" destId="{D7E43BDF-3369-431B-B854-DB5BC076CA0E}" srcOrd="1" destOrd="0" presId="urn:microsoft.com/office/officeart/2005/8/layout/pyramid1"/>
    <dgm:cxn modelId="{5ECA32CB-CF0E-466B-AAD9-9CDD69F7C728}" type="presParOf" srcId="{D7E43BDF-3369-431B-B854-DB5BC076CA0E}" destId="{988242C5-8009-4361-B932-179620657536}" srcOrd="0" destOrd="0" presId="urn:microsoft.com/office/officeart/2005/8/layout/pyramid1"/>
    <dgm:cxn modelId="{CB9B8C84-C5B0-4C57-AE66-7D7C038A3B94}" type="presParOf" srcId="{D7E43BDF-3369-431B-B854-DB5BC076CA0E}" destId="{34FBA943-2ECE-4A36-B442-D46232120E6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46BF9F-4163-435B-9561-5EBD9717FF6C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EBD30972-004C-4A83-829D-54C729EF57D0}">
      <dgm:prSet/>
      <dgm:spPr/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22</a:t>
          </a:r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5348BD9B-75AB-4B7C-B8AB-6DB07D293819}" type="parTrans" cxnId="{613493CD-37E0-4856-A22E-87121DC59525}">
      <dgm:prSet/>
      <dgm:spPr/>
      <dgm:t>
        <a:bodyPr/>
        <a:lstStyle/>
        <a:p>
          <a:pPr latinLnBrk="1"/>
          <a:endParaRPr lang="ko-KR" altLang="en-US"/>
        </a:p>
      </dgm:t>
    </dgm:pt>
    <dgm:pt modelId="{D72F9B24-224E-4EBC-9133-51AA1A555C83}" type="sibTrans" cxnId="{613493CD-37E0-4856-A22E-87121DC59525}">
      <dgm:prSet/>
      <dgm:spPr/>
      <dgm:t>
        <a:bodyPr/>
        <a:lstStyle/>
        <a:p>
          <a:pPr latinLnBrk="1"/>
          <a:endParaRPr lang="ko-KR" altLang="en-US"/>
        </a:p>
      </dgm:t>
    </dgm:pt>
    <dgm:pt modelId="{C98E3486-6840-4BF9-AE9E-A38810728159}">
      <dgm:prSet/>
      <dgm:spPr>
        <a:noFill/>
      </dgm:spPr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일본제국헌법공포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en-US" dirty="0" smtClean="0"/>
            <a:t>大日本帝国憲法公布</a:t>
          </a:r>
          <a:r>
            <a:rPr lang="en-US" altLang="ko-KR" dirty="0" smtClean="0"/>
            <a:t>)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77196D10-3CBA-42CB-A358-A19817092607}" type="parTrans" cxnId="{276916F0-418E-488F-BCF6-D02220F35E2A}">
      <dgm:prSet/>
      <dgm:spPr/>
      <dgm:t>
        <a:bodyPr/>
        <a:lstStyle/>
        <a:p>
          <a:pPr latinLnBrk="1"/>
          <a:endParaRPr lang="ko-KR" altLang="en-US"/>
        </a:p>
      </dgm:t>
    </dgm:pt>
    <dgm:pt modelId="{B5FBCC33-1D86-4132-A6FC-0484F87FD36E}" type="sibTrans" cxnId="{276916F0-418E-488F-BCF6-D02220F35E2A}">
      <dgm:prSet/>
      <dgm:spPr/>
      <dgm:t>
        <a:bodyPr/>
        <a:lstStyle/>
        <a:p>
          <a:pPr latinLnBrk="1"/>
          <a:endParaRPr lang="ko-KR" altLang="en-US"/>
        </a:p>
      </dgm:t>
    </dgm:pt>
    <dgm:pt modelId="{641A6815-4DA9-4B0B-8638-AACF6D5A98D3}">
      <dgm:prSet/>
      <dgm:spPr/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27</a:t>
          </a:r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en-US" altLang="ko-KR" dirty="0" smtClean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7E6B8F44-29E3-4678-8288-BD1B3BF60791}" type="parTrans" cxnId="{CCE8247B-BD6C-4618-93F2-DC8DB834AEA5}">
      <dgm:prSet/>
      <dgm:spPr/>
      <dgm:t>
        <a:bodyPr/>
        <a:lstStyle/>
        <a:p>
          <a:pPr latinLnBrk="1"/>
          <a:endParaRPr lang="ko-KR" altLang="en-US"/>
        </a:p>
      </dgm:t>
    </dgm:pt>
    <dgm:pt modelId="{3B5E7428-B250-4E1B-845B-2236961E0D99}" type="sibTrans" cxnId="{CCE8247B-BD6C-4618-93F2-DC8DB834AEA5}">
      <dgm:prSet/>
      <dgm:spPr/>
      <dgm:t>
        <a:bodyPr/>
        <a:lstStyle/>
        <a:p>
          <a:pPr latinLnBrk="1"/>
          <a:endParaRPr lang="ko-KR" altLang="en-US"/>
        </a:p>
      </dgm:t>
    </dgm:pt>
    <dgm:pt modelId="{5B0A11C6-DCE8-4C58-88F6-B715841F9085}">
      <dgm:prSet/>
      <dgm:spPr>
        <a:noFill/>
      </dgm:spPr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청일전쟁 발발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en-US" dirty="0" err="1" smtClean="0"/>
            <a:t>淸日戰爭勃發</a:t>
          </a:r>
          <a:r>
            <a:rPr lang="en-US" altLang="ko-KR" dirty="0" smtClean="0"/>
            <a:t>)</a:t>
          </a:r>
          <a:endParaRPr lang="en-US" altLang="ko-KR" dirty="0" smtClean="0">
            <a:latin typeface="HY헤드라인M" pitchFamily="18" charset="-127"/>
            <a:ea typeface="HY헤드라인M" pitchFamily="18" charset="-127"/>
          </a:endParaRPr>
        </a:p>
      </dgm:t>
    </dgm:pt>
    <dgm:pt modelId="{A86B1687-01D3-4B7D-AAE2-4779B4601CB4}" type="parTrans" cxnId="{72CAA5DB-7DE2-4915-AEE8-43882A23847A}">
      <dgm:prSet/>
      <dgm:spPr/>
      <dgm:t>
        <a:bodyPr/>
        <a:lstStyle/>
        <a:p>
          <a:pPr latinLnBrk="1"/>
          <a:endParaRPr lang="ko-KR" altLang="en-US"/>
        </a:p>
      </dgm:t>
    </dgm:pt>
    <dgm:pt modelId="{252AD4C5-4F19-404E-8549-DD1D6F50F375}" type="sibTrans" cxnId="{72CAA5DB-7DE2-4915-AEE8-43882A23847A}">
      <dgm:prSet/>
      <dgm:spPr/>
      <dgm:t>
        <a:bodyPr/>
        <a:lstStyle/>
        <a:p>
          <a:pPr latinLnBrk="1"/>
          <a:endParaRPr lang="ko-KR" altLang="en-US"/>
        </a:p>
      </dgm:t>
    </dgm:pt>
    <dgm:pt modelId="{BF769292-D795-4EC2-A9B8-9BD150DD79E2}">
      <dgm:prSet/>
      <dgm:spPr/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28</a:t>
          </a:r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en-US" altLang="ko-KR" dirty="0" smtClean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D6EB3DF5-7561-400C-87AA-E60E3B4D3C4B}" type="parTrans" cxnId="{7F1E13FF-47A6-45A1-AD86-40FCD231CBA0}">
      <dgm:prSet/>
      <dgm:spPr/>
      <dgm:t>
        <a:bodyPr/>
        <a:lstStyle/>
        <a:p>
          <a:pPr latinLnBrk="1"/>
          <a:endParaRPr lang="ko-KR" altLang="en-US"/>
        </a:p>
      </dgm:t>
    </dgm:pt>
    <dgm:pt modelId="{BE8B839C-C1BE-49FE-A896-C780A9D8B2EC}" type="sibTrans" cxnId="{7F1E13FF-47A6-45A1-AD86-40FCD231CBA0}">
      <dgm:prSet/>
      <dgm:spPr/>
      <dgm:t>
        <a:bodyPr/>
        <a:lstStyle/>
        <a:p>
          <a:pPr latinLnBrk="1"/>
          <a:endParaRPr lang="ko-KR" altLang="en-US"/>
        </a:p>
      </dgm:t>
    </dgm:pt>
    <dgm:pt modelId="{4290BCF6-E6BB-4066-9804-2D9E77414AC1}">
      <dgm:prSet/>
      <dgm:spPr>
        <a:noFill/>
      </dgm:spPr>
      <dgm:t>
        <a:bodyPr/>
        <a:lstStyle/>
        <a:p>
          <a:pPr latinLnBrk="1"/>
          <a:r>
            <a:rPr lang="ko-KR" altLang="en-US" dirty="0" err="1" smtClean="0">
              <a:latin typeface="HY헤드라인M" pitchFamily="18" charset="-127"/>
              <a:ea typeface="HY헤드라인M" pitchFamily="18" charset="-127"/>
            </a:rPr>
            <a:t>시모노세키조약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en-US" dirty="0" smtClean="0"/>
            <a:t>下關條約</a:t>
          </a:r>
          <a:r>
            <a:rPr lang="en-US" altLang="ko-KR" dirty="0" smtClean="0"/>
            <a:t>)</a:t>
          </a:r>
          <a:endParaRPr lang="en-US" altLang="ko-KR" dirty="0" smtClean="0">
            <a:latin typeface="HY헤드라인M" pitchFamily="18" charset="-127"/>
            <a:ea typeface="HY헤드라인M" pitchFamily="18" charset="-127"/>
          </a:endParaRPr>
        </a:p>
      </dgm:t>
    </dgm:pt>
    <dgm:pt modelId="{BA87441A-B6D6-4524-A16C-C7169FA567CE}" type="parTrans" cxnId="{A18C3144-DBEC-4BE3-95F3-CB21023CEBCB}">
      <dgm:prSet/>
      <dgm:spPr/>
      <dgm:t>
        <a:bodyPr/>
        <a:lstStyle/>
        <a:p>
          <a:pPr latinLnBrk="1"/>
          <a:endParaRPr lang="ko-KR" altLang="en-US"/>
        </a:p>
      </dgm:t>
    </dgm:pt>
    <dgm:pt modelId="{FE64F81E-C54A-4917-B0DD-96422919D811}" type="sibTrans" cxnId="{A18C3144-DBEC-4BE3-95F3-CB21023CEBCB}">
      <dgm:prSet/>
      <dgm:spPr/>
      <dgm:t>
        <a:bodyPr/>
        <a:lstStyle/>
        <a:p>
          <a:pPr latinLnBrk="1"/>
          <a:endParaRPr lang="ko-KR" altLang="en-US"/>
        </a:p>
      </dgm:t>
    </dgm:pt>
    <dgm:pt modelId="{5771B55B-7349-4A1D-8D7F-61B073CACE70}">
      <dgm:prSet/>
      <dgm:spPr/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12</a:t>
          </a:r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87C56A1C-0002-43BF-87D4-ACB5E1775048}" type="parTrans" cxnId="{F41D3F3D-9A82-457F-A313-AB3388A48003}">
      <dgm:prSet/>
      <dgm:spPr/>
      <dgm:t>
        <a:bodyPr/>
        <a:lstStyle/>
        <a:p>
          <a:pPr latinLnBrk="1"/>
          <a:endParaRPr lang="ko-KR" altLang="en-US"/>
        </a:p>
      </dgm:t>
    </dgm:pt>
    <dgm:pt modelId="{AEEAB6C2-A153-4125-AC71-37C69F9F4CB7}" type="sibTrans" cxnId="{F41D3F3D-9A82-457F-A313-AB3388A48003}">
      <dgm:prSet/>
      <dgm:spPr/>
      <dgm:t>
        <a:bodyPr/>
        <a:lstStyle/>
        <a:p>
          <a:pPr latinLnBrk="1"/>
          <a:endParaRPr lang="ko-KR" altLang="en-US"/>
        </a:p>
      </dgm:t>
    </dgm:pt>
    <dgm:pt modelId="{791C91AF-A914-46BA-BCD0-DB6C2DFE8F01}">
      <dgm:prSet/>
      <dgm:spPr>
        <a:noFill/>
      </dgm:spPr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  <a:hlinkClick xmlns:r="http://schemas.openxmlformats.org/officeDocument/2006/relationships" r:id="rId1"/>
            </a:rPr>
            <a:t>오키나와 현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  <a:hlinkClick xmlns:r="http://schemas.openxmlformats.org/officeDocument/2006/relationships" r:id="rId1"/>
            </a:rPr>
            <a:t>(</a:t>
          </a:r>
          <a:r>
            <a:rPr lang="ko-KR" altLang="en-US" dirty="0" err="1" smtClean="0">
              <a:hlinkClick xmlns:r="http://schemas.openxmlformats.org/officeDocument/2006/relationships" r:id="rId1"/>
            </a:rPr>
            <a:t>沖繩縣</a:t>
          </a:r>
          <a:r>
            <a:rPr lang="en-US" altLang="ko-KR" dirty="0" smtClean="0">
              <a:latin typeface="HY헤드라인M" pitchFamily="18" charset="-127"/>
              <a:ea typeface="HY헤드라인M" pitchFamily="18" charset="-127"/>
            </a:rPr>
            <a:t>)</a:t>
          </a:r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을 설치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4E3614AB-A8D0-41E0-B0E1-FC432E1FA9BB}" type="parTrans" cxnId="{E3E33C87-8B3C-40CF-9FA0-7969FA73B499}">
      <dgm:prSet/>
      <dgm:spPr/>
      <dgm:t>
        <a:bodyPr/>
        <a:lstStyle/>
        <a:p>
          <a:pPr latinLnBrk="1"/>
          <a:endParaRPr lang="ko-KR" altLang="en-US"/>
        </a:p>
      </dgm:t>
    </dgm:pt>
    <dgm:pt modelId="{D62809FD-E297-4104-900A-BD76ABCA3442}" type="sibTrans" cxnId="{E3E33C87-8B3C-40CF-9FA0-7969FA73B499}">
      <dgm:prSet/>
      <dgm:spPr/>
      <dgm:t>
        <a:bodyPr/>
        <a:lstStyle/>
        <a:p>
          <a:pPr latinLnBrk="1"/>
          <a:endParaRPr lang="ko-KR" altLang="en-US"/>
        </a:p>
      </dgm:t>
    </dgm:pt>
    <dgm:pt modelId="{9F4F9E94-7A21-48AB-9E48-CE7F0356A440}" type="pres">
      <dgm:prSet presAssocID="{7F46BF9F-4163-435B-9561-5EBD9717FF6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9C4C26-6006-45DE-8E7C-43906541B935}" type="pres">
      <dgm:prSet presAssocID="{5771B55B-7349-4A1D-8D7F-61B073CACE70}" presName="composite" presStyleCnt="0"/>
      <dgm:spPr/>
    </dgm:pt>
    <dgm:pt modelId="{A20314A8-8DC8-48CA-AEC3-5EDE2BDC1907}" type="pres">
      <dgm:prSet presAssocID="{5771B55B-7349-4A1D-8D7F-61B073CACE7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E9A22DB-A536-4F1C-92A0-0632923847BA}" type="pres">
      <dgm:prSet presAssocID="{5771B55B-7349-4A1D-8D7F-61B073CACE7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0A682B1-E14A-4B94-B996-07B70AE0421B}" type="pres">
      <dgm:prSet presAssocID="{AEEAB6C2-A153-4125-AC71-37C69F9F4CB7}" presName="sp" presStyleCnt="0"/>
      <dgm:spPr/>
    </dgm:pt>
    <dgm:pt modelId="{0EF33649-7C9F-4445-BAC0-317B267D4AFA}" type="pres">
      <dgm:prSet presAssocID="{EBD30972-004C-4A83-829D-54C729EF57D0}" presName="composite" presStyleCnt="0"/>
      <dgm:spPr/>
    </dgm:pt>
    <dgm:pt modelId="{E2F0E2AE-390F-4D66-811D-6725D1883EF3}" type="pres">
      <dgm:prSet presAssocID="{EBD30972-004C-4A83-829D-54C729EF57D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7FC38B1-C2F9-447E-BC33-AA97CC641707}" type="pres">
      <dgm:prSet presAssocID="{EBD30972-004C-4A83-829D-54C729EF57D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324DACE-69D8-4B38-A796-A5DBD79BCFA0}" type="pres">
      <dgm:prSet presAssocID="{D72F9B24-224E-4EBC-9133-51AA1A555C83}" presName="sp" presStyleCnt="0"/>
      <dgm:spPr/>
    </dgm:pt>
    <dgm:pt modelId="{CD622C64-547D-403D-B419-45C5C5475780}" type="pres">
      <dgm:prSet presAssocID="{641A6815-4DA9-4B0B-8638-AACF6D5A98D3}" presName="composite" presStyleCnt="0"/>
      <dgm:spPr/>
    </dgm:pt>
    <dgm:pt modelId="{D8A5DBBC-6353-4261-8E4E-8649DACEEEF1}" type="pres">
      <dgm:prSet presAssocID="{641A6815-4DA9-4B0B-8638-AACF6D5A98D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F92DE7C-740E-42B2-9DF9-7EB2DF27EB78}" type="pres">
      <dgm:prSet presAssocID="{641A6815-4DA9-4B0B-8638-AACF6D5A98D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0CD3BEF-4157-4A24-9352-F952BC97FE6D}" type="pres">
      <dgm:prSet presAssocID="{3B5E7428-B250-4E1B-845B-2236961E0D99}" presName="sp" presStyleCnt="0"/>
      <dgm:spPr/>
    </dgm:pt>
    <dgm:pt modelId="{68C8E730-6901-45F1-88B7-044A48190B05}" type="pres">
      <dgm:prSet presAssocID="{BF769292-D795-4EC2-A9B8-9BD150DD79E2}" presName="composite" presStyleCnt="0"/>
      <dgm:spPr/>
    </dgm:pt>
    <dgm:pt modelId="{2884B774-4D88-4A6F-9DEA-05F4FC75A78B}" type="pres">
      <dgm:prSet presAssocID="{BF769292-D795-4EC2-A9B8-9BD150DD79E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7DDE244-3DAE-46E2-84A0-BAA618A70DB0}" type="pres">
      <dgm:prSet presAssocID="{BF769292-D795-4EC2-A9B8-9BD150DD79E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3E33C87-8B3C-40CF-9FA0-7969FA73B499}" srcId="{5771B55B-7349-4A1D-8D7F-61B073CACE70}" destId="{791C91AF-A914-46BA-BCD0-DB6C2DFE8F01}" srcOrd="0" destOrd="0" parTransId="{4E3614AB-A8D0-41E0-B0E1-FC432E1FA9BB}" sibTransId="{D62809FD-E297-4104-900A-BD76ABCA3442}"/>
    <dgm:cxn modelId="{109BF7EA-B0C9-47D5-A9C0-2334BD7CA5D1}" type="presOf" srcId="{7F46BF9F-4163-435B-9561-5EBD9717FF6C}" destId="{9F4F9E94-7A21-48AB-9E48-CE7F0356A440}" srcOrd="0" destOrd="0" presId="urn:microsoft.com/office/officeart/2005/8/layout/chevron2"/>
    <dgm:cxn modelId="{D920745B-4329-4D3D-A758-2E390DB88643}" type="presOf" srcId="{791C91AF-A914-46BA-BCD0-DB6C2DFE8F01}" destId="{AE9A22DB-A536-4F1C-92A0-0632923847BA}" srcOrd="0" destOrd="0" presId="urn:microsoft.com/office/officeart/2005/8/layout/chevron2"/>
    <dgm:cxn modelId="{CCE8247B-BD6C-4618-93F2-DC8DB834AEA5}" srcId="{7F46BF9F-4163-435B-9561-5EBD9717FF6C}" destId="{641A6815-4DA9-4B0B-8638-AACF6D5A98D3}" srcOrd="2" destOrd="0" parTransId="{7E6B8F44-29E3-4678-8288-BD1B3BF60791}" sibTransId="{3B5E7428-B250-4E1B-845B-2236961E0D99}"/>
    <dgm:cxn modelId="{0A59ABE8-EF53-435F-A38D-4D767040A7E4}" type="presOf" srcId="{EBD30972-004C-4A83-829D-54C729EF57D0}" destId="{E2F0E2AE-390F-4D66-811D-6725D1883EF3}" srcOrd="0" destOrd="0" presId="urn:microsoft.com/office/officeart/2005/8/layout/chevron2"/>
    <dgm:cxn modelId="{32E7FE18-5365-4FF7-8333-F2A3622B0D9A}" type="presOf" srcId="{641A6815-4DA9-4B0B-8638-AACF6D5A98D3}" destId="{D8A5DBBC-6353-4261-8E4E-8649DACEEEF1}" srcOrd="0" destOrd="0" presId="urn:microsoft.com/office/officeart/2005/8/layout/chevron2"/>
    <dgm:cxn modelId="{A40CBAC7-FFDB-431D-9081-A75296E46DF0}" type="presOf" srcId="{BF769292-D795-4EC2-A9B8-9BD150DD79E2}" destId="{2884B774-4D88-4A6F-9DEA-05F4FC75A78B}" srcOrd="0" destOrd="0" presId="urn:microsoft.com/office/officeart/2005/8/layout/chevron2"/>
    <dgm:cxn modelId="{276916F0-418E-488F-BCF6-D02220F35E2A}" srcId="{EBD30972-004C-4A83-829D-54C729EF57D0}" destId="{C98E3486-6840-4BF9-AE9E-A38810728159}" srcOrd="0" destOrd="0" parTransId="{77196D10-3CBA-42CB-A358-A19817092607}" sibTransId="{B5FBCC33-1D86-4132-A6FC-0484F87FD36E}"/>
    <dgm:cxn modelId="{613493CD-37E0-4856-A22E-87121DC59525}" srcId="{7F46BF9F-4163-435B-9561-5EBD9717FF6C}" destId="{EBD30972-004C-4A83-829D-54C729EF57D0}" srcOrd="1" destOrd="0" parTransId="{5348BD9B-75AB-4B7C-B8AB-6DB07D293819}" sibTransId="{D72F9B24-224E-4EBC-9133-51AA1A555C83}"/>
    <dgm:cxn modelId="{7F1E13FF-47A6-45A1-AD86-40FCD231CBA0}" srcId="{7F46BF9F-4163-435B-9561-5EBD9717FF6C}" destId="{BF769292-D795-4EC2-A9B8-9BD150DD79E2}" srcOrd="3" destOrd="0" parTransId="{D6EB3DF5-7561-400C-87AA-E60E3B4D3C4B}" sibTransId="{BE8B839C-C1BE-49FE-A896-C780A9D8B2EC}"/>
    <dgm:cxn modelId="{72CAA5DB-7DE2-4915-AEE8-43882A23847A}" srcId="{641A6815-4DA9-4B0B-8638-AACF6D5A98D3}" destId="{5B0A11C6-DCE8-4C58-88F6-B715841F9085}" srcOrd="0" destOrd="0" parTransId="{A86B1687-01D3-4B7D-AAE2-4779B4601CB4}" sibTransId="{252AD4C5-4F19-404E-8549-DD1D6F50F375}"/>
    <dgm:cxn modelId="{F41D3F3D-9A82-457F-A313-AB3388A48003}" srcId="{7F46BF9F-4163-435B-9561-5EBD9717FF6C}" destId="{5771B55B-7349-4A1D-8D7F-61B073CACE70}" srcOrd="0" destOrd="0" parTransId="{87C56A1C-0002-43BF-87D4-ACB5E1775048}" sibTransId="{AEEAB6C2-A153-4125-AC71-37C69F9F4CB7}"/>
    <dgm:cxn modelId="{CC8D148D-809D-4302-A8B5-D0E6BD29B192}" type="presOf" srcId="{4290BCF6-E6BB-4066-9804-2D9E77414AC1}" destId="{E7DDE244-3DAE-46E2-84A0-BAA618A70DB0}" srcOrd="0" destOrd="0" presId="urn:microsoft.com/office/officeart/2005/8/layout/chevron2"/>
    <dgm:cxn modelId="{A13C081E-4BC5-4624-9A91-757733470CA1}" type="presOf" srcId="{C98E3486-6840-4BF9-AE9E-A38810728159}" destId="{E7FC38B1-C2F9-447E-BC33-AA97CC641707}" srcOrd="0" destOrd="0" presId="urn:microsoft.com/office/officeart/2005/8/layout/chevron2"/>
    <dgm:cxn modelId="{A18C3144-DBEC-4BE3-95F3-CB21023CEBCB}" srcId="{BF769292-D795-4EC2-A9B8-9BD150DD79E2}" destId="{4290BCF6-E6BB-4066-9804-2D9E77414AC1}" srcOrd="0" destOrd="0" parTransId="{BA87441A-B6D6-4524-A16C-C7169FA567CE}" sibTransId="{FE64F81E-C54A-4917-B0DD-96422919D811}"/>
    <dgm:cxn modelId="{8F52C9FC-E219-4110-82C9-49A2987A45A7}" type="presOf" srcId="{5B0A11C6-DCE8-4C58-88F6-B715841F9085}" destId="{5F92DE7C-740E-42B2-9DF9-7EB2DF27EB78}" srcOrd="0" destOrd="0" presId="urn:microsoft.com/office/officeart/2005/8/layout/chevron2"/>
    <dgm:cxn modelId="{D31A8C7E-2B1F-4824-870F-0019F03559D0}" type="presOf" srcId="{5771B55B-7349-4A1D-8D7F-61B073CACE70}" destId="{A20314A8-8DC8-48CA-AEC3-5EDE2BDC1907}" srcOrd="0" destOrd="0" presId="urn:microsoft.com/office/officeart/2005/8/layout/chevron2"/>
    <dgm:cxn modelId="{22A4D106-D8C2-4FE5-84F5-B290F7DD2D89}" type="presParOf" srcId="{9F4F9E94-7A21-48AB-9E48-CE7F0356A440}" destId="{6F9C4C26-6006-45DE-8E7C-43906541B935}" srcOrd="0" destOrd="0" presId="urn:microsoft.com/office/officeart/2005/8/layout/chevron2"/>
    <dgm:cxn modelId="{DB336527-3D5B-443B-95D3-332854089CE3}" type="presParOf" srcId="{6F9C4C26-6006-45DE-8E7C-43906541B935}" destId="{A20314A8-8DC8-48CA-AEC3-5EDE2BDC1907}" srcOrd="0" destOrd="0" presId="urn:microsoft.com/office/officeart/2005/8/layout/chevron2"/>
    <dgm:cxn modelId="{D20F2CD7-B9E3-446A-B243-B984C9D954EE}" type="presParOf" srcId="{6F9C4C26-6006-45DE-8E7C-43906541B935}" destId="{AE9A22DB-A536-4F1C-92A0-0632923847BA}" srcOrd="1" destOrd="0" presId="urn:microsoft.com/office/officeart/2005/8/layout/chevron2"/>
    <dgm:cxn modelId="{D34C8494-4230-4FB6-825C-5436491855C7}" type="presParOf" srcId="{9F4F9E94-7A21-48AB-9E48-CE7F0356A440}" destId="{E0A682B1-E14A-4B94-B996-07B70AE0421B}" srcOrd="1" destOrd="0" presId="urn:microsoft.com/office/officeart/2005/8/layout/chevron2"/>
    <dgm:cxn modelId="{BBDD1C71-5259-4CCB-9EEA-45330FA2AA95}" type="presParOf" srcId="{9F4F9E94-7A21-48AB-9E48-CE7F0356A440}" destId="{0EF33649-7C9F-4445-BAC0-317B267D4AFA}" srcOrd="2" destOrd="0" presId="urn:microsoft.com/office/officeart/2005/8/layout/chevron2"/>
    <dgm:cxn modelId="{9162305F-10AF-4A64-91DA-6644EB2E0F28}" type="presParOf" srcId="{0EF33649-7C9F-4445-BAC0-317B267D4AFA}" destId="{E2F0E2AE-390F-4D66-811D-6725D1883EF3}" srcOrd="0" destOrd="0" presId="urn:microsoft.com/office/officeart/2005/8/layout/chevron2"/>
    <dgm:cxn modelId="{5851C7C9-3D4C-4268-9ED7-4ED2CAA3F091}" type="presParOf" srcId="{0EF33649-7C9F-4445-BAC0-317B267D4AFA}" destId="{E7FC38B1-C2F9-447E-BC33-AA97CC641707}" srcOrd="1" destOrd="0" presId="urn:microsoft.com/office/officeart/2005/8/layout/chevron2"/>
    <dgm:cxn modelId="{CBF880A1-AC9C-43D4-A9EA-1E33CF237BDE}" type="presParOf" srcId="{9F4F9E94-7A21-48AB-9E48-CE7F0356A440}" destId="{0324DACE-69D8-4B38-A796-A5DBD79BCFA0}" srcOrd="3" destOrd="0" presId="urn:microsoft.com/office/officeart/2005/8/layout/chevron2"/>
    <dgm:cxn modelId="{8F656BBA-00AA-4B21-BDA9-2BB0D2D12A82}" type="presParOf" srcId="{9F4F9E94-7A21-48AB-9E48-CE7F0356A440}" destId="{CD622C64-547D-403D-B419-45C5C5475780}" srcOrd="4" destOrd="0" presId="urn:microsoft.com/office/officeart/2005/8/layout/chevron2"/>
    <dgm:cxn modelId="{522E895D-0E67-46F6-9879-38A8ED039B7B}" type="presParOf" srcId="{CD622C64-547D-403D-B419-45C5C5475780}" destId="{D8A5DBBC-6353-4261-8E4E-8649DACEEEF1}" srcOrd="0" destOrd="0" presId="urn:microsoft.com/office/officeart/2005/8/layout/chevron2"/>
    <dgm:cxn modelId="{10DF6768-A9AE-4D51-8EE8-39A9F1468A97}" type="presParOf" srcId="{CD622C64-547D-403D-B419-45C5C5475780}" destId="{5F92DE7C-740E-42B2-9DF9-7EB2DF27EB78}" srcOrd="1" destOrd="0" presId="urn:microsoft.com/office/officeart/2005/8/layout/chevron2"/>
    <dgm:cxn modelId="{4FA355D8-61BF-4ED1-B292-F258174A9EC2}" type="presParOf" srcId="{9F4F9E94-7A21-48AB-9E48-CE7F0356A440}" destId="{F0CD3BEF-4157-4A24-9352-F952BC97FE6D}" srcOrd="5" destOrd="0" presId="urn:microsoft.com/office/officeart/2005/8/layout/chevron2"/>
    <dgm:cxn modelId="{B3A8F031-4596-470E-BAA5-0FA4D6956018}" type="presParOf" srcId="{9F4F9E94-7A21-48AB-9E48-CE7F0356A440}" destId="{68C8E730-6901-45F1-88B7-044A48190B05}" srcOrd="6" destOrd="0" presId="urn:microsoft.com/office/officeart/2005/8/layout/chevron2"/>
    <dgm:cxn modelId="{EA71430D-10FB-42A4-9E2E-79355F565C25}" type="presParOf" srcId="{68C8E730-6901-45F1-88B7-044A48190B05}" destId="{2884B774-4D88-4A6F-9DEA-05F4FC75A78B}" srcOrd="0" destOrd="0" presId="urn:microsoft.com/office/officeart/2005/8/layout/chevron2"/>
    <dgm:cxn modelId="{5BA12B77-50B9-463F-A19B-BDF773E5E650}" type="presParOf" srcId="{68C8E730-6901-45F1-88B7-044A48190B05}" destId="{E7DDE244-3DAE-46E2-84A0-BAA618A70D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46BF9F-4163-435B-9561-5EBD9717FF6C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E6D366CD-80A7-433F-95DC-2EAF3AE09DDA}">
      <dgm:prSet/>
      <dgm:spPr/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42</a:t>
          </a:r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1B297184-9478-4F5F-B5B3-921F689AE6FF}" type="parTrans" cxnId="{5D9DF0AE-8A8F-4DF3-98B3-26F2951A5860}">
      <dgm:prSet/>
      <dgm:spPr/>
      <dgm:t>
        <a:bodyPr/>
        <a:lstStyle/>
        <a:p>
          <a:pPr latinLnBrk="1"/>
          <a:endParaRPr lang="ko-KR" altLang="en-US"/>
        </a:p>
      </dgm:t>
    </dgm:pt>
    <dgm:pt modelId="{F5C8E4EF-7778-47BA-A31F-F60C59CD6BDE}" type="sibTrans" cxnId="{5D9DF0AE-8A8F-4DF3-98B3-26F2951A5860}">
      <dgm:prSet/>
      <dgm:spPr/>
      <dgm:t>
        <a:bodyPr/>
        <a:lstStyle/>
        <a:p>
          <a:pPr latinLnBrk="1"/>
          <a:endParaRPr lang="ko-KR" altLang="en-US"/>
        </a:p>
      </dgm:t>
    </dgm:pt>
    <dgm:pt modelId="{15D6454A-DC07-4243-8D33-5D4812551464}">
      <dgm:prSet/>
      <dgm:spPr>
        <a:noFill/>
      </dgm:spPr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안중근 의사의 </a:t>
          </a:r>
          <a:r>
            <a:rPr lang="ko-KR" altLang="en-US" dirty="0" err="1" smtClean="0">
              <a:latin typeface="HY헤드라인M" pitchFamily="18" charset="-127"/>
              <a:ea typeface="HY헤드라인M" pitchFamily="18" charset="-127"/>
            </a:rPr>
            <a:t>이토</a:t>
          </a:r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 </a:t>
          </a:r>
          <a:r>
            <a:rPr lang="ko-KR" altLang="en-US" dirty="0" err="1" smtClean="0">
              <a:latin typeface="HY헤드라인M" pitchFamily="18" charset="-127"/>
              <a:ea typeface="HY헤드라인M" pitchFamily="18" charset="-127"/>
            </a:rPr>
            <a:t>히로부미</a:t>
          </a:r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 저격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26001455-4E6A-4A9B-A896-50B0B16E65B8}" type="parTrans" cxnId="{7ACC6D42-37EB-4907-BF40-716586B97E8E}">
      <dgm:prSet/>
      <dgm:spPr/>
      <dgm:t>
        <a:bodyPr/>
        <a:lstStyle/>
        <a:p>
          <a:pPr latinLnBrk="1"/>
          <a:endParaRPr lang="ko-KR" altLang="en-US"/>
        </a:p>
      </dgm:t>
    </dgm:pt>
    <dgm:pt modelId="{55D0A0D8-7536-454C-B0DD-2E0B91F15A38}" type="sibTrans" cxnId="{7ACC6D42-37EB-4907-BF40-716586B97E8E}">
      <dgm:prSet/>
      <dgm:spPr/>
      <dgm:t>
        <a:bodyPr/>
        <a:lstStyle/>
        <a:p>
          <a:pPr latinLnBrk="1"/>
          <a:endParaRPr lang="ko-KR" altLang="en-US"/>
        </a:p>
      </dgm:t>
    </dgm:pt>
    <dgm:pt modelId="{991D3A3B-F084-456F-B1CB-6D1FFC83DDEC}">
      <dgm:prSet/>
      <dgm:spPr/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43</a:t>
          </a:r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586CE580-B9D0-432C-9DAA-A1E099114215}" type="parTrans" cxnId="{F2A20676-8945-451B-96AF-362ACE7B9159}">
      <dgm:prSet/>
      <dgm:spPr/>
      <dgm:t>
        <a:bodyPr/>
        <a:lstStyle/>
        <a:p>
          <a:pPr latinLnBrk="1"/>
          <a:endParaRPr lang="ko-KR" altLang="en-US"/>
        </a:p>
      </dgm:t>
    </dgm:pt>
    <dgm:pt modelId="{83B557FA-23A9-4FA4-9069-B5EFC269849B}" type="sibTrans" cxnId="{F2A20676-8945-451B-96AF-362ACE7B9159}">
      <dgm:prSet/>
      <dgm:spPr/>
      <dgm:t>
        <a:bodyPr/>
        <a:lstStyle/>
        <a:p>
          <a:pPr latinLnBrk="1"/>
          <a:endParaRPr lang="ko-KR" altLang="en-US"/>
        </a:p>
      </dgm:t>
    </dgm:pt>
    <dgm:pt modelId="{81032E0E-93BA-4C35-9080-39C059AB39BA}">
      <dgm:prSet/>
      <dgm:spPr>
        <a:noFill/>
      </dgm:spPr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한일 병합 조약으로 대한제국을 병합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A42DABC1-EF3F-4308-A598-A134A7210ECD}" type="parTrans" cxnId="{327BA8CB-6DF1-4554-AC28-780DFF610958}">
      <dgm:prSet/>
      <dgm:spPr/>
      <dgm:t>
        <a:bodyPr/>
        <a:lstStyle/>
        <a:p>
          <a:pPr latinLnBrk="1"/>
          <a:endParaRPr lang="ko-KR" altLang="en-US"/>
        </a:p>
      </dgm:t>
    </dgm:pt>
    <dgm:pt modelId="{B06495E8-CF91-4134-A69E-39551D8A2C51}" type="sibTrans" cxnId="{327BA8CB-6DF1-4554-AC28-780DFF610958}">
      <dgm:prSet/>
      <dgm:spPr/>
      <dgm:t>
        <a:bodyPr/>
        <a:lstStyle/>
        <a:p>
          <a:pPr latinLnBrk="1"/>
          <a:endParaRPr lang="ko-KR" altLang="en-US"/>
        </a:p>
      </dgm:t>
    </dgm:pt>
    <dgm:pt modelId="{74392B96-7381-4B14-B7F5-41628C8C5B50}">
      <dgm:prSet/>
      <dgm:spPr/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45</a:t>
          </a:r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AF5FFB5E-5C24-4A28-8D14-0D0D7682D56F}" type="parTrans" cxnId="{E601B0ED-5BA6-4E04-BE02-C11D676B6D80}">
      <dgm:prSet/>
      <dgm:spPr/>
      <dgm:t>
        <a:bodyPr/>
        <a:lstStyle/>
        <a:p>
          <a:pPr latinLnBrk="1"/>
          <a:endParaRPr lang="ko-KR" altLang="en-US"/>
        </a:p>
      </dgm:t>
    </dgm:pt>
    <dgm:pt modelId="{7EDB970D-2A4B-4E64-A4FF-2D4BFD04E5A1}" type="sibTrans" cxnId="{E601B0ED-5BA6-4E04-BE02-C11D676B6D80}">
      <dgm:prSet/>
      <dgm:spPr/>
      <dgm:t>
        <a:bodyPr/>
        <a:lstStyle/>
        <a:p>
          <a:pPr latinLnBrk="1"/>
          <a:endParaRPr lang="ko-KR" altLang="en-US"/>
        </a:p>
      </dgm:t>
    </dgm:pt>
    <dgm:pt modelId="{28957F5D-EF0F-40D2-96AF-10898BAC6CD1}">
      <dgm:prSet/>
      <dgm:spPr>
        <a:noFill/>
      </dgm:spPr>
      <dgm:t>
        <a:bodyPr/>
        <a:lstStyle/>
        <a:p>
          <a:pPr latinLnBrk="1"/>
          <a:r>
            <a:rPr lang="ko-KR" altLang="en-US" dirty="0" smtClean="0">
              <a:latin typeface="HY헤드라인M" pitchFamily="18" charset="-127"/>
              <a:ea typeface="HY헤드라인M" pitchFamily="18" charset="-127"/>
            </a:rPr>
            <a:t>메이지 천황 사망</a:t>
          </a:r>
          <a:endParaRPr lang="ko-KR" altLang="en-US" dirty="0">
            <a:latin typeface="HY헤드라인M" pitchFamily="18" charset="-127"/>
            <a:ea typeface="HY헤드라인M" pitchFamily="18" charset="-127"/>
          </a:endParaRPr>
        </a:p>
      </dgm:t>
    </dgm:pt>
    <dgm:pt modelId="{014F85FC-6E82-4155-950C-46CFBB649127}" type="parTrans" cxnId="{DC4C838D-0202-496E-B2F2-4D2ADDFE7711}">
      <dgm:prSet/>
      <dgm:spPr/>
      <dgm:t>
        <a:bodyPr/>
        <a:lstStyle/>
        <a:p>
          <a:pPr latinLnBrk="1"/>
          <a:endParaRPr lang="ko-KR" altLang="en-US"/>
        </a:p>
      </dgm:t>
    </dgm:pt>
    <dgm:pt modelId="{C2FC47C1-1A46-49CF-B537-D18926D9552D}" type="sibTrans" cxnId="{DC4C838D-0202-496E-B2F2-4D2ADDFE7711}">
      <dgm:prSet/>
      <dgm:spPr/>
      <dgm:t>
        <a:bodyPr/>
        <a:lstStyle/>
        <a:p>
          <a:pPr latinLnBrk="1"/>
          <a:endParaRPr lang="ko-KR" altLang="en-US"/>
        </a:p>
      </dgm:t>
    </dgm:pt>
    <dgm:pt modelId="{2E0E1CAD-0750-42AE-8CC0-A63C2D59A5D2}">
      <dgm:prSet/>
      <dgm:spPr/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37</a:t>
          </a:r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5842872C-DD9C-4B57-A890-BF573834BB94}" type="parTrans" cxnId="{B5B8A746-BA9E-4291-B2F0-E3ED5640FA4A}">
      <dgm:prSet/>
      <dgm:spPr/>
    </dgm:pt>
    <dgm:pt modelId="{90694E04-80D9-4609-9A4A-87FF34E9C318}" type="sibTrans" cxnId="{B5B8A746-BA9E-4291-B2F0-E3ED5640FA4A}">
      <dgm:prSet/>
      <dgm:spPr/>
    </dgm:pt>
    <dgm:pt modelId="{9656BB63-AF6B-43F5-8F93-A5AAE0F12766}">
      <dgm:prSet/>
      <dgm:spPr>
        <a:noFill/>
      </dgm:spPr>
      <dgm:t>
        <a:bodyPr/>
        <a:lstStyle/>
        <a:p>
          <a:pPr latinLnBrk="1"/>
          <a:r>
            <a:rPr lang="ko-KR" altLang="en-US" dirty="0" err="1" smtClean="0">
              <a:latin typeface="HY헤드라인M" pitchFamily="18" charset="-127"/>
              <a:ea typeface="HY헤드라인M" pitchFamily="18" charset="-127"/>
            </a:rPr>
            <a:t>러일전쟁발발</a:t>
          </a:r>
          <a:endParaRPr lang="en-US" altLang="ko-KR" dirty="0" smtClean="0">
            <a:latin typeface="HY헤드라인M" pitchFamily="18" charset="-127"/>
            <a:ea typeface="HY헤드라인M" pitchFamily="18" charset="-127"/>
          </a:endParaRPr>
        </a:p>
      </dgm:t>
    </dgm:pt>
    <dgm:pt modelId="{B1AA0B61-4649-4849-9CA1-394F3B38B4DA}" type="parTrans" cxnId="{7F442A68-34D8-473E-9EC1-3652F5D724AF}">
      <dgm:prSet/>
      <dgm:spPr/>
      <dgm:t>
        <a:bodyPr/>
        <a:lstStyle/>
        <a:p>
          <a:pPr latinLnBrk="1"/>
          <a:endParaRPr lang="ko-KR" altLang="en-US"/>
        </a:p>
      </dgm:t>
    </dgm:pt>
    <dgm:pt modelId="{4A099F66-9B10-42F2-9AD9-7A8F49698CA8}" type="sibTrans" cxnId="{7F442A68-34D8-473E-9EC1-3652F5D724AF}">
      <dgm:prSet/>
      <dgm:spPr/>
      <dgm:t>
        <a:bodyPr/>
        <a:lstStyle/>
        <a:p>
          <a:pPr latinLnBrk="1"/>
          <a:endParaRPr lang="ko-KR" altLang="en-US"/>
        </a:p>
      </dgm:t>
    </dgm:pt>
    <dgm:pt modelId="{9F4F9E94-7A21-48AB-9E48-CE7F0356A440}" type="pres">
      <dgm:prSet presAssocID="{7F46BF9F-4163-435B-9561-5EBD9717FF6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AA6851-4041-4F3E-BA2F-127F6832D617}" type="pres">
      <dgm:prSet presAssocID="{2E0E1CAD-0750-42AE-8CC0-A63C2D59A5D2}" presName="composite" presStyleCnt="0"/>
      <dgm:spPr/>
    </dgm:pt>
    <dgm:pt modelId="{35882CEB-920D-4CAC-BCEE-0AE577B81001}" type="pres">
      <dgm:prSet presAssocID="{2E0E1CAD-0750-42AE-8CC0-A63C2D59A5D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6AB3930-722E-42F3-826B-99CA408B2635}" type="pres">
      <dgm:prSet presAssocID="{2E0E1CAD-0750-42AE-8CC0-A63C2D59A5D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EBD08B8-4DEC-4F10-8DFE-DDFAB527771B}" type="pres">
      <dgm:prSet presAssocID="{90694E04-80D9-4609-9A4A-87FF34E9C318}" presName="sp" presStyleCnt="0"/>
      <dgm:spPr/>
    </dgm:pt>
    <dgm:pt modelId="{C578D0D3-1897-4AE2-85F3-1EBE0FF190ED}" type="pres">
      <dgm:prSet presAssocID="{E6D366CD-80A7-433F-95DC-2EAF3AE09DDA}" presName="composite" presStyleCnt="0"/>
      <dgm:spPr/>
    </dgm:pt>
    <dgm:pt modelId="{4F97EB16-519F-4F68-88C5-8962F85EE592}" type="pres">
      <dgm:prSet presAssocID="{E6D366CD-80A7-433F-95DC-2EAF3AE09DD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FF1F04B-9C9A-448F-81F6-9371EE04DAF1}" type="pres">
      <dgm:prSet presAssocID="{E6D366CD-80A7-433F-95DC-2EAF3AE09DD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019473-4D55-433B-BEFB-E850C8D06003}" type="pres">
      <dgm:prSet presAssocID="{F5C8E4EF-7778-47BA-A31F-F60C59CD6BDE}" presName="sp" presStyleCnt="0"/>
      <dgm:spPr/>
    </dgm:pt>
    <dgm:pt modelId="{F7BFBBAD-15CE-45CB-AB99-214CC2EFFCDF}" type="pres">
      <dgm:prSet presAssocID="{991D3A3B-F084-456F-B1CB-6D1FFC83DDEC}" presName="composite" presStyleCnt="0"/>
      <dgm:spPr/>
    </dgm:pt>
    <dgm:pt modelId="{45F8AC9F-B409-4E60-93D7-65AF5BCF7C77}" type="pres">
      <dgm:prSet presAssocID="{991D3A3B-F084-456F-B1CB-6D1FFC83DDE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77970D1-FA18-4E9C-8E93-EB4E1319BABF}" type="pres">
      <dgm:prSet presAssocID="{991D3A3B-F084-456F-B1CB-6D1FFC83DDE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0449A08-F895-4747-9FEB-BDEE10FDD4B4}" type="pres">
      <dgm:prSet presAssocID="{83B557FA-23A9-4FA4-9069-B5EFC269849B}" presName="sp" presStyleCnt="0"/>
      <dgm:spPr/>
    </dgm:pt>
    <dgm:pt modelId="{A0ADB51D-D108-423D-9C56-35722B45F30F}" type="pres">
      <dgm:prSet presAssocID="{74392B96-7381-4B14-B7F5-41628C8C5B50}" presName="composite" presStyleCnt="0"/>
      <dgm:spPr/>
    </dgm:pt>
    <dgm:pt modelId="{96E13AD5-D823-478D-9683-B49AD79FBAD2}" type="pres">
      <dgm:prSet presAssocID="{74392B96-7381-4B14-B7F5-41628C8C5B5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95FA322-12F4-4F4B-AA3B-FFDC064C6721}" type="pres">
      <dgm:prSet presAssocID="{74392B96-7381-4B14-B7F5-41628C8C5B5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D9DF0AE-8A8F-4DF3-98B3-26F2951A5860}" srcId="{7F46BF9F-4163-435B-9561-5EBD9717FF6C}" destId="{E6D366CD-80A7-433F-95DC-2EAF3AE09DDA}" srcOrd="1" destOrd="0" parTransId="{1B297184-9478-4F5F-B5B3-921F689AE6FF}" sibTransId="{F5C8E4EF-7778-47BA-A31F-F60C59CD6BDE}"/>
    <dgm:cxn modelId="{9C88D753-EA1E-4364-855E-1CEE42C05C6A}" type="presOf" srcId="{2E0E1CAD-0750-42AE-8CC0-A63C2D59A5D2}" destId="{35882CEB-920D-4CAC-BCEE-0AE577B81001}" srcOrd="0" destOrd="0" presId="urn:microsoft.com/office/officeart/2005/8/layout/chevron2"/>
    <dgm:cxn modelId="{8BB1B485-5BB9-4B8D-83DC-D62BE9D0BF1C}" type="presOf" srcId="{991D3A3B-F084-456F-B1CB-6D1FFC83DDEC}" destId="{45F8AC9F-B409-4E60-93D7-65AF5BCF7C77}" srcOrd="0" destOrd="0" presId="urn:microsoft.com/office/officeart/2005/8/layout/chevron2"/>
    <dgm:cxn modelId="{7F442A68-34D8-473E-9EC1-3652F5D724AF}" srcId="{2E0E1CAD-0750-42AE-8CC0-A63C2D59A5D2}" destId="{9656BB63-AF6B-43F5-8F93-A5AAE0F12766}" srcOrd="0" destOrd="0" parTransId="{B1AA0B61-4649-4849-9CA1-394F3B38B4DA}" sibTransId="{4A099F66-9B10-42F2-9AD9-7A8F49698CA8}"/>
    <dgm:cxn modelId="{1F2AAA5E-0D93-441D-AF1D-1994A053F548}" type="presOf" srcId="{7F46BF9F-4163-435B-9561-5EBD9717FF6C}" destId="{9F4F9E94-7A21-48AB-9E48-CE7F0356A440}" srcOrd="0" destOrd="0" presId="urn:microsoft.com/office/officeart/2005/8/layout/chevron2"/>
    <dgm:cxn modelId="{DF627C55-1131-4378-8264-5D8C2453E986}" type="presOf" srcId="{28957F5D-EF0F-40D2-96AF-10898BAC6CD1}" destId="{D95FA322-12F4-4F4B-AA3B-FFDC064C6721}" srcOrd="0" destOrd="0" presId="urn:microsoft.com/office/officeart/2005/8/layout/chevron2"/>
    <dgm:cxn modelId="{7ACC6D42-37EB-4907-BF40-716586B97E8E}" srcId="{E6D366CD-80A7-433F-95DC-2EAF3AE09DDA}" destId="{15D6454A-DC07-4243-8D33-5D4812551464}" srcOrd="0" destOrd="0" parTransId="{26001455-4E6A-4A9B-A896-50B0B16E65B8}" sibTransId="{55D0A0D8-7536-454C-B0DD-2E0B91F15A38}"/>
    <dgm:cxn modelId="{327BA8CB-6DF1-4554-AC28-780DFF610958}" srcId="{991D3A3B-F084-456F-B1CB-6D1FFC83DDEC}" destId="{81032E0E-93BA-4C35-9080-39C059AB39BA}" srcOrd="0" destOrd="0" parTransId="{A42DABC1-EF3F-4308-A598-A134A7210ECD}" sibTransId="{B06495E8-CF91-4134-A69E-39551D8A2C51}"/>
    <dgm:cxn modelId="{DC4C838D-0202-496E-B2F2-4D2ADDFE7711}" srcId="{74392B96-7381-4B14-B7F5-41628C8C5B50}" destId="{28957F5D-EF0F-40D2-96AF-10898BAC6CD1}" srcOrd="0" destOrd="0" parTransId="{014F85FC-6E82-4155-950C-46CFBB649127}" sibTransId="{C2FC47C1-1A46-49CF-B537-D18926D9552D}"/>
    <dgm:cxn modelId="{600624EB-F120-45E6-9402-454F4EBA90B9}" type="presOf" srcId="{15D6454A-DC07-4243-8D33-5D4812551464}" destId="{BFF1F04B-9C9A-448F-81F6-9371EE04DAF1}" srcOrd="0" destOrd="0" presId="urn:microsoft.com/office/officeart/2005/8/layout/chevron2"/>
    <dgm:cxn modelId="{154C1179-0D88-4509-AADD-76AE2D40DF9E}" type="presOf" srcId="{81032E0E-93BA-4C35-9080-39C059AB39BA}" destId="{B77970D1-FA18-4E9C-8E93-EB4E1319BABF}" srcOrd="0" destOrd="0" presId="urn:microsoft.com/office/officeart/2005/8/layout/chevron2"/>
    <dgm:cxn modelId="{10ABE354-7A36-4076-A0D5-0FA29FDD58FA}" type="presOf" srcId="{E6D366CD-80A7-433F-95DC-2EAF3AE09DDA}" destId="{4F97EB16-519F-4F68-88C5-8962F85EE592}" srcOrd="0" destOrd="0" presId="urn:microsoft.com/office/officeart/2005/8/layout/chevron2"/>
    <dgm:cxn modelId="{EAD68A24-8F0F-455A-ABDA-E6A228B744AC}" type="presOf" srcId="{74392B96-7381-4B14-B7F5-41628C8C5B50}" destId="{96E13AD5-D823-478D-9683-B49AD79FBAD2}" srcOrd="0" destOrd="0" presId="urn:microsoft.com/office/officeart/2005/8/layout/chevron2"/>
    <dgm:cxn modelId="{B5B8A746-BA9E-4291-B2F0-E3ED5640FA4A}" srcId="{7F46BF9F-4163-435B-9561-5EBD9717FF6C}" destId="{2E0E1CAD-0750-42AE-8CC0-A63C2D59A5D2}" srcOrd="0" destOrd="0" parTransId="{5842872C-DD9C-4B57-A890-BF573834BB94}" sibTransId="{90694E04-80D9-4609-9A4A-87FF34E9C318}"/>
    <dgm:cxn modelId="{B743B42E-EADF-47BB-84EF-ED81F3364E3E}" type="presOf" srcId="{9656BB63-AF6B-43F5-8F93-A5AAE0F12766}" destId="{06AB3930-722E-42F3-826B-99CA408B2635}" srcOrd="0" destOrd="0" presId="urn:microsoft.com/office/officeart/2005/8/layout/chevron2"/>
    <dgm:cxn modelId="{F2A20676-8945-451B-96AF-362ACE7B9159}" srcId="{7F46BF9F-4163-435B-9561-5EBD9717FF6C}" destId="{991D3A3B-F084-456F-B1CB-6D1FFC83DDEC}" srcOrd="2" destOrd="0" parTransId="{586CE580-B9D0-432C-9DAA-A1E099114215}" sibTransId="{83B557FA-23A9-4FA4-9069-B5EFC269849B}"/>
    <dgm:cxn modelId="{E601B0ED-5BA6-4E04-BE02-C11D676B6D80}" srcId="{7F46BF9F-4163-435B-9561-5EBD9717FF6C}" destId="{74392B96-7381-4B14-B7F5-41628C8C5B50}" srcOrd="3" destOrd="0" parTransId="{AF5FFB5E-5C24-4A28-8D14-0D0D7682D56F}" sibTransId="{7EDB970D-2A4B-4E64-A4FF-2D4BFD04E5A1}"/>
    <dgm:cxn modelId="{B39EABF3-75F7-4EC2-B741-D256FADB05B0}" type="presParOf" srcId="{9F4F9E94-7A21-48AB-9E48-CE7F0356A440}" destId="{6CAA6851-4041-4F3E-BA2F-127F6832D617}" srcOrd="0" destOrd="0" presId="urn:microsoft.com/office/officeart/2005/8/layout/chevron2"/>
    <dgm:cxn modelId="{1E2954C5-5ECB-4B78-9833-7705F306A0C7}" type="presParOf" srcId="{6CAA6851-4041-4F3E-BA2F-127F6832D617}" destId="{35882CEB-920D-4CAC-BCEE-0AE577B81001}" srcOrd="0" destOrd="0" presId="urn:microsoft.com/office/officeart/2005/8/layout/chevron2"/>
    <dgm:cxn modelId="{70223D85-4A25-43FC-9A73-358434B066AE}" type="presParOf" srcId="{6CAA6851-4041-4F3E-BA2F-127F6832D617}" destId="{06AB3930-722E-42F3-826B-99CA408B2635}" srcOrd="1" destOrd="0" presId="urn:microsoft.com/office/officeart/2005/8/layout/chevron2"/>
    <dgm:cxn modelId="{1E440F23-3055-4152-9137-311AF8E1E118}" type="presParOf" srcId="{9F4F9E94-7A21-48AB-9E48-CE7F0356A440}" destId="{3EBD08B8-4DEC-4F10-8DFE-DDFAB527771B}" srcOrd="1" destOrd="0" presId="urn:microsoft.com/office/officeart/2005/8/layout/chevron2"/>
    <dgm:cxn modelId="{E423341A-BDD6-422A-BBCD-CE95BE3E35BC}" type="presParOf" srcId="{9F4F9E94-7A21-48AB-9E48-CE7F0356A440}" destId="{C578D0D3-1897-4AE2-85F3-1EBE0FF190ED}" srcOrd="2" destOrd="0" presId="urn:microsoft.com/office/officeart/2005/8/layout/chevron2"/>
    <dgm:cxn modelId="{8FF2F2A5-90CE-4ACE-A4CB-B524575CC1E6}" type="presParOf" srcId="{C578D0D3-1897-4AE2-85F3-1EBE0FF190ED}" destId="{4F97EB16-519F-4F68-88C5-8962F85EE592}" srcOrd="0" destOrd="0" presId="urn:microsoft.com/office/officeart/2005/8/layout/chevron2"/>
    <dgm:cxn modelId="{2C9F16F1-9998-474C-91CD-2C155A4F3CC6}" type="presParOf" srcId="{C578D0D3-1897-4AE2-85F3-1EBE0FF190ED}" destId="{BFF1F04B-9C9A-448F-81F6-9371EE04DAF1}" srcOrd="1" destOrd="0" presId="urn:microsoft.com/office/officeart/2005/8/layout/chevron2"/>
    <dgm:cxn modelId="{9CA03985-E92C-4544-B8FC-4A65418A4178}" type="presParOf" srcId="{9F4F9E94-7A21-48AB-9E48-CE7F0356A440}" destId="{DD019473-4D55-433B-BEFB-E850C8D06003}" srcOrd="3" destOrd="0" presId="urn:microsoft.com/office/officeart/2005/8/layout/chevron2"/>
    <dgm:cxn modelId="{3AAF7114-DA4A-4C20-A5D7-DE17F496A664}" type="presParOf" srcId="{9F4F9E94-7A21-48AB-9E48-CE7F0356A440}" destId="{F7BFBBAD-15CE-45CB-AB99-214CC2EFFCDF}" srcOrd="4" destOrd="0" presId="urn:microsoft.com/office/officeart/2005/8/layout/chevron2"/>
    <dgm:cxn modelId="{E70CE96C-C859-4678-868F-A18C933565E8}" type="presParOf" srcId="{F7BFBBAD-15CE-45CB-AB99-214CC2EFFCDF}" destId="{45F8AC9F-B409-4E60-93D7-65AF5BCF7C77}" srcOrd="0" destOrd="0" presId="urn:microsoft.com/office/officeart/2005/8/layout/chevron2"/>
    <dgm:cxn modelId="{34E8763C-07CE-4573-9D57-7994BFC8760F}" type="presParOf" srcId="{F7BFBBAD-15CE-45CB-AB99-214CC2EFFCDF}" destId="{B77970D1-FA18-4E9C-8E93-EB4E1319BABF}" srcOrd="1" destOrd="0" presId="urn:microsoft.com/office/officeart/2005/8/layout/chevron2"/>
    <dgm:cxn modelId="{29A11FED-EFF4-4274-BEA0-EF2B86A0E196}" type="presParOf" srcId="{9F4F9E94-7A21-48AB-9E48-CE7F0356A440}" destId="{70449A08-F895-4747-9FEB-BDEE10FDD4B4}" srcOrd="5" destOrd="0" presId="urn:microsoft.com/office/officeart/2005/8/layout/chevron2"/>
    <dgm:cxn modelId="{CF1A3204-AC01-4F86-BBBA-CC70555D7E20}" type="presParOf" srcId="{9F4F9E94-7A21-48AB-9E48-CE7F0356A440}" destId="{A0ADB51D-D108-423D-9C56-35722B45F30F}" srcOrd="6" destOrd="0" presId="urn:microsoft.com/office/officeart/2005/8/layout/chevron2"/>
    <dgm:cxn modelId="{667A7B85-1CBC-4631-A541-F59CD829B861}" type="presParOf" srcId="{A0ADB51D-D108-423D-9C56-35722B45F30F}" destId="{96E13AD5-D823-478D-9683-B49AD79FBAD2}" srcOrd="0" destOrd="0" presId="urn:microsoft.com/office/officeart/2005/8/layout/chevron2"/>
    <dgm:cxn modelId="{DFEB0394-BA67-4047-A732-76AC0A9F5893}" type="presParOf" srcId="{A0ADB51D-D108-423D-9C56-35722B45F30F}" destId="{D95FA322-12F4-4F4B-AA3B-FFDC064C67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53AF0F-35E5-4075-857F-61F3C6D26835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6AAA0988-1E6D-43C5-8575-CF18799BCB90}">
      <dgm:prSet phldrT="[텍스트]"/>
      <dgm:spPr/>
      <dgm:t>
        <a:bodyPr/>
        <a:lstStyle/>
        <a:p>
          <a:pPr latinLnBrk="1"/>
          <a:r>
            <a:rPr lang="ko-KR" altLang="en-US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닛폰유센</a:t>
          </a:r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 회사에서 나누어준 달력</a:t>
          </a:r>
          <a:endParaRPr lang="ko-KR" altLang="en-US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AA08B6D6-78EE-4E43-A957-31403EAFEDD7}" type="parTrans" cxnId="{931C3AD3-3FED-4E53-BAD7-58BE2D2C7003}">
      <dgm:prSet/>
      <dgm:spPr/>
      <dgm:t>
        <a:bodyPr/>
        <a:lstStyle/>
        <a:p>
          <a:pPr latinLnBrk="1"/>
          <a:endParaRPr lang="ko-KR" altLang="en-US"/>
        </a:p>
      </dgm:t>
    </dgm:pt>
    <dgm:pt modelId="{88CF25BC-CE1D-4A14-9B80-959799742287}" type="sibTrans" cxnId="{931C3AD3-3FED-4E53-BAD7-58BE2D2C7003}">
      <dgm:prSet/>
      <dgm:spPr/>
      <dgm:t>
        <a:bodyPr/>
        <a:lstStyle/>
        <a:p>
          <a:pPr latinLnBrk="1"/>
          <a:endParaRPr lang="ko-KR" altLang="en-US"/>
        </a:p>
      </dgm:t>
    </dgm:pt>
    <dgm:pt modelId="{675A3ED0-D03F-4221-A55E-E468F9AAB9CE}">
      <dgm:prSet phldrT="[텍스트]" custT="1"/>
      <dgm:spPr/>
      <dgm:t>
        <a:bodyPr/>
        <a:lstStyle/>
        <a:p>
          <a:pPr latinLnBrk="1"/>
          <a:r>
            <a:rPr lang="ko-KR" altLang="en-US" sz="28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인력거    제조와    영업허가</a:t>
          </a:r>
          <a:endParaRPr lang="ko-KR" altLang="en-US" sz="28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63D8B629-B629-46FD-8583-BE523D0375AE}" type="parTrans" cxnId="{F171F31D-BD0B-4A15-995F-47E348C963B1}">
      <dgm:prSet/>
      <dgm:spPr/>
      <dgm:t>
        <a:bodyPr/>
        <a:lstStyle/>
        <a:p>
          <a:pPr latinLnBrk="1"/>
          <a:endParaRPr lang="ko-KR" altLang="en-US"/>
        </a:p>
      </dgm:t>
    </dgm:pt>
    <dgm:pt modelId="{8C772727-A2AE-4803-A1BE-648C6356FD14}" type="sibTrans" cxnId="{F171F31D-BD0B-4A15-995F-47E348C963B1}">
      <dgm:prSet/>
      <dgm:spPr/>
      <dgm:t>
        <a:bodyPr/>
        <a:lstStyle/>
        <a:p>
          <a:pPr latinLnBrk="1"/>
          <a:endParaRPr lang="ko-KR" altLang="en-US"/>
        </a:p>
      </dgm:t>
    </dgm:pt>
    <dgm:pt modelId="{6A889277-CAAF-4E05-BA3E-747104A17733}" type="pres">
      <dgm:prSet presAssocID="{9353AF0F-35E5-4075-857F-61F3C6D26835}" presName="Name0" presStyleCnt="0">
        <dgm:presLayoutVars>
          <dgm:dir/>
          <dgm:animLvl val="lvl"/>
          <dgm:resizeHandles val="exact"/>
        </dgm:presLayoutVars>
      </dgm:prSet>
      <dgm:spPr/>
    </dgm:pt>
    <dgm:pt modelId="{A4F0A409-5844-4CA2-964F-E12A78683124}" type="pres">
      <dgm:prSet presAssocID="{6AAA0988-1E6D-43C5-8575-CF18799BCB90}" presName="parTxOnly" presStyleLbl="node1" presStyleIdx="0" presStyleCnt="2" custLinFactNeighborX="5716" custLinFactNeighborY="-5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BCA107-A24D-4ED0-A4A3-F393B8408DBB}" type="pres">
      <dgm:prSet presAssocID="{88CF25BC-CE1D-4A14-9B80-959799742287}" presName="parTxOnlySpace" presStyleCnt="0"/>
      <dgm:spPr/>
    </dgm:pt>
    <dgm:pt modelId="{3A515A6D-DD89-49D7-B4CA-893B1DF84C53}" type="pres">
      <dgm:prSet presAssocID="{675A3ED0-D03F-4221-A55E-E468F9AAB9C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171F31D-BD0B-4A15-995F-47E348C963B1}" srcId="{9353AF0F-35E5-4075-857F-61F3C6D26835}" destId="{675A3ED0-D03F-4221-A55E-E468F9AAB9CE}" srcOrd="1" destOrd="0" parTransId="{63D8B629-B629-46FD-8583-BE523D0375AE}" sibTransId="{8C772727-A2AE-4803-A1BE-648C6356FD14}"/>
    <dgm:cxn modelId="{931C3AD3-3FED-4E53-BAD7-58BE2D2C7003}" srcId="{9353AF0F-35E5-4075-857F-61F3C6D26835}" destId="{6AAA0988-1E6D-43C5-8575-CF18799BCB90}" srcOrd="0" destOrd="0" parTransId="{AA08B6D6-78EE-4E43-A957-31403EAFEDD7}" sibTransId="{88CF25BC-CE1D-4A14-9B80-959799742287}"/>
    <dgm:cxn modelId="{92C17F2B-4A62-4EE7-8D1E-C0657F03077D}" type="presOf" srcId="{6AAA0988-1E6D-43C5-8575-CF18799BCB90}" destId="{A4F0A409-5844-4CA2-964F-E12A78683124}" srcOrd="0" destOrd="0" presId="urn:microsoft.com/office/officeart/2005/8/layout/chevron1"/>
    <dgm:cxn modelId="{FE2A2293-7D1F-4E00-8E67-C3E8CFAA8B67}" type="presOf" srcId="{9353AF0F-35E5-4075-857F-61F3C6D26835}" destId="{6A889277-CAAF-4E05-BA3E-747104A17733}" srcOrd="0" destOrd="0" presId="urn:microsoft.com/office/officeart/2005/8/layout/chevron1"/>
    <dgm:cxn modelId="{5BB6CBD5-0BC8-4A96-B898-7E1CE4121762}" type="presOf" srcId="{675A3ED0-D03F-4221-A55E-E468F9AAB9CE}" destId="{3A515A6D-DD89-49D7-B4CA-893B1DF84C53}" srcOrd="0" destOrd="0" presId="urn:microsoft.com/office/officeart/2005/8/layout/chevron1"/>
    <dgm:cxn modelId="{16125AFA-B12B-4096-B441-CF3D422D14B5}" type="presParOf" srcId="{6A889277-CAAF-4E05-BA3E-747104A17733}" destId="{A4F0A409-5844-4CA2-964F-E12A78683124}" srcOrd="0" destOrd="0" presId="urn:microsoft.com/office/officeart/2005/8/layout/chevron1"/>
    <dgm:cxn modelId="{02E16C91-3128-4DED-BCD5-6A51D9FF4269}" type="presParOf" srcId="{6A889277-CAAF-4E05-BA3E-747104A17733}" destId="{14BCA107-A24D-4ED0-A4A3-F393B8408DBB}" srcOrd="1" destOrd="0" presId="urn:microsoft.com/office/officeart/2005/8/layout/chevron1"/>
    <dgm:cxn modelId="{2AD822F0-FB39-4B23-A92C-E4F66D2FF396}" type="presParOf" srcId="{6A889277-CAAF-4E05-BA3E-747104A17733}" destId="{3A515A6D-DD89-49D7-B4CA-893B1DF84C5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353AF0F-35E5-4075-857F-61F3C6D26835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0F632EA4-B1C6-4941-B061-7502F0ECC0B2}">
      <dgm:prSet custT="1"/>
      <dgm:spPr/>
      <dgm:t>
        <a:bodyPr/>
        <a:lstStyle/>
        <a:p>
          <a:pPr latinLnBrk="1"/>
          <a:r>
            <a:rPr lang="en-US" altLang="ko-KR" sz="24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5</a:t>
          </a:r>
          <a:r>
            <a:rPr lang="ko-KR" altLang="en-US" sz="24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년간의 </a:t>
          </a:r>
          <a:r>
            <a:rPr lang="ko-KR" altLang="en-US" sz="24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공사끝에</a:t>
          </a:r>
          <a:r>
            <a:rPr lang="ko-KR" altLang="en-US" sz="24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완공된 도쿄시청</a:t>
          </a:r>
          <a:endParaRPr lang="ko-KR" altLang="en-US" sz="24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26BF3AD9-09FC-4A83-A7AA-6982BD41E5AF}" type="parTrans" cxnId="{8729913D-E218-4C99-A812-820CAE543993}">
      <dgm:prSet/>
      <dgm:spPr/>
    </dgm:pt>
    <dgm:pt modelId="{9186D606-E58C-449A-B571-B0CD8E7C5C9C}" type="sibTrans" cxnId="{8729913D-E218-4C99-A812-820CAE543993}">
      <dgm:prSet/>
      <dgm:spPr/>
    </dgm:pt>
    <dgm:pt modelId="{9609DE01-B00A-4E8D-ADB2-6D441F2D6DCB}">
      <dgm:prSet/>
      <dgm:spPr/>
      <dgm:t>
        <a:bodyPr/>
        <a:lstStyle/>
        <a:p>
          <a:pPr latinLnBrk="1"/>
          <a:r>
            <a:rPr lang="ko-KR" altLang="en-US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폐정치현</a:t>
          </a:r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</a:t>
          </a:r>
          <a:r>
            <a:rPr lang="ko-KR" altLang="en-US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으로</a:t>
          </a:r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</a:t>
          </a:r>
          <a:r>
            <a:rPr lang="ko-KR" altLang="en-US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히로사키현에서</a:t>
          </a:r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</a:t>
          </a:r>
          <a:r>
            <a:rPr lang="ko-KR" altLang="en-US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아오모리현으로</a:t>
          </a:r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</a:t>
          </a:r>
          <a:r>
            <a:rPr lang="ko-KR" altLang="en-US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바뀌게된</a:t>
          </a:r>
          <a:r>
            <a:rPr lang="ko-KR" altLang="en-US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</a:t>
          </a:r>
          <a:r>
            <a:rPr lang="ko-KR" altLang="en-US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아오모리현청</a:t>
          </a:r>
          <a:endParaRPr lang="ko-KR" altLang="en-US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912B40B1-7068-4A9F-B814-742200E57F8C}" type="parTrans" cxnId="{EDA7B72B-2A99-44C5-AC6B-9DAC76025F98}">
      <dgm:prSet/>
      <dgm:spPr/>
    </dgm:pt>
    <dgm:pt modelId="{76B53A5E-7BB6-4EAB-AD96-FA308F1759EE}" type="sibTrans" cxnId="{EDA7B72B-2A99-44C5-AC6B-9DAC76025F98}">
      <dgm:prSet/>
      <dgm:spPr/>
    </dgm:pt>
    <dgm:pt modelId="{6A889277-CAAF-4E05-BA3E-747104A17733}" type="pres">
      <dgm:prSet presAssocID="{9353AF0F-35E5-4075-857F-61F3C6D26835}" presName="Name0" presStyleCnt="0">
        <dgm:presLayoutVars>
          <dgm:dir/>
          <dgm:animLvl val="lvl"/>
          <dgm:resizeHandles val="exact"/>
        </dgm:presLayoutVars>
      </dgm:prSet>
      <dgm:spPr/>
    </dgm:pt>
    <dgm:pt modelId="{6B718522-3B36-4C18-95F7-F85C8AF97158}" type="pres">
      <dgm:prSet presAssocID="{0F632EA4-B1C6-4941-B061-7502F0ECC0B2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92A453-5540-435C-ABD0-FB72D31DC888}" type="pres">
      <dgm:prSet presAssocID="{9186D606-E58C-449A-B571-B0CD8E7C5C9C}" presName="parTxOnlySpace" presStyleCnt="0"/>
      <dgm:spPr/>
    </dgm:pt>
    <dgm:pt modelId="{486D9C37-A344-4A4E-A9A7-6B73CC126038}" type="pres">
      <dgm:prSet presAssocID="{9609DE01-B00A-4E8D-ADB2-6D441F2D6DCB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27220C4-F7F3-489F-B20B-CFB87B4006EE}" type="presOf" srcId="{9609DE01-B00A-4E8D-ADB2-6D441F2D6DCB}" destId="{486D9C37-A344-4A4E-A9A7-6B73CC126038}" srcOrd="0" destOrd="0" presId="urn:microsoft.com/office/officeart/2005/8/layout/chevron1"/>
    <dgm:cxn modelId="{EDA7B72B-2A99-44C5-AC6B-9DAC76025F98}" srcId="{9353AF0F-35E5-4075-857F-61F3C6D26835}" destId="{9609DE01-B00A-4E8D-ADB2-6D441F2D6DCB}" srcOrd="1" destOrd="0" parTransId="{912B40B1-7068-4A9F-B814-742200E57F8C}" sibTransId="{76B53A5E-7BB6-4EAB-AD96-FA308F1759EE}"/>
    <dgm:cxn modelId="{8729913D-E218-4C99-A812-820CAE543993}" srcId="{9353AF0F-35E5-4075-857F-61F3C6D26835}" destId="{0F632EA4-B1C6-4941-B061-7502F0ECC0B2}" srcOrd="0" destOrd="0" parTransId="{26BF3AD9-09FC-4A83-A7AA-6982BD41E5AF}" sibTransId="{9186D606-E58C-449A-B571-B0CD8E7C5C9C}"/>
    <dgm:cxn modelId="{3F4FEEA2-3E4F-4570-9FDE-3B504269194A}" type="presOf" srcId="{9353AF0F-35E5-4075-857F-61F3C6D26835}" destId="{6A889277-CAAF-4E05-BA3E-747104A17733}" srcOrd="0" destOrd="0" presId="urn:microsoft.com/office/officeart/2005/8/layout/chevron1"/>
    <dgm:cxn modelId="{83AF8539-B4E0-4E7A-96AF-D96B1D5C7ED8}" type="presOf" srcId="{0F632EA4-B1C6-4941-B061-7502F0ECC0B2}" destId="{6B718522-3B36-4C18-95F7-F85C8AF97158}" srcOrd="0" destOrd="0" presId="urn:microsoft.com/office/officeart/2005/8/layout/chevron1"/>
    <dgm:cxn modelId="{F8FAEC08-C252-49C7-850C-A9B4395B0251}" type="presParOf" srcId="{6A889277-CAAF-4E05-BA3E-747104A17733}" destId="{6B718522-3B36-4C18-95F7-F85C8AF97158}" srcOrd="0" destOrd="0" presId="urn:microsoft.com/office/officeart/2005/8/layout/chevron1"/>
    <dgm:cxn modelId="{71BC21C8-68F8-4F05-9F5C-C4CBDA71C166}" type="presParOf" srcId="{6A889277-CAAF-4E05-BA3E-747104A17733}" destId="{2392A453-5540-435C-ABD0-FB72D31DC888}" srcOrd="1" destOrd="0" presId="urn:microsoft.com/office/officeart/2005/8/layout/chevron1"/>
    <dgm:cxn modelId="{BA9080AC-CF00-4A82-B8C5-C78311F3227C}" type="presParOf" srcId="{6A889277-CAAF-4E05-BA3E-747104A17733}" destId="{486D9C37-A344-4A4E-A9A7-6B73CC126038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353AF0F-35E5-4075-857F-61F3C6D26835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0F632EA4-B1C6-4941-B061-7502F0ECC0B2}">
      <dgm:prSet custT="1"/>
      <dgm:spPr/>
      <dgm:t>
        <a:bodyPr/>
        <a:lstStyle/>
        <a:p>
          <a:pPr latinLnBrk="1"/>
          <a:r>
            <a:rPr lang="ko-KR" altLang="en-US" sz="3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최초    </a:t>
          </a:r>
          <a:r>
            <a:rPr lang="ko-KR" altLang="en-US" sz="32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니혼은행</a:t>
          </a:r>
          <a:endParaRPr lang="ko-KR" altLang="en-US" sz="3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26BF3AD9-09FC-4A83-A7AA-6982BD41E5AF}" type="parTrans" cxnId="{8729913D-E218-4C99-A812-820CAE543993}">
      <dgm:prSet/>
      <dgm:spPr/>
      <dgm:t>
        <a:bodyPr/>
        <a:lstStyle/>
        <a:p>
          <a:pPr latinLnBrk="1"/>
          <a:endParaRPr lang="ko-KR" altLang="en-US"/>
        </a:p>
      </dgm:t>
    </dgm:pt>
    <dgm:pt modelId="{9186D606-E58C-449A-B571-B0CD8E7C5C9C}" type="sibTrans" cxnId="{8729913D-E218-4C99-A812-820CAE543993}">
      <dgm:prSet/>
      <dgm:spPr/>
      <dgm:t>
        <a:bodyPr/>
        <a:lstStyle/>
        <a:p>
          <a:pPr latinLnBrk="1"/>
          <a:endParaRPr lang="ko-KR" altLang="en-US"/>
        </a:p>
      </dgm:t>
    </dgm:pt>
    <dgm:pt modelId="{3AC89ED5-A036-4E96-9ED9-D93BDB9F064C}">
      <dgm:prSet custT="1"/>
      <dgm:spPr/>
      <dgm:t>
        <a:bodyPr/>
        <a:lstStyle/>
        <a:p>
          <a:pPr latinLnBrk="1"/>
          <a:r>
            <a:rPr lang="ko-KR" altLang="en-US" sz="24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미츠비시</a:t>
          </a:r>
          <a:r>
            <a:rPr lang="ko-KR" altLang="en-US" sz="24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  </a:t>
          </a:r>
          <a:r>
            <a:rPr lang="ko-KR" altLang="en-US" sz="24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나가사키</a:t>
          </a:r>
          <a:r>
            <a:rPr lang="ko-KR" altLang="en-US" sz="24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  조선소</a:t>
          </a:r>
          <a:endParaRPr lang="ko-KR" altLang="en-US" sz="3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gm:t>
    </dgm:pt>
    <dgm:pt modelId="{385450E0-2974-4CE0-B35C-C26F72105B24}" type="parTrans" cxnId="{2234CA92-B572-415B-B855-E90BEE225AF3}">
      <dgm:prSet/>
      <dgm:spPr/>
    </dgm:pt>
    <dgm:pt modelId="{787E648E-F84E-4933-B934-26E2DE5931FC}" type="sibTrans" cxnId="{2234CA92-B572-415B-B855-E90BEE225AF3}">
      <dgm:prSet/>
      <dgm:spPr/>
    </dgm:pt>
    <dgm:pt modelId="{6A889277-CAAF-4E05-BA3E-747104A17733}" type="pres">
      <dgm:prSet presAssocID="{9353AF0F-35E5-4075-857F-61F3C6D26835}" presName="Name0" presStyleCnt="0">
        <dgm:presLayoutVars>
          <dgm:dir/>
          <dgm:animLvl val="lvl"/>
          <dgm:resizeHandles val="exact"/>
        </dgm:presLayoutVars>
      </dgm:prSet>
      <dgm:spPr/>
    </dgm:pt>
    <dgm:pt modelId="{6B718522-3B36-4C18-95F7-F85C8AF97158}" type="pres">
      <dgm:prSet presAssocID="{0F632EA4-B1C6-4941-B061-7502F0ECC0B2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92A453-5540-435C-ABD0-FB72D31DC888}" type="pres">
      <dgm:prSet presAssocID="{9186D606-E58C-449A-B571-B0CD8E7C5C9C}" presName="parTxOnlySpace" presStyleCnt="0"/>
      <dgm:spPr/>
    </dgm:pt>
    <dgm:pt modelId="{CE5EFB66-DB9B-4747-A4AB-BE10053C329E}" type="pres">
      <dgm:prSet presAssocID="{3AC89ED5-A036-4E96-9ED9-D93BDB9F064C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729913D-E218-4C99-A812-820CAE543993}" srcId="{9353AF0F-35E5-4075-857F-61F3C6D26835}" destId="{0F632EA4-B1C6-4941-B061-7502F0ECC0B2}" srcOrd="0" destOrd="0" parTransId="{26BF3AD9-09FC-4A83-A7AA-6982BD41E5AF}" sibTransId="{9186D606-E58C-449A-B571-B0CD8E7C5C9C}"/>
    <dgm:cxn modelId="{1CE6B990-B453-43B8-8968-CEAE6B1ED525}" type="presOf" srcId="{3AC89ED5-A036-4E96-9ED9-D93BDB9F064C}" destId="{CE5EFB66-DB9B-4747-A4AB-BE10053C329E}" srcOrd="0" destOrd="0" presId="urn:microsoft.com/office/officeart/2005/8/layout/chevron1"/>
    <dgm:cxn modelId="{6DDDC858-97E4-4351-A095-B1A2E6AB9678}" type="presOf" srcId="{0F632EA4-B1C6-4941-B061-7502F0ECC0B2}" destId="{6B718522-3B36-4C18-95F7-F85C8AF97158}" srcOrd="0" destOrd="0" presId="urn:microsoft.com/office/officeart/2005/8/layout/chevron1"/>
    <dgm:cxn modelId="{0BEDB7A7-546D-4798-AB5C-9415904DBE2E}" type="presOf" srcId="{9353AF0F-35E5-4075-857F-61F3C6D26835}" destId="{6A889277-CAAF-4E05-BA3E-747104A17733}" srcOrd="0" destOrd="0" presId="urn:microsoft.com/office/officeart/2005/8/layout/chevron1"/>
    <dgm:cxn modelId="{2234CA92-B572-415B-B855-E90BEE225AF3}" srcId="{9353AF0F-35E5-4075-857F-61F3C6D26835}" destId="{3AC89ED5-A036-4E96-9ED9-D93BDB9F064C}" srcOrd="1" destOrd="0" parTransId="{385450E0-2974-4CE0-B35C-C26F72105B24}" sibTransId="{787E648E-F84E-4933-B934-26E2DE5931FC}"/>
    <dgm:cxn modelId="{1E354267-8F85-42B0-98D9-40D893B707F0}" type="presParOf" srcId="{6A889277-CAAF-4E05-BA3E-747104A17733}" destId="{6B718522-3B36-4C18-95F7-F85C8AF97158}" srcOrd="0" destOrd="0" presId="urn:microsoft.com/office/officeart/2005/8/layout/chevron1"/>
    <dgm:cxn modelId="{E53AAD8B-0ED4-4D89-8F30-F04DF57DA517}" type="presParOf" srcId="{6A889277-CAAF-4E05-BA3E-747104A17733}" destId="{2392A453-5540-435C-ABD0-FB72D31DC888}" srcOrd="1" destOrd="0" presId="urn:microsoft.com/office/officeart/2005/8/layout/chevron1"/>
    <dgm:cxn modelId="{4B457159-AB64-4F17-8704-422DD3B07B3B}" type="presParOf" srcId="{6A889277-CAAF-4E05-BA3E-747104A17733}" destId="{CE5EFB66-DB9B-4747-A4AB-BE10053C329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C4E4F0-A1B4-431A-A061-C152A9F7EEDD}">
      <dsp:nvSpPr>
        <dsp:cNvPr id="0" name=""/>
        <dsp:cNvSpPr/>
      </dsp:nvSpPr>
      <dsp:spPr>
        <a:xfrm>
          <a:off x="3341171" y="1767"/>
          <a:ext cx="5011756" cy="165136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>
              <a:latin typeface="HY헤드라인M" pitchFamily="18" charset="-127"/>
              <a:ea typeface="HY헤드라인M" pitchFamily="18" charset="-127"/>
            </a:rPr>
            <a:t>주요사건</a:t>
          </a:r>
          <a:endParaRPr lang="ko-KR" altLang="en-US" sz="1800" kern="1200" dirty="0">
            <a:latin typeface="HY헤드라인M" pitchFamily="18" charset="-127"/>
            <a:ea typeface="HY헤드라인M" pitchFamily="18" charset="-127"/>
          </a:endParaRPr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err="1" smtClean="0">
              <a:latin typeface="HY헤드라인M" pitchFamily="18" charset="-127"/>
              <a:ea typeface="HY헤드라인M" pitchFamily="18" charset="-127"/>
            </a:rPr>
            <a:t>메이지유신</a:t>
          </a:r>
          <a:endParaRPr lang="ko-KR" altLang="en-US" sz="1800" kern="1200" dirty="0">
            <a:latin typeface="HY헤드라인M" pitchFamily="18" charset="-127"/>
            <a:ea typeface="HY헤드라인M" pitchFamily="18" charset="-127"/>
          </a:endParaRPr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err="1" smtClean="0">
              <a:latin typeface="HY헤드라인M" pitchFamily="18" charset="-127"/>
              <a:ea typeface="HY헤드라인M" pitchFamily="18" charset="-127"/>
            </a:rPr>
            <a:t>메이지시대모습</a:t>
          </a:r>
          <a:endParaRPr lang="ko-KR" altLang="en-US" sz="1800" kern="1200" dirty="0">
            <a:latin typeface="HY헤드라인M" pitchFamily="18" charset="-127"/>
            <a:ea typeface="HY헤드라인M" pitchFamily="18" charset="-127"/>
          </a:endParaRPr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err="1" smtClean="0">
              <a:latin typeface="HY헤드라인M" pitchFamily="18" charset="-127"/>
              <a:ea typeface="HY헤드라인M" pitchFamily="18" charset="-127"/>
            </a:rPr>
            <a:t>메이지천황</a:t>
          </a:r>
          <a:endParaRPr lang="ko-KR" altLang="en-US" sz="1800" kern="1200" dirty="0">
            <a:latin typeface="HY헤드라인M" pitchFamily="18" charset="-127"/>
            <a:ea typeface="HY헤드라인M" pitchFamily="18" charset="-127"/>
          </a:endParaRPr>
        </a:p>
      </dsp:txBody>
      <dsp:txXfrm>
        <a:off x="3341171" y="1767"/>
        <a:ext cx="5011756" cy="1651367"/>
      </dsp:txXfrm>
    </dsp:sp>
    <dsp:sp modelId="{D5606ACD-3856-4551-A7EA-98FDC81808FF}">
      <dsp:nvSpPr>
        <dsp:cNvPr id="0" name=""/>
        <dsp:cNvSpPr/>
      </dsp:nvSpPr>
      <dsp:spPr>
        <a:xfrm>
          <a:off x="0" y="1767"/>
          <a:ext cx="3341171" cy="16513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800" kern="1200" dirty="0" smtClean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Kozuka Gothic Pro M" pitchFamily="34" charset="-128"/>
              <a:ea typeface="Kozuka Gothic Pro M" pitchFamily="34" charset="-128"/>
            </a:rPr>
            <a:t>明治時代</a:t>
          </a:r>
          <a:r>
            <a:rPr lang="ja-JP" altLang="en-US" sz="3800" kern="1200" dirty="0" smtClean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HY헤드라인M" pitchFamily="18" charset="-127"/>
            </a:rPr>
            <a:t>     </a:t>
          </a:r>
          <a:r>
            <a:rPr lang="en-US" altLang="ja-JP" sz="3800" kern="1200" dirty="0" smtClean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en-US" sz="3800" kern="1200" dirty="0" err="1" smtClean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HY헤드라인M" pitchFamily="18" charset="-127"/>
              <a:ea typeface="HY헤드라인M" pitchFamily="18" charset="-127"/>
            </a:rPr>
            <a:t>메이지시대</a:t>
          </a:r>
          <a:r>
            <a:rPr lang="en-US" altLang="ko-KR" sz="3800" kern="1200" dirty="0" smtClean="0"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HY헤드라인M" pitchFamily="18" charset="-127"/>
              <a:ea typeface="HY헤드라인M" pitchFamily="18" charset="-127"/>
            </a:rPr>
            <a:t>)</a:t>
          </a:r>
          <a:endParaRPr lang="ko-KR" altLang="en-US" sz="3800" kern="1200" dirty="0">
            <a:solidFill>
              <a:schemeClr val="bg1"/>
            </a:solidFill>
            <a:effectLst>
              <a:glow rad="101600">
                <a:schemeClr val="bg1">
                  <a:lumMod val="75000"/>
                  <a:alpha val="60000"/>
                </a:schemeClr>
              </a:glow>
            </a:effectLst>
            <a:latin typeface="HY헤드라인M" pitchFamily="18" charset="-127"/>
            <a:ea typeface="HY헤드라인M" pitchFamily="18" charset="-127"/>
          </a:endParaRPr>
        </a:p>
      </dsp:txBody>
      <dsp:txXfrm>
        <a:off x="0" y="1767"/>
        <a:ext cx="3341171" cy="1651367"/>
      </dsp:txXfrm>
    </dsp:sp>
    <dsp:sp modelId="{573FCD29-429A-44B7-8828-94C399B26BF6}">
      <dsp:nvSpPr>
        <dsp:cNvPr id="0" name=""/>
        <dsp:cNvSpPr/>
      </dsp:nvSpPr>
      <dsp:spPr>
        <a:xfrm>
          <a:off x="3341171" y="1800205"/>
          <a:ext cx="5011756" cy="165136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4238610"/>
            <a:satOff val="-11332"/>
            <a:lumOff val="-55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4238610"/>
              <a:satOff val="-11332"/>
              <a:lumOff val="-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smtClean="0">
              <a:latin typeface="HY헤드라인M" pitchFamily="18" charset="-127"/>
              <a:ea typeface="HY헤드라인M" pitchFamily="18" charset="-127"/>
            </a:rPr>
            <a:t>주요사건</a:t>
          </a:r>
          <a:endParaRPr lang="ko-KR" altLang="en-US" sz="2400" kern="1200" dirty="0">
            <a:latin typeface="HY헤드라인M" pitchFamily="18" charset="-127"/>
            <a:ea typeface="HY헤드라인M" pitchFamily="18" charset="-127"/>
          </a:endParaRPr>
        </a:p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err="1" smtClean="0">
              <a:latin typeface="HY헤드라인M" pitchFamily="18" charset="-127"/>
              <a:ea typeface="HY헤드라인M" pitchFamily="18" charset="-127"/>
            </a:rPr>
            <a:t>다이쇼천황</a:t>
          </a:r>
          <a:endParaRPr lang="ko-KR" altLang="en-US" sz="2400" kern="1200" dirty="0">
            <a:latin typeface="HY헤드라인M" pitchFamily="18" charset="-127"/>
            <a:ea typeface="HY헤드라인M" pitchFamily="18" charset="-127"/>
          </a:endParaRPr>
        </a:p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err="1" smtClean="0">
              <a:latin typeface="HY헤드라인M" pitchFamily="18" charset="-127"/>
              <a:ea typeface="HY헤드라인M" pitchFamily="18" charset="-127"/>
            </a:rPr>
            <a:t>다이쇼시대모습</a:t>
          </a:r>
          <a:endParaRPr lang="ko-KR" altLang="en-US" sz="2400" kern="1200" dirty="0">
            <a:latin typeface="HY헤드라인M" pitchFamily="18" charset="-127"/>
            <a:ea typeface="HY헤드라인M" pitchFamily="18" charset="-127"/>
          </a:endParaRPr>
        </a:p>
      </dsp:txBody>
      <dsp:txXfrm>
        <a:off x="3341171" y="1800205"/>
        <a:ext cx="5011756" cy="1651367"/>
      </dsp:txXfrm>
    </dsp:sp>
    <dsp:sp modelId="{AFA08005-01E5-4F2B-9374-761850F8148A}">
      <dsp:nvSpPr>
        <dsp:cNvPr id="0" name=""/>
        <dsp:cNvSpPr/>
      </dsp:nvSpPr>
      <dsp:spPr>
        <a:xfrm>
          <a:off x="0" y="1818271"/>
          <a:ext cx="3341171" cy="1651367"/>
        </a:xfrm>
        <a:prstGeom prst="roundRect">
          <a:avLst/>
        </a:prstGeom>
        <a:solidFill>
          <a:schemeClr val="accent3">
            <a:hueOff val="-4194735"/>
            <a:satOff val="-12560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800" kern="1200" dirty="0" smtClean="0"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Kozuka Gothic Pro M" pitchFamily="34" charset="-128"/>
              <a:ea typeface="Kozuka Gothic Pro M" pitchFamily="34" charset="-128"/>
            </a:rPr>
            <a:t>大正時代</a:t>
          </a:r>
          <a:r>
            <a:rPr lang="ja-JP" altLang="en-US" sz="3800" kern="1200" dirty="0" smtClean="0"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HY헤드라인M" pitchFamily="18" charset="-127"/>
            </a:rPr>
            <a:t>     </a:t>
          </a:r>
          <a:r>
            <a:rPr lang="en-US" altLang="ja-JP" sz="3800" kern="1200" dirty="0" smtClean="0"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en-US" sz="3800" kern="1200" dirty="0" err="1" smtClean="0"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HY헤드라인M" pitchFamily="18" charset="-127"/>
              <a:ea typeface="HY헤드라인M" pitchFamily="18" charset="-127"/>
            </a:rPr>
            <a:t>다이쇼시대</a:t>
          </a:r>
          <a:r>
            <a:rPr lang="en-US" altLang="ko-KR" sz="3800" kern="1200" dirty="0" smtClean="0"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HY헤드라인M" pitchFamily="18" charset="-127"/>
              <a:ea typeface="HY헤드라인M" pitchFamily="18" charset="-127"/>
            </a:rPr>
            <a:t>)</a:t>
          </a:r>
          <a:endParaRPr lang="ko-KR" altLang="en-US" sz="3800" kern="1200" dirty="0">
            <a:effectLst>
              <a:glow rad="101600">
                <a:schemeClr val="bg1">
                  <a:lumMod val="75000"/>
                  <a:alpha val="60000"/>
                </a:schemeClr>
              </a:glow>
            </a:effectLst>
            <a:latin typeface="HY헤드라인M" pitchFamily="18" charset="-127"/>
            <a:ea typeface="HY헤드라인M" pitchFamily="18" charset="-127"/>
          </a:endParaRPr>
        </a:p>
      </dsp:txBody>
      <dsp:txXfrm>
        <a:off x="0" y="1818271"/>
        <a:ext cx="3341171" cy="1651367"/>
      </dsp:txXfrm>
    </dsp:sp>
    <dsp:sp modelId="{503E8FAD-A82D-40B9-9ED2-9ABBC8DD76E0}">
      <dsp:nvSpPr>
        <dsp:cNvPr id="0" name=""/>
        <dsp:cNvSpPr/>
      </dsp:nvSpPr>
      <dsp:spPr>
        <a:xfrm>
          <a:off x="3341171" y="3816425"/>
          <a:ext cx="5011756" cy="8246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8477219"/>
            <a:satOff val="-22663"/>
            <a:lumOff val="-110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8477219"/>
              <a:satOff val="-22663"/>
              <a:lumOff val="-11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160AA-9447-419A-99C5-29EBB0ABFAF5}">
      <dsp:nvSpPr>
        <dsp:cNvPr id="0" name=""/>
        <dsp:cNvSpPr/>
      </dsp:nvSpPr>
      <dsp:spPr>
        <a:xfrm>
          <a:off x="0" y="3634775"/>
          <a:ext cx="3341171" cy="1187993"/>
        </a:xfrm>
        <a:prstGeom prst="roundRect">
          <a:avLst/>
        </a:prstGeom>
        <a:solidFill>
          <a:schemeClr val="accent3">
            <a:hueOff val="-8389470"/>
            <a:satOff val="-25119"/>
            <a:lumOff val="-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800" kern="1200" dirty="0" smtClean="0">
              <a:latin typeface="HY헤드라인M" pitchFamily="18" charset="-127"/>
              <a:ea typeface="HY헤드라인M" pitchFamily="18" charset="-127"/>
            </a:rPr>
            <a:t>출처</a:t>
          </a:r>
          <a:endParaRPr lang="ko-KR" altLang="en-US" sz="3800" kern="1200" dirty="0">
            <a:latin typeface="HY헤드라인M" pitchFamily="18" charset="-127"/>
            <a:ea typeface="HY헤드라인M" pitchFamily="18" charset="-127"/>
          </a:endParaRPr>
        </a:p>
      </dsp:txBody>
      <dsp:txXfrm>
        <a:off x="0" y="3634775"/>
        <a:ext cx="3341171" cy="118799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718522-3B36-4C18-95F7-F85C8AF97158}">
      <dsp:nvSpPr>
        <dsp:cNvPr id="0" name=""/>
        <dsp:cNvSpPr/>
      </dsp:nvSpPr>
      <dsp:spPr>
        <a:xfrm>
          <a:off x="5357" y="1391443"/>
          <a:ext cx="3202781" cy="128111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최초 사립대</a:t>
          </a:r>
          <a:r>
            <a:rPr lang="en-US" altLang="ko-KR" sz="28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, </a:t>
          </a:r>
          <a:r>
            <a:rPr lang="ko-KR" altLang="en-US" sz="2800" kern="12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와세다</a:t>
          </a:r>
          <a:r>
            <a:rPr lang="ko-KR" altLang="en-US" sz="28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대학교</a:t>
          </a:r>
          <a:endParaRPr lang="ko-KR" altLang="en-US" sz="28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>
        <a:off x="5357" y="1391443"/>
        <a:ext cx="3202781" cy="1281112"/>
      </dsp:txXfrm>
    </dsp:sp>
    <dsp:sp modelId="{87715EC2-C6EE-435F-AACB-BD50D655A045}">
      <dsp:nvSpPr>
        <dsp:cNvPr id="0" name=""/>
        <dsp:cNvSpPr/>
      </dsp:nvSpPr>
      <dsp:spPr>
        <a:xfrm>
          <a:off x="2887860" y="1391443"/>
          <a:ext cx="3202781" cy="128111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한일합방기념 그림엽서</a:t>
          </a:r>
          <a:endParaRPr lang="ko-KR" altLang="en-US" sz="28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>
        <a:off x="2887860" y="1391443"/>
        <a:ext cx="3202781" cy="128111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2A431F-0332-4424-A858-5215533501CC}">
      <dsp:nvSpPr>
        <dsp:cNvPr id="0" name=""/>
        <dsp:cNvSpPr/>
      </dsp:nvSpPr>
      <dsp:spPr>
        <a:xfrm>
          <a:off x="4620" y="1191616"/>
          <a:ext cx="2761759" cy="110470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(좌)</a:t>
          </a:r>
          <a:r>
            <a:rPr lang="en-US" altLang="ko-KR" sz="18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1873년에 </a:t>
          </a:r>
          <a:r>
            <a:rPr lang="en-US" altLang="ko-KR" sz="1800" kern="12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발행된</a:t>
          </a:r>
          <a:r>
            <a:rPr lang="en-US" altLang="ko-KR" sz="18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</a:t>
          </a:r>
          <a:r>
            <a:rPr lang="ko-KR" altLang="en-US" sz="18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구</a:t>
          </a:r>
          <a:r>
            <a:rPr lang="en-US" altLang="ko-KR" sz="1800" kern="12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국립은행권</a:t>
          </a:r>
          <a:r>
            <a:rPr lang="en-US" altLang="ko-KR" sz="18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10엔 </a:t>
          </a:r>
          <a:endParaRPr lang="ko-KR" altLang="en-US" sz="18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>
        <a:off x="4620" y="1191616"/>
        <a:ext cx="2761759" cy="1104703"/>
      </dsp:txXfrm>
    </dsp:sp>
    <dsp:sp modelId="{67CE851D-744E-4A52-876C-8DCCD08BBB06}">
      <dsp:nvSpPr>
        <dsp:cNvPr id="0" name=""/>
        <dsp:cNvSpPr/>
      </dsp:nvSpPr>
      <dsp:spPr>
        <a:xfrm>
          <a:off x="62092" y="2383232"/>
          <a:ext cx="2761759" cy="1104703"/>
        </a:xfrm>
        <a:prstGeom prst="chevron">
          <a:avLst/>
        </a:prstGeom>
        <a:solidFill>
          <a:schemeClr val="accent3">
            <a:hueOff val="-8389470"/>
            <a:satOff val="-25119"/>
            <a:lumOff val="-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(우)</a:t>
          </a:r>
          <a:r>
            <a:rPr lang="en-US" altLang="ko-KR" sz="18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1868년 </a:t>
          </a:r>
          <a:r>
            <a:rPr lang="en-US" altLang="ko-KR" sz="1800" kern="12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미국에서</a:t>
          </a:r>
          <a:r>
            <a:rPr lang="en-US" altLang="ko-KR" sz="18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</a:t>
          </a:r>
          <a:r>
            <a:rPr lang="en-US" altLang="ko-KR" sz="1800" kern="12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제조된</a:t>
          </a:r>
          <a:r>
            <a:rPr lang="en-US" altLang="ko-KR" sz="18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10달러 </a:t>
          </a:r>
          <a:r>
            <a:rPr lang="en-US" altLang="ko-KR" sz="1800" kern="12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지폐</a:t>
          </a:r>
          <a:endParaRPr lang="en-US" altLang="ko-KR" sz="1800" kern="1200" dirty="0" smtClean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>
        <a:off x="62092" y="2383232"/>
        <a:ext cx="2761759" cy="1104703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331AAA-91A0-4EC0-B1F7-B1450FF71C5F}">
      <dsp:nvSpPr>
        <dsp:cNvPr id="0" name=""/>
        <dsp:cNvSpPr/>
      </dsp:nvSpPr>
      <dsp:spPr>
        <a:xfrm rot="5400000">
          <a:off x="-160847" y="162954"/>
          <a:ext cx="1072314" cy="75062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>
              <a:solidFill>
                <a:schemeClr val="accent6">
                  <a:lumMod val="25000"/>
                </a:schemeClr>
              </a:solidFill>
              <a:latin typeface="HY헤드라인M" pitchFamily="18" charset="-127"/>
              <a:ea typeface="HY헤드라인M" pitchFamily="18" charset="-127"/>
            </a:rPr>
            <a:t>1</a:t>
          </a:r>
          <a:r>
            <a:rPr lang="ko-KR" altLang="en-US" sz="1800" kern="1200" dirty="0" smtClean="0">
              <a:solidFill>
                <a:schemeClr val="accent6">
                  <a:lumMod val="25000"/>
                </a:schemeClr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1800" kern="1200" dirty="0">
            <a:solidFill>
              <a:schemeClr val="accent6">
                <a:lumMod val="25000"/>
              </a:schemeClr>
            </a:solidFill>
            <a:latin typeface="HY헤드라인M" pitchFamily="18" charset="-127"/>
            <a:ea typeface="HY헤드라인M" pitchFamily="18" charset="-127"/>
          </a:endParaRPr>
        </a:p>
      </dsp:txBody>
      <dsp:txXfrm rot="5400000">
        <a:off x="-160847" y="162954"/>
        <a:ext cx="1072314" cy="750620"/>
      </dsp:txXfrm>
    </dsp:sp>
    <dsp:sp modelId="{22AC3A7C-37D7-45CD-9E4F-B84672EDFFDF}">
      <dsp:nvSpPr>
        <dsp:cNvPr id="0" name=""/>
        <dsp:cNvSpPr/>
      </dsp:nvSpPr>
      <dsp:spPr>
        <a:xfrm rot="5400000">
          <a:off x="4275279" y="-3522552"/>
          <a:ext cx="697004" cy="7746323"/>
        </a:xfrm>
        <a:prstGeom prst="round2SameRect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200" kern="1200" dirty="0" smtClean="0">
              <a:latin typeface="HY헤드라인M" pitchFamily="18" charset="-127"/>
              <a:ea typeface="HY헤드라인M" pitchFamily="18" charset="-127"/>
            </a:rPr>
            <a:t>에도 막부 붕괴</a:t>
          </a:r>
          <a:r>
            <a:rPr lang="en-US" altLang="ko-KR" sz="2200" kern="1200" dirty="0" smtClean="0">
              <a:latin typeface="Kozuka Gothic Pro M" pitchFamily="34" charset="-128"/>
              <a:ea typeface="Kozuka Gothic Pro M" pitchFamily="34" charset="-128"/>
            </a:rPr>
            <a:t>(</a:t>
          </a:r>
          <a:r>
            <a:rPr lang="ja-JP" altLang="en-US" sz="2200" b="1" kern="1200" dirty="0" smtClean="0">
              <a:latin typeface="Kozuka Gothic Pro M" pitchFamily="34" charset="-128"/>
              <a:ea typeface="Kozuka Gothic Pro M" pitchFamily="34" charset="-128"/>
            </a:rPr>
            <a:t>江戸幕府崩壊</a:t>
          </a:r>
          <a:r>
            <a:rPr lang="ja-JP" altLang="en-US" sz="2200" kern="1200" dirty="0" smtClean="0"/>
            <a:t>）</a:t>
          </a:r>
          <a:endParaRPr lang="ko-KR" altLang="en-US" sz="2200" kern="1200" dirty="0">
            <a:latin typeface="HY헤드라인M" pitchFamily="18" charset="-127"/>
            <a:ea typeface="HY헤드라인M" pitchFamily="18" charset="-127"/>
          </a:endParaRPr>
        </a:p>
      </dsp:txBody>
      <dsp:txXfrm rot="5400000">
        <a:off x="4275279" y="-3522552"/>
        <a:ext cx="697004" cy="7746323"/>
      </dsp:txXfrm>
    </dsp:sp>
    <dsp:sp modelId="{0877E833-4CC3-4A0A-A4A0-8D4B2AC41FD7}">
      <dsp:nvSpPr>
        <dsp:cNvPr id="0" name=""/>
        <dsp:cNvSpPr/>
      </dsp:nvSpPr>
      <dsp:spPr>
        <a:xfrm rot="5400000">
          <a:off x="-160847" y="1117958"/>
          <a:ext cx="1072314" cy="750620"/>
        </a:xfrm>
        <a:prstGeom prst="chevron">
          <a:avLst/>
        </a:prstGeom>
        <a:solidFill>
          <a:schemeClr val="accent3">
            <a:hueOff val="-2097367"/>
            <a:satOff val="-6280"/>
            <a:lumOff val="-784"/>
            <a:alphaOff val="0"/>
          </a:schemeClr>
        </a:solidFill>
        <a:ln w="25400" cap="flat" cmpd="sng" algn="ctr">
          <a:solidFill>
            <a:schemeClr val="accent3">
              <a:hueOff val="-2097367"/>
              <a:satOff val="-6280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2</a:t>
          </a:r>
          <a:r>
            <a:rPr lang="ko-KR" altLang="en-US" sz="19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19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 rot="5400000">
        <a:off x="-160847" y="1117958"/>
        <a:ext cx="1072314" cy="750620"/>
      </dsp:txXfrm>
    </dsp:sp>
    <dsp:sp modelId="{5EF3048B-D307-400F-AFD3-0316663951E2}">
      <dsp:nvSpPr>
        <dsp:cNvPr id="0" name=""/>
        <dsp:cNvSpPr/>
      </dsp:nvSpPr>
      <dsp:spPr>
        <a:xfrm rot="5400000">
          <a:off x="4275279" y="-2567548"/>
          <a:ext cx="697004" cy="7746323"/>
        </a:xfrm>
        <a:prstGeom prst="round2SameRect">
          <a:avLst/>
        </a:prstGeom>
        <a:noFill/>
        <a:ln w="25400" cap="flat" cmpd="sng" algn="ctr">
          <a:solidFill>
            <a:schemeClr val="accent3">
              <a:hueOff val="-2097367"/>
              <a:satOff val="-6280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200" kern="1200" dirty="0" smtClean="0">
              <a:latin typeface="HY헤드라인M" pitchFamily="18" charset="-127"/>
              <a:ea typeface="HY헤드라인M" pitchFamily="18" charset="-127"/>
            </a:rPr>
            <a:t>보신 전쟁 종료</a:t>
          </a:r>
          <a:r>
            <a:rPr lang="ja-JP" altLang="en-US" sz="2200" kern="1200" dirty="0" smtClean="0">
              <a:latin typeface="HY헤드라인M" pitchFamily="18" charset="-127"/>
              <a:ea typeface="HY헤드라인M" pitchFamily="18" charset="-127"/>
            </a:rPr>
            <a:t>（</a:t>
          </a:r>
          <a:r>
            <a:rPr lang="ko-KR" altLang="en-US" sz="2200" b="1" kern="1200" dirty="0" smtClean="0">
              <a:latin typeface="Kozuka Gothic Pro M" pitchFamily="34" charset="-128"/>
              <a:ea typeface="HY헤드라인M" pitchFamily="18" charset="-127"/>
            </a:rPr>
            <a:t>戊辰戰爭</a:t>
          </a:r>
          <a:r>
            <a:rPr lang="ja-JP" altLang="en-US" sz="2200" b="1" kern="1200" dirty="0" smtClean="0">
              <a:latin typeface="Kozuka Gothic Pro M" pitchFamily="34" charset="-128"/>
              <a:ea typeface="Kozuka Gothic Pro M" pitchFamily="34" charset="-128"/>
            </a:rPr>
            <a:t>終了</a:t>
          </a:r>
          <a:r>
            <a:rPr lang="ja-JP" altLang="en-US" sz="2200" b="1" kern="1200" dirty="0" smtClean="0">
              <a:latin typeface="HY헤드라인M" pitchFamily="18" charset="-127"/>
              <a:ea typeface="+mn-ea"/>
            </a:rPr>
            <a:t>）</a:t>
          </a:r>
          <a:r>
            <a:rPr lang="en-US" altLang="ko-KR" sz="2200" kern="1200" dirty="0" smtClean="0">
              <a:latin typeface="HY헤드라인M" pitchFamily="18" charset="-127"/>
              <a:ea typeface="HY헤드라인M" pitchFamily="18" charset="-127"/>
            </a:rPr>
            <a:t> </a:t>
          </a:r>
          <a:r>
            <a:rPr lang="ko-KR" altLang="en-US" sz="2200" kern="1200" dirty="0" err="1" smtClean="0">
              <a:latin typeface="HY헤드라인M" pitchFamily="18" charset="-127"/>
              <a:ea typeface="HY헤드라인M" pitchFamily="18" charset="-127"/>
            </a:rPr>
            <a:t>판적봉환</a:t>
          </a:r>
          <a:r>
            <a:rPr lang="ja-JP" altLang="en-US" sz="2200" kern="1200" dirty="0" smtClean="0">
              <a:latin typeface="HY헤드라인M" pitchFamily="18" charset="-127"/>
              <a:ea typeface="HY헤드라인M" pitchFamily="18" charset="-127"/>
            </a:rPr>
            <a:t>（</a:t>
          </a:r>
          <a:r>
            <a:rPr lang="ja-JP" altLang="en-US" sz="2200" b="1" kern="1200" dirty="0" smtClean="0">
              <a:latin typeface="Kozuka Gothic Pro M" pitchFamily="34" charset="-128"/>
              <a:ea typeface="Kozuka Gothic Pro M" pitchFamily="34" charset="-128"/>
            </a:rPr>
            <a:t>版籍奉還</a:t>
          </a:r>
          <a:r>
            <a:rPr lang="ja-JP" altLang="en-US" sz="2200" kern="1200" dirty="0" smtClean="0">
              <a:latin typeface="HY헤드라인M" pitchFamily="18" charset="-127"/>
              <a:ea typeface="HY헤드라인M" pitchFamily="18" charset="-127"/>
            </a:rPr>
            <a:t>）</a:t>
          </a:r>
          <a:endParaRPr lang="ko-KR" altLang="en-US" sz="2200" kern="1200" dirty="0">
            <a:latin typeface="HY헤드라인M" pitchFamily="18" charset="-127"/>
            <a:ea typeface="HY헤드라인M" pitchFamily="18" charset="-127"/>
          </a:endParaRPr>
        </a:p>
      </dsp:txBody>
      <dsp:txXfrm rot="5400000">
        <a:off x="4275279" y="-2567548"/>
        <a:ext cx="697004" cy="7746323"/>
      </dsp:txXfrm>
    </dsp:sp>
    <dsp:sp modelId="{903C17DB-BF31-48F6-B7FE-65B1083F8601}">
      <dsp:nvSpPr>
        <dsp:cNvPr id="0" name=""/>
        <dsp:cNvSpPr/>
      </dsp:nvSpPr>
      <dsp:spPr>
        <a:xfrm rot="5400000">
          <a:off x="-160847" y="2072961"/>
          <a:ext cx="1072314" cy="750620"/>
        </a:xfrm>
        <a:prstGeom prst="chevron">
          <a:avLst/>
        </a:prstGeom>
        <a:solidFill>
          <a:schemeClr val="accent3">
            <a:hueOff val="-4194735"/>
            <a:satOff val="-12560"/>
            <a:lumOff val="-1569"/>
            <a:alphaOff val="0"/>
          </a:schemeClr>
        </a:solidFill>
        <a:ln w="25400" cap="flat" cmpd="sng" algn="ctr">
          <a:solidFill>
            <a:schemeClr val="accent3">
              <a:hueOff val="-4194735"/>
              <a:satOff val="-12560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4</a:t>
          </a:r>
          <a:r>
            <a:rPr lang="ko-KR" altLang="en-US" sz="19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19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 rot="5400000">
        <a:off x="-160847" y="2072961"/>
        <a:ext cx="1072314" cy="750620"/>
      </dsp:txXfrm>
    </dsp:sp>
    <dsp:sp modelId="{D03BB2D5-987D-4D3A-A359-1EB2B57255E8}">
      <dsp:nvSpPr>
        <dsp:cNvPr id="0" name=""/>
        <dsp:cNvSpPr/>
      </dsp:nvSpPr>
      <dsp:spPr>
        <a:xfrm rot="5400000">
          <a:off x="4275279" y="-1612544"/>
          <a:ext cx="697004" cy="7746323"/>
        </a:xfrm>
        <a:prstGeom prst="round2SameRect">
          <a:avLst/>
        </a:prstGeom>
        <a:noFill/>
        <a:ln w="25400" cap="flat" cmpd="sng" algn="ctr">
          <a:solidFill>
            <a:schemeClr val="accent3">
              <a:hueOff val="-4194735"/>
              <a:satOff val="-12560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200" kern="1200" dirty="0" err="1" smtClean="0">
              <a:latin typeface="HY헤드라인M" pitchFamily="18" charset="-127"/>
              <a:ea typeface="HY헤드라인M" pitchFamily="18" charset="-127"/>
            </a:rPr>
            <a:t>폐번치현</a:t>
          </a:r>
          <a:r>
            <a:rPr lang="en-US" altLang="ko-KR" sz="2200" kern="1200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ja-JP" sz="2200" b="1" kern="1200" dirty="0" smtClean="0">
              <a:latin typeface="Kozuka Gothic Pro M" pitchFamily="34" charset="-128"/>
              <a:ea typeface="Kozuka Gothic Pro M" pitchFamily="34" charset="-128"/>
            </a:rPr>
            <a:t>廃藩置県</a:t>
          </a:r>
          <a:r>
            <a:rPr lang="en-US" altLang="ko-KR" sz="2200" kern="1200" dirty="0" smtClean="0">
              <a:latin typeface="HY헤드라인M" pitchFamily="18" charset="-127"/>
              <a:ea typeface="HY헤드라인M" pitchFamily="18" charset="-127"/>
            </a:rPr>
            <a:t>), </a:t>
          </a:r>
          <a:r>
            <a:rPr lang="ko-KR" altLang="en-US" sz="2200" kern="1200" dirty="0" smtClean="0">
              <a:latin typeface="HY헤드라인M" pitchFamily="18" charset="-127"/>
              <a:ea typeface="HY헤드라인M" pitchFamily="18" charset="-127"/>
            </a:rPr>
            <a:t>단발령</a:t>
          </a:r>
          <a:r>
            <a:rPr lang="en-US" altLang="ko-KR" sz="2200" kern="1200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en-US" sz="2200" b="1" kern="1200" dirty="0" smtClean="0">
              <a:latin typeface="Kozuka Gothic Pro M" pitchFamily="34" charset="-128"/>
            </a:rPr>
            <a:t>斷髮令</a:t>
          </a:r>
          <a:r>
            <a:rPr lang="en-US" altLang="ko-KR" sz="2200" kern="1200" dirty="0" smtClean="0">
              <a:latin typeface="HY헤드라인M" pitchFamily="18" charset="-127"/>
              <a:ea typeface="HY헤드라인M" pitchFamily="18" charset="-127"/>
            </a:rPr>
            <a:t>)</a:t>
          </a:r>
          <a:endParaRPr lang="ko-KR" altLang="en-US" sz="2200" kern="1200" dirty="0">
            <a:latin typeface="HY헤드라인M" pitchFamily="18" charset="-127"/>
            <a:ea typeface="HY헤드라인M" pitchFamily="18" charset="-127"/>
          </a:endParaRPr>
        </a:p>
      </dsp:txBody>
      <dsp:txXfrm rot="5400000">
        <a:off x="4275279" y="-1612544"/>
        <a:ext cx="697004" cy="7746323"/>
      </dsp:txXfrm>
    </dsp:sp>
    <dsp:sp modelId="{250ABF40-304B-466D-A0EF-BDF5F60598DD}">
      <dsp:nvSpPr>
        <dsp:cNvPr id="0" name=""/>
        <dsp:cNvSpPr/>
      </dsp:nvSpPr>
      <dsp:spPr>
        <a:xfrm rot="5400000">
          <a:off x="-160847" y="3027965"/>
          <a:ext cx="1072314" cy="750620"/>
        </a:xfrm>
        <a:prstGeom prst="chevron">
          <a:avLst/>
        </a:prstGeom>
        <a:solidFill>
          <a:schemeClr val="accent3">
            <a:hueOff val="-6292102"/>
            <a:satOff val="-18839"/>
            <a:lumOff val="-2353"/>
            <a:alphaOff val="0"/>
          </a:schemeClr>
        </a:solidFill>
        <a:ln w="25400" cap="flat" cmpd="sng" algn="ctr">
          <a:solidFill>
            <a:schemeClr val="accent3">
              <a:hueOff val="-6292102"/>
              <a:satOff val="-18839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6</a:t>
          </a:r>
          <a:r>
            <a:rPr lang="ko-KR" altLang="en-US" sz="19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en-US" altLang="ko-KR" sz="1900" kern="1200" dirty="0" smtClean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 rot="5400000">
        <a:off x="-160847" y="3027965"/>
        <a:ext cx="1072314" cy="750620"/>
      </dsp:txXfrm>
    </dsp:sp>
    <dsp:sp modelId="{BB625EC1-61F0-42EA-82F5-0D778BA6831D}">
      <dsp:nvSpPr>
        <dsp:cNvPr id="0" name=""/>
        <dsp:cNvSpPr/>
      </dsp:nvSpPr>
      <dsp:spPr>
        <a:xfrm rot="5400000">
          <a:off x="4275279" y="-657541"/>
          <a:ext cx="697004" cy="7746323"/>
        </a:xfrm>
        <a:prstGeom prst="round2SameRect">
          <a:avLst/>
        </a:prstGeom>
        <a:noFill/>
        <a:ln w="25400" cap="flat" cmpd="sng" algn="ctr">
          <a:solidFill>
            <a:schemeClr val="accent3">
              <a:hueOff val="-6292102"/>
              <a:satOff val="-18839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200" kern="1200" dirty="0" smtClean="0">
              <a:latin typeface="HY헤드라인M" pitchFamily="18" charset="-127"/>
              <a:ea typeface="HY헤드라인M" pitchFamily="18" charset="-127"/>
            </a:rPr>
            <a:t>징병제</a:t>
          </a:r>
          <a:r>
            <a:rPr lang="en-US" altLang="ko-KR" sz="2200" kern="1200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en-US" sz="2200" kern="1200" dirty="0" smtClean="0">
              <a:latin typeface="Kozuka Gothic Pro M" pitchFamily="34" charset="-128"/>
            </a:rPr>
            <a:t>徵兵制</a:t>
          </a:r>
          <a:r>
            <a:rPr lang="en-US" altLang="ko-KR" sz="2200" kern="1200" dirty="0" smtClean="0">
              <a:latin typeface="HY헤드라인M" pitchFamily="18" charset="-127"/>
              <a:ea typeface="HY헤드라인M" pitchFamily="18" charset="-127"/>
            </a:rPr>
            <a:t>)</a:t>
          </a:r>
          <a:r>
            <a:rPr lang="ko-KR" altLang="en-US" sz="2200" kern="1200" dirty="0" smtClean="0">
              <a:latin typeface="HY헤드라인M" pitchFamily="18" charset="-127"/>
              <a:ea typeface="HY헤드라인M" pitchFamily="18" charset="-127"/>
            </a:rPr>
            <a:t> 실시</a:t>
          </a:r>
          <a:endParaRPr lang="en-US" altLang="ko-KR" sz="2200" kern="1200" dirty="0" smtClean="0">
            <a:latin typeface="HY헤드라인M" pitchFamily="18" charset="-127"/>
            <a:ea typeface="HY헤드라인M" pitchFamily="18" charset="-127"/>
          </a:endParaRPr>
        </a:p>
      </dsp:txBody>
      <dsp:txXfrm rot="5400000">
        <a:off x="4275279" y="-657541"/>
        <a:ext cx="697004" cy="7746323"/>
      </dsp:txXfrm>
    </dsp:sp>
    <dsp:sp modelId="{A6316315-3DCF-4A90-A9BC-17A5C905B6B6}">
      <dsp:nvSpPr>
        <dsp:cNvPr id="0" name=""/>
        <dsp:cNvSpPr/>
      </dsp:nvSpPr>
      <dsp:spPr>
        <a:xfrm rot="5400000">
          <a:off x="-89800" y="3920024"/>
          <a:ext cx="1072314" cy="750620"/>
        </a:xfrm>
        <a:prstGeom prst="chevron">
          <a:avLst/>
        </a:prstGeom>
        <a:solidFill>
          <a:schemeClr val="accent3">
            <a:hueOff val="-8389470"/>
            <a:satOff val="-25119"/>
            <a:lumOff val="-3137"/>
            <a:alphaOff val="0"/>
          </a:schemeClr>
        </a:solidFill>
        <a:ln w="25400" cap="flat" cmpd="sng" algn="ctr">
          <a:solidFill>
            <a:schemeClr val="accent3">
              <a:hueOff val="-8389470"/>
              <a:satOff val="-25119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9</a:t>
          </a:r>
          <a:r>
            <a:rPr lang="ko-KR" altLang="en-US" sz="19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19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 rot="5400000">
        <a:off x="-89800" y="3920024"/>
        <a:ext cx="1072314" cy="750620"/>
      </dsp:txXfrm>
    </dsp:sp>
    <dsp:sp modelId="{5460FBE3-298A-43A5-8465-9349C12E164D}">
      <dsp:nvSpPr>
        <dsp:cNvPr id="0" name=""/>
        <dsp:cNvSpPr/>
      </dsp:nvSpPr>
      <dsp:spPr>
        <a:xfrm rot="5400000">
          <a:off x="4275279" y="297462"/>
          <a:ext cx="697004" cy="7746323"/>
        </a:xfrm>
        <a:prstGeom prst="round2SameRect">
          <a:avLst/>
        </a:prstGeom>
        <a:noFill/>
        <a:ln w="25400" cap="flat" cmpd="sng" algn="ctr">
          <a:solidFill>
            <a:schemeClr val="accent3">
              <a:hueOff val="-8389470"/>
              <a:satOff val="-25119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200" kern="1200" dirty="0" err="1" smtClean="0">
              <a:latin typeface="HY헤드라인M" pitchFamily="18" charset="-127"/>
              <a:ea typeface="HY헤드라인M" pitchFamily="18" charset="-127"/>
            </a:rPr>
            <a:t>폐도령</a:t>
          </a:r>
          <a:r>
            <a:rPr lang="en-US" altLang="ko-KR" sz="2200" kern="1200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ko-KR" sz="2200" kern="1200" dirty="0" err="1" smtClean="0">
              <a:latin typeface="HY헤드라인M" pitchFamily="18" charset="-127"/>
              <a:ea typeface="HY헤드라인M" pitchFamily="18" charset="-127"/>
            </a:rPr>
            <a:t>廃刀例</a:t>
          </a:r>
          <a:r>
            <a:rPr lang="en-US" altLang="ko-KR" sz="2200" kern="1200" dirty="0" smtClean="0">
              <a:latin typeface="HY헤드라인M" pitchFamily="18" charset="-127"/>
              <a:ea typeface="HY헤드라인M" pitchFamily="18" charset="-127"/>
            </a:rPr>
            <a:t>)</a:t>
          </a:r>
          <a:endParaRPr lang="ko-KR" altLang="en-US" sz="2200" kern="1200" dirty="0">
            <a:latin typeface="HY헤드라인M" pitchFamily="18" charset="-127"/>
            <a:ea typeface="HY헤드라인M" pitchFamily="18" charset="-127"/>
          </a:endParaRPr>
        </a:p>
      </dsp:txBody>
      <dsp:txXfrm rot="5400000">
        <a:off x="4275279" y="297462"/>
        <a:ext cx="697004" cy="7746323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FBFAF9-77A8-46A0-855B-BFFAB912F4A9}">
      <dsp:nvSpPr>
        <dsp:cNvPr id="0" name=""/>
        <dsp:cNvSpPr/>
      </dsp:nvSpPr>
      <dsp:spPr>
        <a:xfrm>
          <a:off x="0" y="0"/>
          <a:ext cx="3005551" cy="4464496"/>
        </a:xfrm>
        <a:prstGeom prst="triangl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18FF5-5BA4-47E2-AC79-35088A3124B1}">
      <dsp:nvSpPr>
        <dsp:cNvPr id="0" name=""/>
        <dsp:cNvSpPr/>
      </dsp:nvSpPr>
      <dsp:spPr>
        <a:xfrm>
          <a:off x="1502775" y="446885"/>
          <a:ext cx="1953608" cy="7934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latin typeface="HY헤드라인M" pitchFamily="18" charset="-127"/>
              <a:ea typeface="HY헤드라인M" pitchFamily="18" charset="-127"/>
            </a:rPr>
            <a:t>무사</a:t>
          </a:r>
          <a:endParaRPr lang="ko-KR" altLang="en-US" sz="2000" b="1" kern="1200" dirty="0">
            <a:latin typeface="HY헤드라인M" pitchFamily="18" charset="-127"/>
            <a:ea typeface="HY헤드라인M" pitchFamily="18" charset="-127"/>
          </a:endParaRPr>
        </a:p>
      </dsp:txBody>
      <dsp:txXfrm>
        <a:off x="1502775" y="446885"/>
        <a:ext cx="1953608" cy="793494"/>
      </dsp:txXfrm>
    </dsp:sp>
    <dsp:sp modelId="{80A2447E-3E69-4718-8B44-CF90EB4DC1F7}">
      <dsp:nvSpPr>
        <dsp:cNvPr id="0" name=""/>
        <dsp:cNvSpPr/>
      </dsp:nvSpPr>
      <dsp:spPr>
        <a:xfrm>
          <a:off x="1502775" y="1339566"/>
          <a:ext cx="1953608" cy="7934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28728"/>
              <a:satOff val="9147"/>
              <a:lumOff val="163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latin typeface="HY헤드라인M" pitchFamily="18" charset="-127"/>
              <a:ea typeface="HY헤드라인M" pitchFamily="18" charset="-127"/>
            </a:rPr>
            <a:t>상인</a:t>
          </a:r>
          <a:r>
            <a:rPr lang="en-US" altLang="ko-KR" sz="2000" b="1" kern="1200" dirty="0" smtClean="0">
              <a:latin typeface="HY헤드라인M" pitchFamily="18" charset="-127"/>
              <a:ea typeface="HY헤드라인M" pitchFamily="18" charset="-127"/>
            </a:rPr>
            <a:t>․</a:t>
          </a:r>
          <a:r>
            <a:rPr lang="ko-KR" altLang="en-US" sz="2000" b="1" kern="1200" dirty="0" smtClean="0">
              <a:latin typeface="HY헤드라인M" pitchFamily="18" charset="-127"/>
              <a:ea typeface="HY헤드라인M" pitchFamily="18" charset="-127"/>
            </a:rPr>
            <a:t>수공업자</a:t>
          </a:r>
          <a:r>
            <a:rPr lang="en-US" altLang="ko-KR" sz="2000" b="1" kern="1200" dirty="0" smtClean="0">
              <a:latin typeface="Kozuka Gothic Pro M" pitchFamily="34" charset="-128"/>
              <a:ea typeface="Kozuka Gothic Pro M" pitchFamily="34" charset="-128"/>
            </a:rPr>
            <a:t>(</a:t>
          </a:r>
          <a:r>
            <a:rPr lang="ko-KR" altLang="en-US" sz="2000" b="1" kern="1200" dirty="0" smtClean="0">
              <a:latin typeface="Kozuka Gothic Pro M" pitchFamily="34" charset="-128"/>
              <a:ea typeface="HY헤드라인M" pitchFamily="18" charset="-127"/>
            </a:rPr>
            <a:t>町人</a:t>
          </a:r>
          <a:r>
            <a:rPr lang="en-US" altLang="ko-KR" sz="2000" b="1" kern="1200" dirty="0" smtClean="0">
              <a:latin typeface="Kozuka Gothic Pro M" pitchFamily="34" charset="-128"/>
              <a:ea typeface="Kozuka Gothic Pro M" pitchFamily="34" charset="-128"/>
            </a:rPr>
            <a:t>)</a:t>
          </a:r>
          <a:endParaRPr lang="ko-KR" altLang="en-US" sz="2000" b="1" kern="1200" dirty="0">
            <a:latin typeface="Kozuka Gothic Pro M" pitchFamily="34" charset="-128"/>
            <a:ea typeface="HY헤드라인M" pitchFamily="18" charset="-127"/>
          </a:endParaRPr>
        </a:p>
      </dsp:txBody>
      <dsp:txXfrm>
        <a:off x="1502775" y="1339566"/>
        <a:ext cx="1953608" cy="793494"/>
      </dsp:txXfrm>
    </dsp:sp>
    <dsp:sp modelId="{E78C399E-8DAA-4910-8D84-EDC87A356048}">
      <dsp:nvSpPr>
        <dsp:cNvPr id="0" name=""/>
        <dsp:cNvSpPr/>
      </dsp:nvSpPr>
      <dsp:spPr>
        <a:xfrm>
          <a:off x="1502775" y="2232248"/>
          <a:ext cx="1953608" cy="7934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57456"/>
              <a:satOff val="18293"/>
              <a:lumOff val="32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1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latin typeface="HY헤드라인M" pitchFamily="18" charset="-127"/>
              <a:ea typeface="HY헤드라인M" pitchFamily="18" charset="-127"/>
            </a:rPr>
            <a:t>농민</a:t>
          </a:r>
          <a:r>
            <a:rPr lang="en-US" altLang="ko-KR" sz="2000" b="1" kern="1200" dirty="0" smtClean="0">
              <a:latin typeface="Kozuka Gothic Pro M" pitchFamily="34" charset="-128"/>
              <a:ea typeface="Kozuka Gothic Pro M" pitchFamily="34" charset="-128"/>
            </a:rPr>
            <a:t>(</a:t>
          </a:r>
          <a:r>
            <a:rPr lang="ko-KR" altLang="en-US" sz="2000" b="1" kern="1200" dirty="0" smtClean="0">
              <a:latin typeface="Kozuka Gothic Pro M" pitchFamily="34" charset="-128"/>
              <a:ea typeface="HY헤드라인M" pitchFamily="18" charset="-127"/>
            </a:rPr>
            <a:t>百姓</a:t>
          </a:r>
          <a:r>
            <a:rPr lang="en-US" altLang="ko-KR" sz="2000" b="1" kern="1200" dirty="0" smtClean="0">
              <a:latin typeface="Kozuka Gothic Pro M" pitchFamily="34" charset="-128"/>
              <a:ea typeface="Kozuka Gothic Pro M" pitchFamily="34" charset="-128"/>
            </a:rPr>
            <a:t>)</a:t>
          </a:r>
        </a:p>
      </dsp:txBody>
      <dsp:txXfrm>
        <a:off x="1502775" y="2232248"/>
        <a:ext cx="1953608" cy="793494"/>
      </dsp:txXfrm>
    </dsp:sp>
    <dsp:sp modelId="{EB430B87-19EC-44B1-9667-D0C7724583CA}">
      <dsp:nvSpPr>
        <dsp:cNvPr id="0" name=""/>
        <dsp:cNvSpPr/>
      </dsp:nvSpPr>
      <dsp:spPr>
        <a:xfrm>
          <a:off x="1502775" y="3124929"/>
          <a:ext cx="1953608" cy="7934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28728"/>
              <a:satOff val="9147"/>
              <a:lumOff val="163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latin typeface="HY헤드라인M" pitchFamily="18" charset="-127"/>
              <a:ea typeface="HY헤드라인M" pitchFamily="18" charset="-127"/>
            </a:rPr>
            <a:t>천민</a:t>
          </a:r>
          <a:r>
            <a:rPr lang="en-US" altLang="ko-KR" sz="2000" b="1" kern="1200" dirty="0" smtClean="0">
              <a:latin typeface="Kozuka Gothic Pro M" pitchFamily="34" charset="-128"/>
              <a:ea typeface="Kozuka Gothic Pro M" pitchFamily="34" charset="-128"/>
            </a:rPr>
            <a:t>(</a:t>
          </a:r>
          <a:r>
            <a:rPr lang="ko-KR" altLang="en-US" sz="2000" b="1" kern="1200" dirty="0" smtClean="0">
              <a:latin typeface="Kozuka Gothic Pro M" pitchFamily="34" charset="-128"/>
              <a:ea typeface="HY헤드라인M" pitchFamily="18" charset="-127"/>
            </a:rPr>
            <a:t>穢多</a:t>
          </a:r>
          <a:r>
            <a:rPr lang="en-US" altLang="ko-KR" sz="2000" b="1" kern="1200" dirty="0" smtClean="0">
              <a:latin typeface="Kozuka Gothic Pro M" pitchFamily="34" charset="-128"/>
              <a:ea typeface="Kozuka Gothic Pro M" pitchFamily="34" charset="-128"/>
            </a:rPr>
            <a:t>,</a:t>
          </a:r>
          <a:r>
            <a:rPr lang="ko-KR" altLang="en-US" sz="2000" b="1" kern="1200" dirty="0" smtClean="0">
              <a:latin typeface="Kozuka Gothic Pro M" pitchFamily="34" charset="-128"/>
              <a:ea typeface="HY헤드라인M" pitchFamily="18" charset="-127"/>
            </a:rPr>
            <a:t>非人</a:t>
          </a:r>
          <a:r>
            <a:rPr lang="en-US" altLang="ko-KR" sz="2000" b="1" kern="1200" dirty="0" smtClean="0">
              <a:latin typeface="Kozuka Gothic Pro M" pitchFamily="34" charset="-128"/>
              <a:ea typeface="Kozuka Gothic Pro M" pitchFamily="34" charset="-128"/>
            </a:rPr>
            <a:t>)</a:t>
          </a:r>
          <a:endParaRPr lang="ko-KR" altLang="en-US" sz="2000" b="1" kern="1200" dirty="0">
            <a:latin typeface="Kozuka Gothic Pro M" pitchFamily="34" charset="-128"/>
            <a:ea typeface="HY헤드라인M" pitchFamily="18" charset="-127"/>
          </a:endParaRPr>
        </a:p>
      </dsp:txBody>
      <dsp:txXfrm>
        <a:off x="1502775" y="3124929"/>
        <a:ext cx="1953608" cy="79349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045330-22D9-49C3-842C-9549AB438894}">
      <dsp:nvSpPr>
        <dsp:cNvPr id="0" name=""/>
        <dsp:cNvSpPr/>
      </dsp:nvSpPr>
      <dsp:spPr>
        <a:xfrm>
          <a:off x="870012" y="0"/>
          <a:ext cx="1740024" cy="2060116"/>
        </a:xfrm>
        <a:prstGeom prst="trapezoid">
          <a:avLst>
            <a:gd name="adj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6500" kern="1200" dirty="0">
            <a:latin typeface="HY헤드라인M" pitchFamily="18" charset="-127"/>
            <a:ea typeface="HY헤드라인M" pitchFamily="18" charset="-127"/>
          </a:endParaRPr>
        </a:p>
      </dsp:txBody>
      <dsp:txXfrm>
        <a:off x="870012" y="0"/>
        <a:ext cx="1740024" cy="2060116"/>
      </dsp:txXfrm>
    </dsp:sp>
    <dsp:sp modelId="{988242C5-8009-4361-B932-179620657536}">
      <dsp:nvSpPr>
        <dsp:cNvPr id="0" name=""/>
        <dsp:cNvSpPr/>
      </dsp:nvSpPr>
      <dsp:spPr>
        <a:xfrm>
          <a:off x="0" y="2060116"/>
          <a:ext cx="3480048" cy="2060116"/>
        </a:xfrm>
        <a:prstGeom prst="trapezoid">
          <a:avLst>
            <a:gd name="adj" fmla="val 4223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500" kern="1200" dirty="0" smtClean="0">
              <a:latin typeface="HY헤드라인M" pitchFamily="18" charset="-127"/>
              <a:ea typeface="HY헤드라인M" pitchFamily="18" charset="-127"/>
            </a:rPr>
            <a:t>평민</a:t>
          </a:r>
          <a:endParaRPr lang="ko-KR" altLang="en-US" sz="6500" kern="1200" dirty="0">
            <a:latin typeface="HY헤드라인M" pitchFamily="18" charset="-127"/>
            <a:ea typeface="HY헤드라인M" pitchFamily="18" charset="-127"/>
          </a:endParaRPr>
        </a:p>
      </dsp:txBody>
      <dsp:txXfrm>
        <a:off x="609008" y="2060116"/>
        <a:ext cx="2262031" cy="206011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0314A8-8DC8-48CA-AEC3-5EDE2BDC1907}">
      <dsp:nvSpPr>
        <dsp:cNvPr id="0" name=""/>
        <dsp:cNvSpPr/>
      </dsp:nvSpPr>
      <dsp:spPr>
        <a:xfrm rot="5400000">
          <a:off x="-202696" y="202887"/>
          <a:ext cx="1351310" cy="94591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12</a:t>
          </a:r>
          <a:r>
            <a:rPr lang="ko-KR" altLang="en-US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25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 rot="5400000">
        <a:off x="-202696" y="202887"/>
        <a:ext cx="1351310" cy="945917"/>
      </dsp:txXfrm>
    </dsp:sp>
    <dsp:sp modelId="{AE9A22DB-A536-4F1C-92A0-0632923847BA}">
      <dsp:nvSpPr>
        <dsp:cNvPr id="0" name=""/>
        <dsp:cNvSpPr/>
      </dsp:nvSpPr>
      <dsp:spPr>
        <a:xfrm rot="5400000">
          <a:off x="4282254" y="-3336146"/>
          <a:ext cx="878351" cy="7551026"/>
        </a:xfrm>
        <a:prstGeom prst="round2SameRect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100" kern="1200" dirty="0" smtClean="0">
              <a:latin typeface="HY헤드라인M" pitchFamily="18" charset="-127"/>
              <a:ea typeface="HY헤드라인M" pitchFamily="18" charset="-127"/>
              <a:hlinkClick xmlns:r="http://schemas.openxmlformats.org/officeDocument/2006/relationships" r:id="rId1"/>
            </a:rPr>
            <a:t>오키나와 현</a:t>
          </a:r>
          <a:r>
            <a:rPr lang="en-US" altLang="ko-KR" sz="3100" kern="1200" dirty="0" smtClean="0">
              <a:latin typeface="HY헤드라인M" pitchFamily="18" charset="-127"/>
              <a:ea typeface="HY헤드라인M" pitchFamily="18" charset="-127"/>
              <a:hlinkClick xmlns:r="http://schemas.openxmlformats.org/officeDocument/2006/relationships" r:id="rId1"/>
            </a:rPr>
            <a:t>(</a:t>
          </a:r>
          <a:r>
            <a:rPr lang="ko-KR" altLang="en-US" sz="3100" kern="1200" dirty="0" err="1" smtClean="0">
              <a:hlinkClick xmlns:r="http://schemas.openxmlformats.org/officeDocument/2006/relationships" r:id="rId1"/>
            </a:rPr>
            <a:t>沖繩縣</a:t>
          </a:r>
          <a:r>
            <a:rPr lang="en-US" altLang="ko-KR" sz="3100" kern="1200" dirty="0" smtClean="0">
              <a:latin typeface="HY헤드라인M" pitchFamily="18" charset="-127"/>
              <a:ea typeface="HY헤드라인M" pitchFamily="18" charset="-127"/>
            </a:rPr>
            <a:t>)</a:t>
          </a:r>
          <a:r>
            <a:rPr lang="ko-KR" altLang="en-US" sz="3100" kern="1200" dirty="0" smtClean="0">
              <a:latin typeface="HY헤드라인M" pitchFamily="18" charset="-127"/>
              <a:ea typeface="HY헤드라인M" pitchFamily="18" charset="-127"/>
            </a:rPr>
            <a:t>을 설치</a:t>
          </a:r>
          <a:endParaRPr lang="ko-KR" altLang="en-US" sz="3100" kern="1200" dirty="0">
            <a:latin typeface="HY헤드라인M" pitchFamily="18" charset="-127"/>
            <a:ea typeface="HY헤드라인M" pitchFamily="18" charset="-127"/>
          </a:endParaRPr>
        </a:p>
      </dsp:txBody>
      <dsp:txXfrm rot="5400000">
        <a:off x="4282254" y="-3336146"/>
        <a:ext cx="878351" cy="7551026"/>
      </dsp:txXfrm>
    </dsp:sp>
    <dsp:sp modelId="{E2F0E2AE-390F-4D66-811D-6725D1883EF3}">
      <dsp:nvSpPr>
        <dsp:cNvPr id="0" name=""/>
        <dsp:cNvSpPr/>
      </dsp:nvSpPr>
      <dsp:spPr>
        <a:xfrm rot="5400000">
          <a:off x="-202696" y="1408507"/>
          <a:ext cx="1351310" cy="945917"/>
        </a:xfrm>
        <a:prstGeom prst="chevron">
          <a:avLst/>
        </a:prstGeom>
        <a:solidFill>
          <a:schemeClr val="accent3">
            <a:hueOff val="-2796490"/>
            <a:satOff val="-8373"/>
            <a:lumOff val="-1046"/>
            <a:alphaOff val="0"/>
          </a:schemeClr>
        </a:solidFill>
        <a:ln w="25400" cap="flat" cmpd="sng" algn="ctr">
          <a:solidFill>
            <a:schemeClr val="accent3">
              <a:hueOff val="-2796490"/>
              <a:satOff val="-8373"/>
              <a:lumOff val="-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22</a:t>
          </a:r>
          <a:r>
            <a:rPr lang="ko-KR" altLang="en-US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25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 rot="5400000">
        <a:off x="-202696" y="1408507"/>
        <a:ext cx="1351310" cy="945917"/>
      </dsp:txXfrm>
    </dsp:sp>
    <dsp:sp modelId="{E7FC38B1-C2F9-447E-BC33-AA97CC641707}">
      <dsp:nvSpPr>
        <dsp:cNvPr id="0" name=""/>
        <dsp:cNvSpPr/>
      </dsp:nvSpPr>
      <dsp:spPr>
        <a:xfrm rot="5400000">
          <a:off x="4282254" y="-2130526"/>
          <a:ext cx="878351" cy="7551026"/>
        </a:xfrm>
        <a:prstGeom prst="round2SameRect">
          <a:avLst/>
        </a:prstGeom>
        <a:noFill/>
        <a:ln w="25400" cap="flat" cmpd="sng" algn="ctr">
          <a:solidFill>
            <a:schemeClr val="accent3">
              <a:hueOff val="-2796490"/>
              <a:satOff val="-8373"/>
              <a:lumOff val="-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100" kern="1200" dirty="0" smtClean="0">
              <a:latin typeface="HY헤드라인M" pitchFamily="18" charset="-127"/>
              <a:ea typeface="HY헤드라인M" pitchFamily="18" charset="-127"/>
            </a:rPr>
            <a:t>일본제국헌법공포</a:t>
          </a:r>
          <a:r>
            <a:rPr lang="en-US" altLang="ko-KR" sz="3100" kern="1200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en-US" sz="3100" kern="1200" dirty="0" smtClean="0"/>
            <a:t>大日本帝国憲法公布</a:t>
          </a:r>
          <a:r>
            <a:rPr lang="en-US" altLang="ko-KR" sz="3100" kern="1200" dirty="0" smtClean="0"/>
            <a:t>)</a:t>
          </a:r>
          <a:endParaRPr lang="ko-KR" altLang="en-US" sz="3100" kern="1200" dirty="0">
            <a:latin typeface="HY헤드라인M" pitchFamily="18" charset="-127"/>
            <a:ea typeface="HY헤드라인M" pitchFamily="18" charset="-127"/>
          </a:endParaRPr>
        </a:p>
      </dsp:txBody>
      <dsp:txXfrm rot="5400000">
        <a:off x="4282254" y="-2130526"/>
        <a:ext cx="878351" cy="7551026"/>
      </dsp:txXfrm>
    </dsp:sp>
    <dsp:sp modelId="{D8A5DBBC-6353-4261-8E4E-8649DACEEEF1}">
      <dsp:nvSpPr>
        <dsp:cNvPr id="0" name=""/>
        <dsp:cNvSpPr/>
      </dsp:nvSpPr>
      <dsp:spPr>
        <a:xfrm rot="5400000">
          <a:off x="-202696" y="2614127"/>
          <a:ext cx="1351310" cy="945917"/>
        </a:xfrm>
        <a:prstGeom prst="chevron">
          <a:avLst/>
        </a:prstGeom>
        <a:solidFill>
          <a:schemeClr val="accent3">
            <a:hueOff val="-5592980"/>
            <a:satOff val="-16746"/>
            <a:lumOff val="-2091"/>
            <a:alphaOff val="0"/>
          </a:schemeClr>
        </a:solidFill>
        <a:ln w="25400" cap="flat" cmpd="sng" algn="ctr">
          <a:solidFill>
            <a:schemeClr val="accent3">
              <a:hueOff val="-5592980"/>
              <a:satOff val="-16746"/>
              <a:lumOff val="-20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27</a:t>
          </a:r>
          <a:r>
            <a:rPr lang="ko-KR" altLang="en-US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en-US" altLang="ko-KR" sz="2500" kern="1200" dirty="0" smtClean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 rot="5400000">
        <a:off x="-202696" y="2614127"/>
        <a:ext cx="1351310" cy="945917"/>
      </dsp:txXfrm>
    </dsp:sp>
    <dsp:sp modelId="{5F92DE7C-740E-42B2-9DF9-7EB2DF27EB78}">
      <dsp:nvSpPr>
        <dsp:cNvPr id="0" name=""/>
        <dsp:cNvSpPr/>
      </dsp:nvSpPr>
      <dsp:spPr>
        <a:xfrm rot="5400000">
          <a:off x="4282254" y="-924906"/>
          <a:ext cx="878351" cy="7551026"/>
        </a:xfrm>
        <a:prstGeom prst="round2SameRect">
          <a:avLst/>
        </a:prstGeom>
        <a:noFill/>
        <a:ln w="25400" cap="flat" cmpd="sng" algn="ctr">
          <a:solidFill>
            <a:schemeClr val="accent3">
              <a:hueOff val="-5592980"/>
              <a:satOff val="-16746"/>
              <a:lumOff val="-20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100" kern="1200" dirty="0" smtClean="0">
              <a:latin typeface="HY헤드라인M" pitchFamily="18" charset="-127"/>
              <a:ea typeface="HY헤드라인M" pitchFamily="18" charset="-127"/>
            </a:rPr>
            <a:t>청일전쟁 발발</a:t>
          </a:r>
          <a:r>
            <a:rPr lang="en-US" altLang="ko-KR" sz="3100" kern="1200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en-US" sz="3100" kern="1200" dirty="0" err="1" smtClean="0"/>
            <a:t>淸日戰爭勃發</a:t>
          </a:r>
          <a:r>
            <a:rPr lang="en-US" altLang="ko-KR" sz="3100" kern="1200" dirty="0" smtClean="0"/>
            <a:t>)</a:t>
          </a:r>
          <a:endParaRPr lang="en-US" altLang="ko-KR" sz="3100" kern="1200" dirty="0" smtClean="0">
            <a:latin typeface="HY헤드라인M" pitchFamily="18" charset="-127"/>
            <a:ea typeface="HY헤드라인M" pitchFamily="18" charset="-127"/>
          </a:endParaRPr>
        </a:p>
      </dsp:txBody>
      <dsp:txXfrm rot="5400000">
        <a:off x="4282254" y="-924906"/>
        <a:ext cx="878351" cy="7551026"/>
      </dsp:txXfrm>
    </dsp:sp>
    <dsp:sp modelId="{2884B774-4D88-4A6F-9DEA-05F4FC75A78B}">
      <dsp:nvSpPr>
        <dsp:cNvPr id="0" name=""/>
        <dsp:cNvSpPr/>
      </dsp:nvSpPr>
      <dsp:spPr>
        <a:xfrm rot="5400000">
          <a:off x="-202696" y="3819747"/>
          <a:ext cx="1351310" cy="945917"/>
        </a:xfrm>
        <a:prstGeom prst="chevron">
          <a:avLst/>
        </a:prstGeom>
        <a:solidFill>
          <a:schemeClr val="accent3">
            <a:hueOff val="-8389470"/>
            <a:satOff val="-25119"/>
            <a:lumOff val="-3137"/>
            <a:alphaOff val="0"/>
          </a:schemeClr>
        </a:solidFill>
        <a:ln w="25400" cap="flat" cmpd="sng" algn="ctr">
          <a:solidFill>
            <a:schemeClr val="accent3">
              <a:hueOff val="-8389470"/>
              <a:satOff val="-25119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28</a:t>
          </a:r>
          <a:r>
            <a:rPr lang="ko-KR" altLang="en-US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en-US" altLang="ko-KR" sz="2500" kern="1200" dirty="0" smtClean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 rot="5400000">
        <a:off x="-202696" y="3819747"/>
        <a:ext cx="1351310" cy="945917"/>
      </dsp:txXfrm>
    </dsp:sp>
    <dsp:sp modelId="{E7DDE244-3DAE-46E2-84A0-BAA618A70DB0}">
      <dsp:nvSpPr>
        <dsp:cNvPr id="0" name=""/>
        <dsp:cNvSpPr/>
      </dsp:nvSpPr>
      <dsp:spPr>
        <a:xfrm rot="5400000">
          <a:off x="4282254" y="280713"/>
          <a:ext cx="878351" cy="7551026"/>
        </a:xfrm>
        <a:prstGeom prst="round2SameRect">
          <a:avLst/>
        </a:prstGeom>
        <a:noFill/>
        <a:ln w="25400" cap="flat" cmpd="sng" algn="ctr">
          <a:solidFill>
            <a:schemeClr val="accent3">
              <a:hueOff val="-8389470"/>
              <a:satOff val="-25119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100" kern="1200" dirty="0" err="1" smtClean="0">
              <a:latin typeface="HY헤드라인M" pitchFamily="18" charset="-127"/>
              <a:ea typeface="HY헤드라인M" pitchFamily="18" charset="-127"/>
            </a:rPr>
            <a:t>시모노세키조약</a:t>
          </a:r>
          <a:r>
            <a:rPr lang="en-US" altLang="ko-KR" sz="3100" kern="1200" dirty="0" smtClean="0">
              <a:latin typeface="HY헤드라인M" pitchFamily="18" charset="-127"/>
              <a:ea typeface="HY헤드라인M" pitchFamily="18" charset="-127"/>
            </a:rPr>
            <a:t>(</a:t>
          </a:r>
          <a:r>
            <a:rPr lang="ko-KR" altLang="en-US" sz="3100" kern="1200" dirty="0" smtClean="0"/>
            <a:t>下關條約</a:t>
          </a:r>
          <a:r>
            <a:rPr lang="en-US" altLang="ko-KR" sz="3100" kern="1200" dirty="0" smtClean="0"/>
            <a:t>)</a:t>
          </a:r>
          <a:endParaRPr lang="en-US" altLang="ko-KR" sz="3100" kern="1200" dirty="0" smtClean="0">
            <a:latin typeface="HY헤드라인M" pitchFamily="18" charset="-127"/>
            <a:ea typeface="HY헤드라인M" pitchFamily="18" charset="-127"/>
          </a:endParaRPr>
        </a:p>
      </dsp:txBody>
      <dsp:txXfrm rot="5400000">
        <a:off x="4282254" y="280713"/>
        <a:ext cx="878351" cy="755102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882CEB-920D-4CAC-BCEE-0AE577B81001}">
      <dsp:nvSpPr>
        <dsp:cNvPr id="0" name=""/>
        <dsp:cNvSpPr/>
      </dsp:nvSpPr>
      <dsp:spPr>
        <a:xfrm rot="5400000">
          <a:off x="-202696" y="202887"/>
          <a:ext cx="1351310" cy="94591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37</a:t>
          </a:r>
          <a:r>
            <a:rPr lang="ko-KR" altLang="en-US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25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 rot="5400000">
        <a:off x="-202696" y="202887"/>
        <a:ext cx="1351310" cy="945917"/>
      </dsp:txXfrm>
    </dsp:sp>
    <dsp:sp modelId="{06AB3930-722E-42F3-826B-99CA408B2635}">
      <dsp:nvSpPr>
        <dsp:cNvPr id="0" name=""/>
        <dsp:cNvSpPr/>
      </dsp:nvSpPr>
      <dsp:spPr>
        <a:xfrm rot="5400000">
          <a:off x="4282254" y="-3336146"/>
          <a:ext cx="878351" cy="7551026"/>
        </a:xfrm>
        <a:prstGeom prst="round2SameRect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300" kern="1200" dirty="0" err="1" smtClean="0">
              <a:latin typeface="HY헤드라인M" pitchFamily="18" charset="-127"/>
              <a:ea typeface="HY헤드라인M" pitchFamily="18" charset="-127"/>
            </a:rPr>
            <a:t>러일전쟁발발</a:t>
          </a:r>
          <a:endParaRPr lang="en-US" altLang="ko-KR" sz="3300" kern="1200" dirty="0" smtClean="0">
            <a:latin typeface="HY헤드라인M" pitchFamily="18" charset="-127"/>
            <a:ea typeface="HY헤드라인M" pitchFamily="18" charset="-127"/>
          </a:endParaRPr>
        </a:p>
      </dsp:txBody>
      <dsp:txXfrm rot="5400000">
        <a:off x="4282254" y="-3336146"/>
        <a:ext cx="878351" cy="7551026"/>
      </dsp:txXfrm>
    </dsp:sp>
    <dsp:sp modelId="{4F97EB16-519F-4F68-88C5-8962F85EE592}">
      <dsp:nvSpPr>
        <dsp:cNvPr id="0" name=""/>
        <dsp:cNvSpPr/>
      </dsp:nvSpPr>
      <dsp:spPr>
        <a:xfrm rot="5400000">
          <a:off x="-202696" y="1408507"/>
          <a:ext cx="1351310" cy="945917"/>
        </a:xfrm>
        <a:prstGeom prst="chevron">
          <a:avLst/>
        </a:prstGeom>
        <a:solidFill>
          <a:schemeClr val="accent3">
            <a:hueOff val="-2796490"/>
            <a:satOff val="-8373"/>
            <a:lumOff val="-1046"/>
            <a:alphaOff val="0"/>
          </a:schemeClr>
        </a:solidFill>
        <a:ln w="25400" cap="flat" cmpd="sng" algn="ctr">
          <a:solidFill>
            <a:schemeClr val="accent3">
              <a:hueOff val="-2796490"/>
              <a:satOff val="-8373"/>
              <a:lumOff val="-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42</a:t>
          </a:r>
          <a:r>
            <a:rPr lang="ko-KR" altLang="en-US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25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 rot="5400000">
        <a:off x="-202696" y="1408507"/>
        <a:ext cx="1351310" cy="945917"/>
      </dsp:txXfrm>
    </dsp:sp>
    <dsp:sp modelId="{BFF1F04B-9C9A-448F-81F6-9371EE04DAF1}">
      <dsp:nvSpPr>
        <dsp:cNvPr id="0" name=""/>
        <dsp:cNvSpPr/>
      </dsp:nvSpPr>
      <dsp:spPr>
        <a:xfrm rot="5400000">
          <a:off x="4282254" y="-2130526"/>
          <a:ext cx="878351" cy="7551026"/>
        </a:xfrm>
        <a:prstGeom prst="round2SameRect">
          <a:avLst/>
        </a:prstGeom>
        <a:noFill/>
        <a:ln w="25400" cap="flat" cmpd="sng" algn="ctr">
          <a:solidFill>
            <a:schemeClr val="accent3">
              <a:hueOff val="-2796490"/>
              <a:satOff val="-8373"/>
              <a:lumOff val="-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300" kern="1200" dirty="0" smtClean="0">
              <a:latin typeface="HY헤드라인M" pitchFamily="18" charset="-127"/>
              <a:ea typeface="HY헤드라인M" pitchFamily="18" charset="-127"/>
            </a:rPr>
            <a:t>안중근 의사의 </a:t>
          </a:r>
          <a:r>
            <a:rPr lang="ko-KR" altLang="en-US" sz="3300" kern="1200" dirty="0" err="1" smtClean="0">
              <a:latin typeface="HY헤드라인M" pitchFamily="18" charset="-127"/>
              <a:ea typeface="HY헤드라인M" pitchFamily="18" charset="-127"/>
            </a:rPr>
            <a:t>이토</a:t>
          </a:r>
          <a:r>
            <a:rPr lang="ko-KR" altLang="en-US" sz="3300" kern="1200" dirty="0" smtClean="0">
              <a:latin typeface="HY헤드라인M" pitchFamily="18" charset="-127"/>
              <a:ea typeface="HY헤드라인M" pitchFamily="18" charset="-127"/>
            </a:rPr>
            <a:t> </a:t>
          </a:r>
          <a:r>
            <a:rPr lang="ko-KR" altLang="en-US" sz="3300" kern="1200" dirty="0" err="1" smtClean="0">
              <a:latin typeface="HY헤드라인M" pitchFamily="18" charset="-127"/>
              <a:ea typeface="HY헤드라인M" pitchFamily="18" charset="-127"/>
            </a:rPr>
            <a:t>히로부미</a:t>
          </a:r>
          <a:r>
            <a:rPr lang="ko-KR" altLang="en-US" sz="3300" kern="1200" dirty="0" smtClean="0">
              <a:latin typeface="HY헤드라인M" pitchFamily="18" charset="-127"/>
              <a:ea typeface="HY헤드라인M" pitchFamily="18" charset="-127"/>
            </a:rPr>
            <a:t> 저격</a:t>
          </a:r>
          <a:endParaRPr lang="ko-KR" altLang="en-US" sz="3300" kern="1200" dirty="0">
            <a:latin typeface="HY헤드라인M" pitchFamily="18" charset="-127"/>
            <a:ea typeface="HY헤드라인M" pitchFamily="18" charset="-127"/>
          </a:endParaRPr>
        </a:p>
      </dsp:txBody>
      <dsp:txXfrm rot="5400000">
        <a:off x="4282254" y="-2130526"/>
        <a:ext cx="878351" cy="7551026"/>
      </dsp:txXfrm>
    </dsp:sp>
    <dsp:sp modelId="{45F8AC9F-B409-4E60-93D7-65AF5BCF7C77}">
      <dsp:nvSpPr>
        <dsp:cNvPr id="0" name=""/>
        <dsp:cNvSpPr/>
      </dsp:nvSpPr>
      <dsp:spPr>
        <a:xfrm rot="5400000">
          <a:off x="-202696" y="2614127"/>
          <a:ext cx="1351310" cy="945917"/>
        </a:xfrm>
        <a:prstGeom prst="chevron">
          <a:avLst/>
        </a:prstGeom>
        <a:solidFill>
          <a:schemeClr val="accent3">
            <a:hueOff val="-5592980"/>
            <a:satOff val="-16746"/>
            <a:lumOff val="-2091"/>
            <a:alphaOff val="0"/>
          </a:schemeClr>
        </a:solidFill>
        <a:ln w="25400" cap="flat" cmpd="sng" algn="ctr">
          <a:solidFill>
            <a:schemeClr val="accent3">
              <a:hueOff val="-5592980"/>
              <a:satOff val="-16746"/>
              <a:lumOff val="-20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43</a:t>
          </a:r>
          <a:r>
            <a:rPr lang="ko-KR" altLang="en-US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25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 rot="5400000">
        <a:off x="-202696" y="2614127"/>
        <a:ext cx="1351310" cy="945917"/>
      </dsp:txXfrm>
    </dsp:sp>
    <dsp:sp modelId="{B77970D1-FA18-4E9C-8E93-EB4E1319BABF}">
      <dsp:nvSpPr>
        <dsp:cNvPr id="0" name=""/>
        <dsp:cNvSpPr/>
      </dsp:nvSpPr>
      <dsp:spPr>
        <a:xfrm rot="5400000">
          <a:off x="4282254" y="-924906"/>
          <a:ext cx="878351" cy="7551026"/>
        </a:xfrm>
        <a:prstGeom prst="round2SameRect">
          <a:avLst/>
        </a:prstGeom>
        <a:noFill/>
        <a:ln w="25400" cap="flat" cmpd="sng" algn="ctr">
          <a:solidFill>
            <a:schemeClr val="accent3">
              <a:hueOff val="-5592980"/>
              <a:satOff val="-16746"/>
              <a:lumOff val="-20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300" kern="1200" dirty="0" smtClean="0">
              <a:latin typeface="HY헤드라인M" pitchFamily="18" charset="-127"/>
              <a:ea typeface="HY헤드라인M" pitchFamily="18" charset="-127"/>
            </a:rPr>
            <a:t>한일 병합 조약으로 대한제국을 병합</a:t>
          </a:r>
          <a:endParaRPr lang="ko-KR" altLang="en-US" sz="3300" kern="1200" dirty="0">
            <a:latin typeface="HY헤드라인M" pitchFamily="18" charset="-127"/>
            <a:ea typeface="HY헤드라인M" pitchFamily="18" charset="-127"/>
          </a:endParaRPr>
        </a:p>
      </dsp:txBody>
      <dsp:txXfrm rot="5400000">
        <a:off x="4282254" y="-924906"/>
        <a:ext cx="878351" cy="7551026"/>
      </dsp:txXfrm>
    </dsp:sp>
    <dsp:sp modelId="{96E13AD5-D823-478D-9683-B49AD79FBAD2}">
      <dsp:nvSpPr>
        <dsp:cNvPr id="0" name=""/>
        <dsp:cNvSpPr/>
      </dsp:nvSpPr>
      <dsp:spPr>
        <a:xfrm rot="5400000">
          <a:off x="-202696" y="3819747"/>
          <a:ext cx="1351310" cy="945917"/>
        </a:xfrm>
        <a:prstGeom prst="chevron">
          <a:avLst/>
        </a:prstGeom>
        <a:solidFill>
          <a:schemeClr val="accent3">
            <a:hueOff val="-8389470"/>
            <a:satOff val="-25119"/>
            <a:lumOff val="-3137"/>
            <a:alphaOff val="0"/>
          </a:schemeClr>
        </a:solidFill>
        <a:ln w="25400" cap="flat" cmpd="sng" algn="ctr">
          <a:solidFill>
            <a:schemeClr val="accent3">
              <a:hueOff val="-8389470"/>
              <a:satOff val="-25119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45</a:t>
          </a:r>
          <a:r>
            <a:rPr lang="ko-KR" altLang="en-US" sz="25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年</a:t>
          </a:r>
          <a:endParaRPr lang="ko-KR" altLang="en-US" sz="25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 rot="5400000">
        <a:off x="-202696" y="3819747"/>
        <a:ext cx="1351310" cy="945917"/>
      </dsp:txXfrm>
    </dsp:sp>
    <dsp:sp modelId="{D95FA322-12F4-4F4B-AA3B-FFDC064C6721}">
      <dsp:nvSpPr>
        <dsp:cNvPr id="0" name=""/>
        <dsp:cNvSpPr/>
      </dsp:nvSpPr>
      <dsp:spPr>
        <a:xfrm rot="5400000">
          <a:off x="4282254" y="280713"/>
          <a:ext cx="878351" cy="7551026"/>
        </a:xfrm>
        <a:prstGeom prst="round2SameRect">
          <a:avLst/>
        </a:prstGeom>
        <a:noFill/>
        <a:ln w="25400" cap="flat" cmpd="sng" algn="ctr">
          <a:solidFill>
            <a:schemeClr val="accent3">
              <a:hueOff val="-8389470"/>
              <a:satOff val="-25119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300" kern="1200" dirty="0" smtClean="0">
              <a:latin typeface="HY헤드라인M" pitchFamily="18" charset="-127"/>
              <a:ea typeface="HY헤드라인M" pitchFamily="18" charset="-127"/>
            </a:rPr>
            <a:t>메이지 천황 사망</a:t>
          </a:r>
          <a:endParaRPr lang="ko-KR" altLang="en-US" sz="3300" kern="1200" dirty="0">
            <a:latin typeface="HY헤드라인M" pitchFamily="18" charset="-127"/>
            <a:ea typeface="HY헤드라인M" pitchFamily="18" charset="-127"/>
          </a:endParaRPr>
        </a:p>
      </dsp:txBody>
      <dsp:txXfrm rot="5400000">
        <a:off x="4282254" y="280713"/>
        <a:ext cx="878351" cy="755102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F0A409-5844-4CA2-964F-E12A78683124}">
      <dsp:nvSpPr>
        <dsp:cNvPr id="0" name=""/>
        <dsp:cNvSpPr/>
      </dsp:nvSpPr>
      <dsp:spPr>
        <a:xfrm>
          <a:off x="23664" y="1383923"/>
          <a:ext cx="3202781" cy="128111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600" kern="12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닛폰유센</a:t>
          </a:r>
          <a:r>
            <a:rPr lang="ko-KR" altLang="en-US" sz="26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 회사에서 나누어준 달력</a:t>
          </a:r>
          <a:endParaRPr lang="ko-KR" altLang="en-US" sz="26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>
        <a:off x="23664" y="1383923"/>
        <a:ext cx="3202781" cy="1281112"/>
      </dsp:txXfrm>
    </dsp:sp>
    <dsp:sp modelId="{3A515A6D-DD89-49D7-B4CA-893B1DF84C53}">
      <dsp:nvSpPr>
        <dsp:cNvPr id="0" name=""/>
        <dsp:cNvSpPr/>
      </dsp:nvSpPr>
      <dsp:spPr>
        <a:xfrm>
          <a:off x="2887860" y="1391443"/>
          <a:ext cx="3202781" cy="128111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인력거    제조와    영업허가</a:t>
          </a:r>
          <a:endParaRPr lang="ko-KR" altLang="en-US" sz="28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>
        <a:off x="2887860" y="1391443"/>
        <a:ext cx="3202781" cy="128111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718522-3B36-4C18-95F7-F85C8AF97158}">
      <dsp:nvSpPr>
        <dsp:cNvPr id="0" name=""/>
        <dsp:cNvSpPr/>
      </dsp:nvSpPr>
      <dsp:spPr>
        <a:xfrm>
          <a:off x="5357" y="1391443"/>
          <a:ext cx="3202781" cy="128111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5</a:t>
          </a:r>
          <a:r>
            <a:rPr lang="ko-KR" altLang="en-US" sz="24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년간의 </a:t>
          </a:r>
          <a:r>
            <a:rPr lang="ko-KR" altLang="en-US" sz="2400" kern="12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공사끝에</a:t>
          </a:r>
          <a:r>
            <a:rPr lang="ko-KR" altLang="en-US" sz="24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완공된 도쿄시청</a:t>
          </a:r>
          <a:endParaRPr lang="ko-KR" altLang="en-US" sz="24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>
        <a:off x="5357" y="1391443"/>
        <a:ext cx="3202781" cy="1281112"/>
      </dsp:txXfrm>
    </dsp:sp>
    <dsp:sp modelId="{486D9C37-A344-4A4E-A9A7-6B73CC126038}">
      <dsp:nvSpPr>
        <dsp:cNvPr id="0" name=""/>
        <dsp:cNvSpPr/>
      </dsp:nvSpPr>
      <dsp:spPr>
        <a:xfrm>
          <a:off x="2887860" y="1391443"/>
          <a:ext cx="3202781" cy="128111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폐정치현</a:t>
          </a:r>
          <a:r>
            <a:rPr lang="ko-KR" altLang="en-US" sz="17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</a:t>
          </a:r>
          <a:r>
            <a:rPr lang="ko-KR" altLang="en-US" sz="1700" kern="12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으로</a:t>
          </a:r>
          <a:r>
            <a:rPr lang="ko-KR" altLang="en-US" sz="17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</a:t>
          </a:r>
          <a:r>
            <a:rPr lang="ko-KR" altLang="en-US" sz="1700" kern="12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히로사키현에서</a:t>
          </a:r>
          <a:r>
            <a:rPr lang="ko-KR" altLang="en-US" sz="17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</a:t>
          </a:r>
          <a:r>
            <a:rPr lang="ko-KR" altLang="en-US" sz="1700" kern="12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아오모리현으로</a:t>
          </a:r>
          <a:r>
            <a:rPr lang="ko-KR" altLang="en-US" sz="17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</a:t>
          </a:r>
          <a:r>
            <a:rPr lang="ko-KR" altLang="en-US" sz="1700" kern="12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바뀌게된</a:t>
          </a:r>
          <a:r>
            <a:rPr lang="ko-KR" altLang="en-US" sz="17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</a:t>
          </a:r>
          <a:r>
            <a:rPr lang="ko-KR" altLang="en-US" sz="1700" kern="12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아오모리현청</a:t>
          </a:r>
          <a:endParaRPr lang="ko-KR" altLang="en-US" sz="17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>
        <a:off x="2887860" y="1391443"/>
        <a:ext cx="3202781" cy="128111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718522-3B36-4C18-95F7-F85C8AF97158}">
      <dsp:nvSpPr>
        <dsp:cNvPr id="0" name=""/>
        <dsp:cNvSpPr/>
      </dsp:nvSpPr>
      <dsp:spPr>
        <a:xfrm>
          <a:off x="5357" y="1391443"/>
          <a:ext cx="3202781" cy="128111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최초    </a:t>
          </a:r>
          <a:r>
            <a:rPr lang="ko-KR" altLang="en-US" sz="3200" kern="12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니혼은행</a:t>
          </a:r>
          <a:endParaRPr lang="ko-KR" altLang="en-US" sz="32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>
        <a:off x="5357" y="1391443"/>
        <a:ext cx="3202781" cy="1281112"/>
      </dsp:txXfrm>
    </dsp:sp>
    <dsp:sp modelId="{CE5EFB66-DB9B-4747-A4AB-BE10053C329E}">
      <dsp:nvSpPr>
        <dsp:cNvPr id="0" name=""/>
        <dsp:cNvSpPr/>
      </dsp:nvSpPr>
      <dsp:spPr>
        <a:xfrm>
          <a:off x="2887860" y="1391443"/>
          <a:ext cx="3202781" cy="128111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미츠비시</a:t>
          </a:r>
          <a:r>
            <a:rPr lang="ko-KR" altLang="en-US" sz="24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  </a:t>
          </a:r>
          <a:r>
            <a:rPr lang="ko-KR" altLang="en-US" sz="2400" kern="1200" dirty="0" err="1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나가사키</a:t>
          </a:r>
          <a:r>
            <a:rPr lang="ko-KR" altLang="en-US" sz="2400" kern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rPr>
            <a:t>   조선소</a:t>
          </a:r>
          <a:endParaRPr lang="ko-KR" altLang="en-US" sz="3200" kern="1200" dirty="0">
            <a:solidFill>
              <a:schemeClr val="tx1"/>
            </a:solidFill>
            <a:latin typeface="HY헤드라인M" pitchFamily="18" charset="-127"/>
            <a:ea typeface="HY헤드라인M" pitchFamily="18" charset="-127"/>
          </a:endParaRPr>
        </a:p>
      </dsp:txBody>
      <dsp:txXfrm>
        <a:off x="2887860" y="1391443"/>
        <a:ext cx="3202781" cy="128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AED81-4943-4D5D-9FDB-A95904AEB449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D1CD7-4B95-4D1C-B86D-E9AFBA9BF6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5F54E-569C-4DF0-A649-490182DC0D89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5F54E-569C-4DF0-A649-490182DC0D89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5F54E-569C-4DF0-A649-490182DC0D89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5F54E-569C-4DF0-A649-490182DC0D89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>
            <a:off x="6820592" y="428628"/>
            <a:ext cx="2323440" cy="6000768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35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09446"/>
            <a:ext cx="77724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23248" y="3886200"/>
            <a:ext cx="5414978" cy="1042998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58082" y="274639"/>
            <a:ext cx="1328718" cy="5851525"/>
          </a:xfrm>
        </p:spPr>
        <p:txBody>
          <a:bodyPr vert="eaVert" anchor="b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28672"/>
            <a:ext cx="6900882" cy="519749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tint val="8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tint val="8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040188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5500702"/>
            <a:ext cx="4041775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8219505" cy="59387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868" y="1590620"/>
            <a:ext cx="8218935" cy="4535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866111"/>
            <a:ext cx="8237260" cy="6877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3422654" cy="781052"/>
          </a:xfrm>
        </p:spPr>
        <p:txBody>
          <a:bodyPr anchor="b"/>
          <a:lstStyle>
            <a:lvl1pPr algn="r">
              <a:defRPr sz="24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28596" y="2566978"/>
            <a:ext cx="3422654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"/>
          </p:nvPr>
        </p:nvSpPr>
        <p:spPr>
          <a:xfrm>
            <a:off x="4000496" y="928670"/>
            <a:ext cx="4500594" cy="4500570"/>
          </a:xfrm>
          <a:prstGeom prst="roundRect">
            <a:avLst>
              <a:gd name="adj" fmla="val 8501"/>
            </a:avLst>
          </a:prstGeom>
          <a:noFill/>
          <a:ln w="165100" cap="rnd" cmpd="sng">
            <a:gradFill flip="none" rotWithShape="1">
              <a:gsLst>
                <a:gs pos="0">
                  <a:schemeClr val="accent2">
                    <a:tint val="20000"/>
                  </a:schemeClr>
                </a:gs>
                <a:gs pos="100000">
                  <a:schemeClr val="accent2">
                    <a:tint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balanced" dir="t"/>
          </a:scene3d>
          <a:sp3d extrusionH="76200" prstMaterial="matte">
            <a:bevelT h="38100"/>
            <a:bevelB h="38100"/>
            <a:extrusionClr>
              <a:schemeClr val="bg2">
                <a:shade val="75000"/>
              </a:schemeClr>
            </a:extrusionClr>
          </a:sp3d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 flipH="1">
            <a:off x="-32" y="500042"/>
            <a:ext cx="2268129" cy="5929354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62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mtClean="0">
          <a:ln w="11430">
            <a:solidFill>
              <a:schemeClr val="tx2">
                <a:shade val="25000"/>
                <a:alpha val="75000"/>
              </a:schemeClr>
            </a:solidFill>
          </a:ln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>
                  <a:shade val="90000"/>
                </a:schemeClr>
              </a:gs>
            </a:gsLst>
            <a:lin ang="5400000" scaled="0"/>
          </a:gradFill>
          <a:effectLst>
            <a:outerShdw blurRad="50800" dist="25400" dir="5460000" algn="tl" rotWithShape="0">
              <a:srgbClr val="000000">
                <a:alpha val="27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tx2"/>
        </a:buClr>
        <a:buSzPct val="70000"/>
        <a:buFont typeface="Wingdings"/>
        <a:buChar char="p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140000"/>
        <a:buFont typeface="Wingdings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4"/>
        </a:buClr>
        <a:buSzPct val="12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5"/>
        </a:buClr>
        <a:buSzPct val="110000"/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6"/>
        </a:buClr>
        <a:buSzPct val="9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D7B559F-020C-43BD-B553-C71E99BFE0E6}" type="datetimeFigureOut">
              <a:rPr lang="ko-KR" altLang="en-US" smtClean="0"/>
              <a:pPr/>
              <a:t>2011-09-26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FE48FB2-3FEA-4F04-95A4-13F601D003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txStyles>
    <p:titleStyle>
      <a:lvl1pPr algn="l" rtl="0" eaLnBrk="1" latinLnBrk="1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1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1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1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1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16.jpeg"/><Relationship Id="rId7" Type="http://schemas.openxmlformats.org/officeDocument/2006/relationships/diagramLayout" Target="../diagrams/layout1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2.xml"/><Relationship Id="rId5" Type="http://schemas.openxmlformats.org/officeDocument/2006/relationships/image" Target="../media/image18.jpeg"/><Relationship Id="rId10" Type="http://schemas.microsoft.com/office/2007/relationships/diagramDrawing" Target="../diagrams/drawing12.xml"/><Relationship Id="rId4" Type="http://schemas.openxmlformats.org/officeDocument/2006/relationships/image" Target="../media/image17.jpeg"/><Relationship Id="rId9" Type="http://schemas.openxmlformats.org/officeDocument/2006/relationships/diagramColors" Target="../diagrams/colors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44608;&#50976;&#51221;\Desktop\&#47700;&#51060;&#51648;&#50976;&#49888;.wmv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20.jpeg"/><Relationship Id="rId7" Type="http://schemas.openxmlformats.org/officeDocument/2006/relationships/diagramLayout" Target="../diagrams/layout1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5" Type="http://schemas.openxmlformats.org/officeDocument/2006/relationships/image" Target="../media/image22.jpeg"/><Relationship Id="rId10" Type="http://schemas.microsoft.com/office/2007/relationships/diagramDrawing" Target="../diagrams/drawing13.xml"/><Relationship Id="rId4" Type="http://schemas.openxmlformats.org/officeDocument/2006/relationships/image" Target="../media/image21.jpeg"/><Relationship Id="rId9" Type="http://schemas.openxmlformats.org/officeDocument/2006/relationships/diagramColors" Target="../diagrams/colors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vpot.daum.net/clip/ClipView.do?clipid=29251966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tvpot.daum.net/clip/ClipView.do?clipid=3050520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uljin.grandculture.net/Contents/Index?contents_id=GC0180033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33.jpeg"/><Relationship Id="rId7" Type="http://schemas.openxmlformats.org/officeDocument/2006/relationships/diagramColors" Target="../diagrams/colors19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3" Type="http://schemas.openxmlformats.org/officeDocument/2006/relationships/image" Target="../media/image36.jpeg"/><Relationship Id="rId7" Type="http://schemas.openxmlformats.org/officeDocument/2006/relationships/diagramQuickStyle" Target="../diagrams/quickStyle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1.xml"/><Relationship Id="rId5" Type="http://schemas.openxmlformats.org/officeDocument/2006/relationships/diagramData" Target="../diagrams/data21.xml"/><Relationship Id="rId4" Type="http://schemas.openxmlformats.org/officeDocument/2006/relationships/image" Target="../media/image37.jpeg"/><Relationship Id="rId9" Type="http://schemas.microsoft.com/office/2007/relationships/diagramDrawing" Target="../diagrams/drawing2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hyperlink" Target="http://youtu.be/WGkCVZ4XXVw" TargetMode="External"/><Relationship Id="rId7" Type="http://schemas.openxmlformats.org/officeDocument/2006/relationships/diagramData" Target="../diagrams/data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microsoft.com/office/2007/relationships/diagramDrawing" Target="../diagrams/drawing22.xml"/><Relationship Id="rId5" Type="http://schemas.openxmlformats.org/officeDocument/2006/relationships/hyperlink" Target="http://youtu.be/xiDw1qkpcyo" TargetMode="External"/><Relationship Id="rId10" Type="http://schemas.openxmlformats.org/officeDocument/2006/relationships/diagramColors" Target="../diagrams/colors22.xml"/><Relationship Id="rId4" Type="http://schemas.openxmlformats.org/officeDocument/2006/relationships/image" Target="../media/image38.jpeg"/><Relationship Id="rId9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youtu.be/Hqp5ldHuoI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412776"/>
            <a:ext cx="468052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明</a:t>
            </a:r>
            <a:r>
              <a:rPr lang="ja-JP" alt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治から</a:t>
            </a:r>
            <a:endParaRPr lang="en-US" altLang="ja-JP" sz="8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/>
            <a:r>
              <a:rPr lang="ja-JP" alt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大正まで</a:t>
            </a:r>
            <a:endParaRPr lang="en-US" altLang="ko-KR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2210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1868-1926</a:t>
            </a:r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  <a:latin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3717032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</a:t>
            </a:r>
            <a:r>
              <a:rPr lang="ko-KR" altLang="en-US" b="1" dirty="0" smtClean="0"/>
              <a:t>조 </a:t>
            </a:r>
            <a:endParaRPr lang="en-US" altLang="ko-KR" b="1" dirty="0" smtClean="0"/>
          </a:p>
          <a:p>
            <a:r>
              <a:rPr lang="ko-KR" altLang="en-US" b="1" dirty="0" smtClean="0"/>
              <a:t>김유정</a:t>
            </a:r>
            <a:r>
              <a:rPr lang="en-US" altLang="ko-KR" b="1" dirty="0" smtClean="0"/>
              <a:t>-</a:t>
            </a:r>
            <a:r>
              <a:rPr lang="ko-KR" altLang="en-US" b="1" dirty="0" smtClean="0"/>
              <a:t>메이지</a:t>
            </a:r>
            <a:r>
              <a:rPr lang="en-US" altLang="ko-KR" b="1" dirty="0" smtClean="0"/>
              <a:t>/</a:t>
            </a:r>
            <a:r>
              <a:rPr lang="ko-KR" altLang="en-US" b="1" dirty="0" err="1" smtClean="0"/>
              <a:t>다이쇼</a:t>
            </a:r>
            <a:r>
              <a:rPr lang="ko-KR" altLang="en-US" b="1" dirty="0" smtClean="0"/>
              <a:t> 자료정리</a:t>
            </a:r>
            <a:r>
              <a:rPr lang="en-US" altLang="ko-KR" b="1" dirty="0" smtClean="0"/>
              <a:t>, </a:t>
            </a:r>
            <a:r>
              <a:rPr lang="en-US" altLang="ko-KR" b="1" dirty="0" err="1" smtClean="0"/>
              <a:t>ppt</a:t>
            </a:r>
            <a:endParaRPr lang="en-US" altLang="ko-KR" b="1" dirty="0" smtClean="0"/>
          </a:p>
          <a:p>
            <a:r>
              <a:rPr lang="ko-KR" altLang="en-US" b="1" dirty="0" smtClean="0"/>
              <a:t>김보라</a:t>
            </a:r>
            <a:r>
              <a:rPr lang="en-US" altLang="ko-KR" b="1" dirty="0" smtClean="0"/>
              <a:t>-</a:t>
            </a:r>
            <a:r>
              <a:rPr lang="ko-KR" altLang="en-US" b="1" dirty="0" err="1" smtClean="0"/>
              <a:t>다이쇼</a:t>
            </a:r>
            <a:r>
              <a:rPr lang="ko-KR" altLang="en-US" b="1" dirty="0" smtClean="0"/>
              <a:t> 자료정리</a:t>
            </a:r>
            <a:r>
              <a:rPr lang="en-US" altLang="ko-KR" b="1" dirty="0" smtClean="0"/>
              <a:t>,</a:t>
            </a:r>
            <a:r>
              <a:rPr lang="en-US" altLang="ko-KR" b="1" dirty="0" err="1" smtClean="0"/>
              <a:t>ppt</a:t>
            </a:r>
            <a:endParaRPr lang="en-US" altLang="ko-KR" b="1" dirty="0" smtClean="0"/>
          </a:p>
          <a:p>
            <a:r>
              <a:rPr lang="ko-KR" altLang="en-US" b="1" dirty="0" err="1" smtClean="0"/>
              <a:t>왕효비</a:t>
            </a:r>
            <a:r>
              <a:rPr lang="en-US" altLang="ko-KR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altLang="ko-KR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–</a:t>
            </a:r>
            <a:r>
              <a:rPr lang="ko-KR" alt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중국어번역</a:t>
            </a:r>
            <a:r>
              <a:rPr lang="en-US" altLang="ko-KR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/</a:t>
            </a:r>
            <a:r>
              <a:rPr lang="ko-KR" alt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발표</a:t>
            </a:r>
            <a:endParaRPr lang="en-US" altLang="ko-KR" b="1" dirty="0" smtClean="0"/>
          </a:p>
          <a:p>
            <a:r>
              <a:rPr lang="ko-KR" altLang="en-US" b="1" dirty="0" err="1" smtClean="0"/>
              <a:t>진사호</a:t>
            </a:r>
            <a:r>
              <a:rPr lang="en-US" altLang="ko-KR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</a:t>
            </a:r>
            <a:r>
              <a:rPr lang="ko-KR" alt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중국어번역</a:t>
            </a:r>
            <a:r>
              <a:rPr lang="en-US" altLang="ko-KR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/</a:t>
            </a:r>
            <a:r>
              <a:rPr lang="ko-KR" alt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발표</a:t>
            </a:r>
            <a:endParaRPr lang="en-US" altLang="ko-KR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ko-KR" altLang="en-US" b="1" dirty="0" err="1" smtClean="0"/>
              <a:t>정운비</a:t>
            </a:r>
            <a:r>
              <a:rPr lang="en-US" altLang="ko-KR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altLang="ko-KR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–</a:t>
            </a:r>
            <a:r>
              <a:rPr lang="ko-KR" alt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중국어번역</a:t>
            </a:r>
            <a:r>
              <a:rPr lang="en-US" altLang="ko-KR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/</a:t>
            </a:r>
            <a:r>
              <a:rPr lang="ko-KR" alt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발표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792" y="131488"/>
            <a:ext cx="879869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明治時代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4000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메이지시대모습</a:t>
            </a:r>
            <a:endParaRPr lang="ko-KR" altLang="en-US" sz="3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" name="그림 6" descr="IMG_15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8028384" cy="4943403"/>
          </a:xfrm>
          <a:prstGeom prst="rect">
            <a:avLst/>
          </a:prstGeom>
        </p:spPr>
      </p:pic>
      <p:pic>
        <p:nvPicPr>
          <p:cNvPr id="12" name="그림 11" descr="IMG_1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700808"/>
            <a:ext cx="6856809" cy="4970279"/>
          </a:xfrm>
          <a:prstGeom prst="rect">
            <a:avLst/>
          </a:prstGeom>
        </p:spPr>
      </p:pic>
      <p:graphicFrame>
        <p:nvGraphicFramePr>
          <p:cNvPr id="6" name="다이어그램 5"/>
          <p:cNvGraphicFramePr/>
          <p:nvPr/>
        </p:nvGraphicFramePr>
        <p:xfrm>
          <a:off x="1547664" y="40770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792" y="131488"/>
            <a:ext cx="879869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明治時代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4000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메이지시대모습</a:t>
            </a:r>
            <a:endParaRPr lang="ko-KR" altLang="en-US" sz="3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" name="그림 7" descr="IMG_15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504564" y="2312876"/>
            <a:ext cx="4968552" cy="3312368"/>
          </a:xfrm>
          <a:prstGeom prst="rect">
            <a:avLst/>
          </a:prstGeom>
        </p:spPr>
      </p:pic>
      <p:pic>
        <p:nvPicPr>
          <p:cNvPr id="9" name="그림 8" descr="IMG_15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0797" y="1556792"/>
            <a:ext cx="5613203" cy="4731128"/>
          </a:xfrm>
          <a:prstGeom prst="rect">
            <a:avLst/>
          </a:prstGeom>
        </p:spPr>
      </p:pic>
      <p:graphicFrame>
        <p:nvGraphicFramePr>
          <p:cNvPr id="6" name="다이어그램 5"/>
          <p:cNvGraphicFramePr/>
          <p:nvPr/>
        </p:nvGraphicFramePr>
        <p:xfrm>
          <a:off x="1547664" y="40770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792" y="131488"/>
            <a:ext cx="879869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明治時代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3600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메이지천황</a:t>
            </a:r>
            <a:r>
              <a:rPr lang="en-US" altLang="ko-KR" sz="36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3600" b="1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HY헤드라인M" pitchFamily="18" charset="-127"/>
              </a:rPr>
              <a:t>明治天皇</a:t>
            </a:r>
            <a:r>
              <a:rPr lang="en-US" altLang="ko-KR" sz="36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3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467544" y="1340768"/>
            <a:ext cx="8269347" cy="4248472"/>
            <a:chOff x="395536" y="2060848"/>
            <a:chExt cx="8269347" cy="4248472"/>
          </a:xfrm>
        </p:grpSpPr>
        <p:grpSp>
          <p:nvGrpSpPr>
            <p:cNvPr id="7" name="그룹 6"/>
            <p:cNvGrpSpPr/>
            <p:nvPr/>
          </p:nvGrpSpPr>
          <p:grpSpPr>
            <a:xfrm>
              <a:off x="395536" y="2060848"/>
              <a:ext cx="8269347" cy="4248472"/>
              <a:chOff x="755576" y="2348880"/>
              <a:chExt cx="7145515" cy="3312368"/>
            </a:xfrm>
          </p:grpSpPr>
          <p:grpSp>
            <p:nvGrpSpPr>
              <p:cNvPr id="10" name="그룹 9"/>
              <p:cNvGrpSpPr/>
              <p:nvPr/>
            </p:nvGrpSpPr>
            <p:grpSpPr>
              <a:xfrm>
                <a:off x="3131840" y="2348880"/>
                <a:ext cx="4769251" cy="3302831"/>
                <a:chOff x="467544" y="1772816"/>
                <a:chExt cx="7056784" cy="4887007"/>
              </a:xfrm>
            </p:grpSpPr>
            <p:pic>
              <p:nvPicPr>
                <p:cNvPr id="8" name="그림 7" descr="b8dec0ccc1f62_mishina_mishina.jp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4067944" y="1772816"/>
                  <a:ext cx="3456384" cy="4887007"/>
                </a:xfrm>
                <a:prstGeom prst="rect">
                  <a:avLst/>
                </a:prstGeom>
              </p:spPr>
            </p:pic>
            <p:pic>
              <p:nvPicPr>
                <p:cNvPr id="9" name="그림 8" descr="b8dec0ccc1f64_mishina_mishina.jp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467544" y="1772816"/>
                  <a:ext cx="3456384" cy="4887007"/>
                </a:xfrm>
                <a:prstGeom prst="rect">
                  <a:avLst/>
                </a:prstGeom>
              </p:spPr>
            </p:pic>
          </p:grpSp>
          <p:pic>
            <p:nvPicPr>
              <p:cNvPr id="6" name="그림 5" descr="b8dec0ccc1f6_mishina_mishina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5576" y="2348880"/>
                <a:ext cx="2305230" cy="3312368"/>
              </a:xfrm>
              <a:prstGeom prst="rect">
                <a:avLst/>
              </a:prstGeom>
            </p:spPr>
          </p:pic>
        </p:grpSp>
        <p:pic>
          <p:nvPicPr>
            <p:cNvPr id="11" name="그림 10" descr="e5a4a7e6ada3e5a4a9e79a87efbc88e5b9bce5b091efbc89_mishina_mishina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5696" y="2060848"/>
              <a:ext cx="1171575" cy="1638300"/>
            </a:xfrm>
            <a:prstGeom prst="rect">
              <a:avLst/>
            </a:prstGeom>
          </p:spPr>
        </p:pic>
      </p:grpSp>
      <p:graphicFrame>
        <p:nvGraphicFramePr>
          <p:cNvPr id="13" name="다이어그램 12"/>
          <p:cNvGraphicFramePr/>
          <p:nvPr/>
        </p:nvGraphicFramePr>
        <p:xfrm>
          <a:off x="539552" y="5660680"/>
          <a:ext cx="8424936" cy="10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792" y="131488"/>
            <a:ext cx="879869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明治時代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3600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메이지유신</a:t>
            </a:r>
            <a:r>
              <a:rPr lang="en-US" altLang="ko-KR" sz="36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ja-JP" altLang="en-US" sz="36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明治維新</a:t>
            </a:r>
            <a:r>
              <a:rPr lang="en-US" altLang="ko-KR" sz="36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36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메이지유신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268760"/>
            <a:ext cx="7128792" cy="5346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792" y="131488"/>
            <a:ext cx="897820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明治時代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3600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메이지시대광고</a:t>
            </a:r>
            <a:r>
              <a:rPr lang="en-US" altLang="ko-KR" sz="36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3600" dirty="0" smtClean="0">
                <a:solidFill>
                  <a:srgbClr val="002060"/>
                </a:solidFill>
              </a:rPr>
              <a:t>廣告</a:t>
            </a:r>
            <a:r>
              <a:rPr lang="en-US" altLang="ko-KR" sz="36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36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51520" y="1628800"/>
            <a:ext cx="8644433" cy="4641329"/>
            <a:chOff x="251520" y="1628800"/>
            <a:chExt cx="8644433" cy="4641329"/>
          </a:xfrm>
        </p:grpSpPr>
        <p:pic>
          <p:nvPicPr>
            <p:cNvPr id="9" name="그림 8" descr="poster_ph004l_1-kaingwo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1628800"/>
              <a:ext cx="3219450" cy="3714750"/>
            </a:xfrm>
            <a:prstGeom prst="rect">
              <a:avLst/>
            </a:prstGeom>
          </p:spPr>
        </p:pic>
        <p:pic>
          <p:nvPicPr>
            <p:cNvPr id="10" name="그림 9" descr="poster_ph005l_1-kaingwo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824" y="2564904"/>
              <a:ext cx="3095625" cy="3705225"/>
            </a:xfrm>
            <a:prstGeom prst="rect">
              <a:avLst/>
            </a:prstGeom>
          </p:spPr>
        </p:pic>
        <p:pic>
          <p:nvPicPr>
            <p:cNvPr id="11" name="그림 10" descr="poster_ph006l_1-kaingwoo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4128" y="1772816"/>
              <a:ext cx="3171825" cy="3590925"/>
            </a:xfrm>
            <a:prstGeom prst="rect">
              <a:avLst/>
            </a:prstGeom>
          </p:spPr>
        </p:pic>
      </p:grpSp>
      <p:graphicFrame>
        <p:nvGraphicFramePr>
          <p:cNvPr id="13" name="다이어그램 12"/>
          <p:cNvGraphicFramePr/>
          <p:nvPr/>
        </p:nvGraphicFramePr>
        <p:xfrm>
          <a:off x="409824" y="5491256"/>
          <a:ext cx="3456384" cy="119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792" y="131488"/>
            <a:ext cx="879869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明治時代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4000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메이지시대화폐</a:t>
            </a:r>
            <a:endParaRPr lang="ko-KR" altLang="en-US" sz="3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51520" y="2852936"/>
            <a:ext cx="8654443" cy="3645104"/>
            <a:chOff x="251520" y="3212896"/>
            <a:chExt cx="8654443" cy="3645104"/>
          </a:xfrm>
        </p:grpSpPr>
        <p:pic>
          <p:nvPicPr>
            <p:cNvPr id="6" name="그림 5" descr="08-00_OldNationalBankvsGreenback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9832" y="4337719"/>
              <a:ext cx="5846131" cy="2520281"/>
            </a:xfrm>
            <a:prstGeom prst="rect">
              <a:avLst/>
            </a:prstGeom>
          </p:spPr>
        </p:pic>
        <p:graphicFrame>
          <p:nvGraphicFramePr>
            <p:cNvPr id="10" name="다이어그램 9"/>
            <p:cNvGraphicFramePr/>
            <p:nvPr/>
          </p:nvGraphicFramePr>
          <p:xfrm>
            <a:off x="251520" y="3212896"/>
            <a:ext cx="5256584" cy="34879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grpSp>
        <p:nvGrpSpPr>
          <p:cNvPr id="12" name="그룹 11"/>
          <p:cNvGrpSpPr/>
          <p:nvPr/>
        </p:nvGrpSpPr>
        <p:grpSpPr>
          <a:xfrm>
            <a:off x="1547664" y="1412776"/>
            <a:ext cx="6696744" cy="2736304"/>
            <a:chOff x="1547664" y="1412776"/>
            <a:chExt cx="6696744" cy="2736304"/>
          </a:xfrm>
        </p:grpSpPr>
        <p:graphicFrame>
          <p:nvGraphicFramePr>
            <p:cNvPr id="8" name="다이어그램 7"/>
            <p:cNvGraphicFramePr/>
            <p:nvPr/>
          </p:nvGraphicFramePr>
          <p:xfrm>
            <a:off x="1547664" y="1412776"/>
            <a:ext cx="6192688" cy="27363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2195736" y="2636912"/>
              <a:ext cx="604867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US" altLang="ja-JP" sz="2400" dirty="0" smtClean="0">
                  <a:latin typeface="HY헤드라인M" pitchFamily="18" charset="-127"/>
                  <a:ea typeface="HY헤드라인M" pitchFamily="18" charset="-127"/>
                </a:rPr>
                <a:t>1882</a:t>
              </a:r>
              <a:r>
                <a:rPr lang="ja-JP" altLang="en-US" sz="2400" dirty="0" smtClean="0">
                  <a:latin typeface="Kozuka Gothic Pro M" pitchFamily="34" charset="-128"/>
                  <a:ea typeface="Kozuka Gothic Pro M" pitchFamily="34" charset="-128"/>
                </a:rPr>
                <a:t>年</a:t>
              </a:r>
              <a:r>
                <a:rPr lang="ja-JP" altLang="en-US" sz="2400" dirty="0" smtClean="0">
                  <a:latin typeface="HY헤드라인M" pitchFamily="18" charset="-127"/>
                </a:rPr>
                <a:t>、</a:t>
              </a:r>
              <a:r>
                <a:rPr lang="ko-KR" altLang="en-US" sz="2400" dirty="0" smtClean="0">
                  <a:latin typeface="HY헤드라인M" pitchFamily="18" charset="-127"/>
                  <a:ea typeface="HY헤드라인M" pitchFamily="18" charset="-127"/>
                </a:rPr>
                <a:t>국립은행을 거쳐</a:t>
              </a:r>
              <a:r>
                <a:rPr lang="en-US" altLang="ko-KR" sz="2400" dirty="0" smtClean="0"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lang="ko-KR" altLang="en-US" sz="2400" dirty="0" smtClean="0">
                  <a:latin typeface="HY헤드라인M" pitchFamily="18" charset="-127"/>
                  <a:ea typeface="HY헤드라인M" pitchFamily="18" charset="-127"/>
                </a:rPr>
                <a:t>통화 발행권을 독점하는 중앙은행으로써 일본은행설립    </a:t>
              </a:r>
              <a:r>
                <a:rPr lang="ja-JP" altLang="en-US" sz="2400" dirty="0" smtClean="0">
                  <a:latin typeface="Kozuka Gothic Pro M" pitchFamily="34" charset="-128"/>
                  <a:ea typeface="Kozuka Gothic Pro M" pitchFamily="34" charset="-128"/>
                </a:rPr>
                <a:t>（日本銀行設立）</a:t>
              </a:r>
              <a:endParaRPr lang="ko-KR" altLang="en-US" sz="2400" dirty="0" smtClean="0">
                <a:latin typeface="Kozuka Gothic Pro M" pitchFamily="34" charset="-128"/>
                <a:ea typeface="HY헤드라인M" pitchFamily="18" charset="-127"/>
              </a:endParaRPr>
            </a:p>
            <a:p>
              <a:endParaRPr lang="ko-KR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nissinsens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8445738" cy="4176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792" y="131488"/>
            <a:ext cx="879869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ja-JP" altLang="en-US" sz="8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明治時代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청일전쟁</a:t>
            </a:r>
            <a:r>
              <a:rPr lang="en-US" altLang="ko-KR" sz="36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3600" dirty="0" smtClean="0">
                <a:solidFill>
                  <a:srgbClr val="002060"/>
                </a:solidFill>
              </a:rPr>
              <a:t>淸日戰爭</a:t>
            </a:r>
            <a:r>
              <a:rPr lang="en-US" altLang="ko-KR" sz="36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36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" name="그림 5" descr="146728_0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268760"/>
            <a:ext cx="6120680" cy="5381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792" y="131488"/>
            <a:ext cx="879869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ja-JP" altLang="en-US" sz="8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明治時代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러일전쟁</a:t>
            </a:r>
            <a:r>
              <a:rPr lang="en-US" altLang="ko-KR" sz="36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3600" dirty="0" smtClean="0">
                <a:solidFill>
                  <a:srgbClr val="002060"/>
                </a:solidFill>
              </a:rPr>
              <a:t>淸日戰爭</a:t>
            </a:r>
            <a:r>
              <a:rPr lang="en-US" altLang="ko-KR" sz="36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36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" name="그림 7" descr="Treaty_of_Portsmouth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8172400" cy="5064888"/>
          </a:xfrm>
          <a:prstGeom prst="rect">
            <a:avLst/>
          </a:prstGeom>
        </p:spPr>
      </p:pic>
      <p:pic>
        <p:nvPicPr>
          <p:cNvPr id="9" name="그림 8" descr="37_shim4ro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1340768"/>
            <a:ext cx="2859772" cy="5295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ja-JP" altLang="en-US" sz="8000" b="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大正時</a:t>
            </a:r>
            <a:r>
              <a:rPr lang="ja-JP" altLang="en-US" sz="8000" b="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-</a:t>
            </a:r>
            <a:r>
              <a:rPr lang="ko-KR" altLang="en-US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주요사건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9" name="내용 개체 틀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ja-JP" altLang="en-US" sz="8800" b="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大正時代</a:t>
            </a:r>
            <a:r>
              <a:rPr lang="en-US" altLang="ja-JP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-</a:t>
            </a:r>
            <a:r>
              <a:rPr lang="ko-KR" altLang="en-US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주요사건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-252536" y="0"/>
            <a:ext cx="7272808" cy="1323439"/>
            <a:chOff x="-252536" y="0"/>
            <a:chExt cx="7272808" cy="1323439"/>
          </a:xfrm>
        </p:grpSpPr>
        <p:sp>
          <p:nvSpPr>
            <p:cNvPr id="6" name="순서도: 대체 처리 5"/>
            <p:cNvSpPr/>
            <p:nvPr/>
          </p:nvSpPr>
          <p:spPr>
            <a:xfrm>
              <a:off x="-252536" y="188640"/>
              <a:ext cx="7272808" cy="1008112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9512" y="0"/>
              <a:ext cx="5472608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8000" dirty="0" smtClean="0">
                  <a:solidFill>
                    <a:srgbClr val="00206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CONTENTS</a:t>
              </a:r>
              <a:endParaRPr lang="ko-KR" altLang="en-US" sz="80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95536" y="1628800"/>
            <a:ext cx="8352928" cy="4824536"/>
            <a:chOff x="395536" y="1628800"/>
            <a:chExt cx="8352928" cy="4824536"/>
          </a:xfrm>
        </p:grpSpPr>
        <p:graphicFrame>
          <p:nvGraphicFramePr>
            <p:cNvPr id="10" name="다이어그램 9"/>
            <p:cNvGraphicFramePr/>
            <p:nvPr/>
          </p:nvGraphicFramePr>
          <p:xfrm>
            <a:off x="395536" y="1628800"/>
            <a:ext cx="8352928" cy="48245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5652120" y="1844824"/>
              <a:ext cx="25922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ko-KR" altLang="en-US" dirty="0" err="1" smtClean="0">
                  <a:latin typeface="HY헤드라인M" pitchFamily="18" charset="-127"/>
                  <a:ea typeface="HY헤드라인M" pitchFamily="18" charset="-127"/>
                </a:rPr>
                <a:t>메이지유신</a:t>
              </a:r>
              <a:endParaRPr lang="en-US" altLang="ko-KR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lvl="0">
                <a:buFont typeface="Arial" pitchFamily="34" charset="0"/>
                <a:buChar char="•"/>
              </a:pPr>
              <a:r>
                <a:rPr lang="ko-KR" altLang="en-US" dirty="0" err="1" smtClean="0">
                  <a:latin typeface="HY헤드라인M" pitchFamily="18" charset="-127"/>
                  <a:ea typeface="HY헤드라인M" pitchFamily="18" charset="-127"/>
                </a:rPr>
                <a:t>메이지유신</a:t>
              </a:r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 때 광고</a:t>
              </a:r>
              <a:endParaRPr lang="en-US" altLang="ko-KR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lvl="0">
                <a:buFont typeface="Arial" pitchFamily="34" charset="0"/>
                <a:buChar char="•"/>
              </a:pPr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청일전쟁</a:t>
              </a:r>
              <a:r>
                <a:rPr lang="en-US" altLang="ko-KR" dirty="0" smtClean="0">
                  <a:latin typeface="HY헤드라인M" pitchFamily="18" charset="-127"/>
                  <a:ea typeface="HY헤드라인M" pitchFamily="18" charset="-127"/>
                </a:rPr>
                <a:t>/</a:t>
              </a:r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러일전쟁</a:t>
              </a:r>
            </a:p>
            <a:p>
              <a:endParaRPr lang="ko-KR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ja-JP" altLang="en-US" sz="8800" b="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大正時代</a:t>
            </a:r>
            <a:r>
              <a:rPr lang="en-US" altLang="ja-JP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-</a:t>
            </a:r>
            <a:r>
              <a:rPr lang="ko-KR" altLang="en-US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주요사건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ja-JP" altLang="en-US" sz="8800" b="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大正時代</a:t>
            </a:r>
            <a:r>
              <a:rPr lang="en-US" altLang="ja-JP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-</a:t>
            </a:r>
            <a:r>
              <a:rPr lang="ko-KR" altLang="en-US" b="0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다이쇼천황</a:t>
            </a:r>
            <a:endParaRPr lang="ko-KR" altLang="en-US" dirty="0"/>
          </a:p>
        </p:txBody>
      </p:sp>
      <p:pic>
        <p:nvPicPr>
          <p:cNvPr id="4" name="내용 개체 틀 3" descr="다이쇼천황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16832"/>
            <a:ext cx="6480720" cy="4638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ja-JP" altLang="en-US" sz="8800" b="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大正時代</a:t>
            </a:r>
            <a:r>
              <a:rPr lang="en-US" altLang="ja-JP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-</a:t>
            </a:r>
            <a:r>
              <a:rPr lang="ko-KR" altLang="en-US" b="0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다이쇼천황</a:t>
            </a:r>
            <a:endParaRPr lang="ko-KR" altLang="en-US" dirty="0"/>
          </a:p>
        </p:txBody>
      </p:sp>
      <p:pic>
        <p:nvPicPr>
          <p:cNvPr id="4" name="내용 개체 틀 3" descr="다이쇼천황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7848872" cy="473046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792" y="131488"/>
            <a:ext cx="82089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大正時代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4000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다이쇼시대</a:t>
            </a:r>
            <a:endParaRPr lang="ko-KR" altLang="en-US" sz="40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14"/>
          <p:cNvGrpSpPr/>
          <p:nvPr/>
        </p:nvGrpSpPr>
        <p:grpSpPr>
          <a:xfrm>
            <a:off x="20325" y="1628800"/>
            <a:ext cx="8467715" cy="4503405"/>
            <a:chOff x="20325" y="1628800"/>
            <a:chExt cx="8467715" cy="4503405"/>
          </a:xfrm>
        </p:grpSpPr>
        <p:pic>
          <p:nvPicPr>
            <p:cNvPr id="6" name="그림 5" descr="85ad5271801c89689ca7637a134236b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536" y="1628800"/>
              <a:ext cx="4032448" cy="331236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51520" y="5301208"/>
              <a:ext cx="43204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 err="1" smtClean="0">
                  <a:latin typeface="HY헤드라인M" pitchFamily="18" charset="-127"/>
                  <a:ea typeface="HY헤드라인M" pitchFamily="18" charset="-127"/>
                </a:rPr>
                <a:t>다이쇼시대</a:t>
              </a:r>
              <a:r>
                <a:rPr lang="en-US" altLang="ko-KR" sz="2400" dirty="0" smtClean="0">
                  <a:latin typeface="HY헤드라인M" pitchFamily="18" charset="-127"/>
                  <a:ea typeface="HY헤드라인M" pitchFamily="18" charset="-127"/>
                </a:rPr>
                <a:t>~</a:t>
              </a:r>
              <a:r>
                <a:rPr lang="ko-KR" altLang="en-US" sz="2400" dirty="0" err="1" smtClean="0">
                  <a:latin typeface="HY헤드라인M" pitchFamily="18" charset="-127"/>
                  <a:ea typeface="HY헤드라인M" pitchFamily="18" charset="-127"/>
                </a:rPr>
                <a:t>쇼와시대</a:t>
              </a:r>
              <a:r>
                <a:rPr lang="ko-KR" altLang="en-US" sz="2400" dirty="0" smtClean="0">
                  <a:latin typeface="HY헤드라인M" pitchFamily="18" charset="-127"/>
                  <a:ea typeface="HY헤드라인M" pitchFamily="18" charset="-127"/>
                </a:rPr>
                <a:t> 초기</a:t>
              </a:r>
              <a:endParaRPr lang="en-US" altLang="ko-KR" sz="2400" dirty="0" smtClean="0">
                <a:latin typeface="HY헤드라인M" pitchFamily="18" charset="-127"/>
                <a:ea typeface="HY헤드라인M" pitchFamily="18" charset="-127"/>
              </a:endParaRPr>
            </a:p>
            <a:p>
              <a:r>
                <a:rPr lang="ko-KR" altLang="en-US" sz="2400" dirty="0" smtClean="0">
                  <a:solidFill>
                    <a:srgbClr val="C00000"/>
                  </a:solidFill>
                  <a:latin typeface="HY헤드라인M" pitchFamily="18" charset="-127"/>
                  <a:ea typeface="HY헤드라인M" pitchFamily="18" charset="-127"/>
                </a:rPr>
                <a:t>남성들도 원피스 수영복</a:t>
              </a:r>
              <a:r>
                <a:rPr lang="ko-KR" altLang="en-US" sz="2400" dirty="0" smtClean="0">
                  <a:latin typeface="HY헤드라인M" pitchFamily="18" charset="-127"/>
                  <a:ea typeface="HY헤드라인M" pitchFamily="18" charset="-127"/>
                </a:rPr>
                <a:t> 착용</a:t>
              </a:r>
              <a:endParaRPr lang="ko-KR" altLang="en-US" sz="24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3" name="그룹 10"/>
            <p:cNvGrpSpPr/>
            <p:nvPr/>
          </p:nvGrpSpPr>
          <p:grpSpPr>
            <a:xfrm>
              <a:off x="20325" y="4992216"/>
              <a:ext cx="538331" cy="369332"/>
              <a:chOff x="20325" y="4992216"/>
              <a:chExt cx="538331" cy="369332"/>
            </a:xfrm>
          </p:grpSpPr>
          <p:sp>
            <p:nvSpPr>
              <p:cNvPr id="9" name="직사각형 8"/>
              <p:cNvSpPr/>
              <p:nvPr/>
            </p:nvSpPr>
            <p:spPr>
              <a:xfrm rot="20432038">
                <a:off x="20325" y="5061612"/>
                <a:ext cx="538331" cy="266533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20752833">
                <a:off x="38035" y="4992216"/>
                <a:ext cx="4642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>
                    <a:solidFill>
                      <a:srgbClr val="FF0000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tip</a:t>
                </a:r>
                <a:endParaRPr lang="ko-KR" altLang="en-US" dirty="0">
                  <a:solidFill>
                    <a:srgbClr val="FF000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pic>
          <p:nvPicPr>
            <p:cNvPr id="14" name="그림 13" descr="bae1c95287d1518bd4126b599f89954f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2040" y="1628800"/>
              <a:ext cx="3556000" cy="4216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ja-JP" altLang="en-US" sz="8900" b="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大正時代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4000" b="0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다이쇼시대</a:t>
            </a:r>
            <a:endParaRPr lang="ko-KR" altLang="en-US" sz="4000" b="0" dirty="0"/>
          </a:p>
        </p:txBody>
      </p:sp>
      <p:pic>
        <p:nvPicPr>
          <p:cNvPr id="4" name="내용 개체 틀 3" descr="IMG_1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4992556" cy="4176464"/>
          </a:xfrm>
        </p:spPr>
      </p:pic>
      <p:pic>
        <p:nvPicPr>
          <p:cNvPr id="5" name="그림 4" descr="IMG_1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590002" y="2258870"/>
            <a:ext cx="5040560" cy="3780420"/>
          </a:xfrm>
          <a:prstGeom prst="rect">
            <a:avLst/>
          </a:prstGeom>
        </p:spPr>
      </p:pic>
      <p:graphicFrame>
        <p:nvGraphicFramePr>
          <p:cNvPr id="6" name="다이어그램 5"/>
          <p:cNvGraphicFramePr/>
          <p:nvPr/>
        </p:nvGraphicFramePr>
        <p:xfrm>
          <a:off x="1403648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ja-JP" altLang="en-US" sz="8900" b="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大正時代</a:t>
            </a:r>
            <a:r>
              <a:rPr lang="en-US" altLang="ja-JP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b="0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다이쇼시대</a:t>
            </a:r>
            <a:endParaRPr lang="ko-KR" altLang="en-US" dirty="0"/>
          </a:p>
        </p:txBody>
      </p:sp>
      <p:pic>
        <p:nvPicPr>
          <p:cNvPr id="4" name="내용 개체 틀 3" descr="IMG_1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336704" cy="4752528"/>
          </a:xfrm>
        </p:spPr>
      </p:pic>
      <p:sp>
        <p:nvSpPr>
          <p:cNvPr id="6" name="갈매기형 수장 5"/>
          <p:cNvSpPr/>
          <p:nvPr/>
        </p:nvSpPr>
        <p:spPr>
          <a:xfrm>
            <a:off x="2267744" y="5805264"/>
            <a:ext cx="4392488" cy="864096"/>
          </a:xfrm>
          <a:prstGeom prst="chevron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메이지신궁조성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ja-JP" altLang="en-US" sz="8800" b="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大正時代</a:t>
            </a:r>
            <a:r>
              <a:rPr lang="en-US" altLang="ja-JP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b="0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다이쇼시대</a:t>
            </a:r>
            <a:endParaRPr lang="ko-KR" altLang="en-US" dirty="0"/>
          </a:p>
        </p:txBody>
      </p:sp>
      <p:pic>
        <p:nvPicPr>
          <p:cNvPr id="4" name="내용 개체 틀 3" descr="IMG_1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268760"/>
            <a:ext cx="6034617" cy="4525963"/>
          </a:xfrm>
        </p:spPr>
      </p:pic>
      <p:graphicFrame>
        <p:nvGraphicFramePr>
          <p:cNvPr id="6" name="다이어그램 5"/>
          <p:cNvGraphicFramePr/>
          <p:nvPr/>
        </p:nvGraphicFramePr>
        <p:xfrm>
          <a:off x="1691680" y="5733256"/>
          <a:ext cx="5328592" cy="963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ja-JP" altLang="en-US" sz="8800" b="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大正時代</a:t>
            </a:r>
            <a:r>
              <a:rPr lang="en-US" altLang="ja-JP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b="0" dirty="0" err="1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다이쇼시대</a:t>
            </a:r>
            <a:endParaRPr lang="ko-KR" altLang="en-US" dirty="0"/>
          </a:p>
        </p:txBody>
      </p:sp>
      <p:pic>
        <p:nvPicPr>
          <p:cNvPr id="4" name="내용 개체 틀 3" descr="IMG_10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5184576" cy="3888432"/>
          </a:xfrm>
        </p:spPr>
      </p:pic>
      <p:pic>
        <p:nvPicPr>
          <p:cNvPr id="5" name="그림 4" descr="IMG_1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060848"/>
            <a:ext cx="5940152" cy="4455114"/>
          </a:xfrm>
          <a:prstGeom prst="rect">
            <a:avLst/>
          </a:prstGeom>
        </p:spPr>
      </p:pic>
      <p:graphicFrame>
        <p:nvGraphicFramePr>
          <p:cNvPr id="6" name="다이어그램 5"/>
          <p:cNvGraphicFramePr/>
          <p:nvPr/>
        </p:nvGraphicFramePr>
        <p:xfrm>
          <a:off x="1331640" y="2737768"/>
          <a:ext cx="6000328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ja-JP" altLang="en-US" sz="8800" b="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大正時代</a:t>
            </a:r>
            <a:r>
              <a:rPr lang="en-US" altLang="ja-JP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b="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관동대지</a:t>
            </a:r>
            <a:r>
              <a:rPr lang="ko-KR" altLang="en-US" b="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진</a:t>
            </a:r>
            <a:endParaRPr lang="ko-KR" altLang="en-US" dirty="0"/>
          </a:p>
        </p:txBody>
      </p:sp>
      <p:pic>
        <p:nvPicPr>
          <p:cNvPr id="8" name="그림 7" descr="관동대지진.bmp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484784"/>
            <a:ext cx="3810000" cy="3467100"/>
          </a:xfrm>
          <a:prstGeom prst="rect">
            <a:avLst/>
          </a:prstGeom>
        </p:spPr>
      </p:pic>
      <p:pic>
        <p:nvPicPr>
          <p:cNvPr id="9" name="그림 8" descr="123.bmp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1556792"/>
            <a:ext cx="4903119" cy="3155826"/>
          </a:xfrm>
          <a:prstGeom prst="rect">
            <a:avLst/>
          </a:prstGeom>
        </p:spPr>
      </p:pic>
      <p:graphicFrame>
        <p:nvGraphicFramePr>
          <p:cNvPr id="10" name="다이어그램 9"/>
          <p:cNvGraphicFramePr/>
          <p:nvPr/>
        </p:nvGraphicFramePr>
        <p:xfrm>
          <a:off x="1331640" y="37170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8800" b="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출처 및 참고자료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8" name="다이어그램 7"/>
          <p:cNvGraphicFramePr/>
          <p:nvPr/>
        </p:nvGraphicFramePr>
        <p:xfrm>
          <a:off x="611560" y="1628800"/>
          <a:ext cx="806489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792" y="131488"/>
            <a:ext cx="82089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明治時代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주요사건</a:t>
            </a:r>
            <a:endParaRPr lang="ko-KR" altLang="en-US" sz="40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6" name="다이어그램 5"/>
          <p:cNvGraphicFramePr/>
          <p:nvPr/>
        </p:nvGraphicFramePr>
        <p:xfrm>
          <a:off x="323528" y="1412776"/>
          <a:ext cx="84969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다이어그램 3"/>
          <p:cNvGraphicFramePr/>
          <p:nvPr/>
        </p:nvGraphicFramePr>
        <p:xfrm>
          <a:off x="467544" y="1772816"/>
          <a:ext cx="34563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2" name="그룹 11"/>
          <p:cNvGrpSpPr/>
          <p:nvPr/>
        </p:nvGrpSpPr>
        <p:grpSpPr>
          <a:xfrm>
            <a:off x="5076056" y="1916832"/>
            <a:ext cx="3480048" cy="4120232"/>
            <a:chOff x="5148064" y="1484784"/>
            <a:chExt cx="3480048" cy="4120232"/>
          </a:xfrm>
        </p:grpSpPr>
        <p:graphicFrame>
          <p:nvGraphicFramePr>
            <p:cNvPr id="9" name="다이어그램 8"/>
            <p:cNvGraphicFramePr/>
            <p:nvPr/>
          </p:nvGraphicFramePr>
          <p:xfrm>
            <a:off x="5148064" y="1484784"/>
            <a:ext cx="3480048" cy="41202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6228184" y="2564904"/>
              <a:ext cx="1800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smtClean="0"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HY헤드라인M" pitchFamily="18" charset="-127"/>
                  <a:ea typeface="HY헤드라인M" pitchFamily="18" charset="-127"/>
                </a:rPr>
                <a:t>무사계급</a:t>
              </a:r>
              <a:r>
                <a:rPr lang="en-US" altLang="ko-KR" sz="2800" dirty="0" smtClean="0"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HY헤드라인M" pitchFamily="18" charset="-127"/>
                  <a:ea typeface="HY헤드라인M" pitchFamily="18" charset="-127"/>
                </a:rPr>
                <a:t>(</a:t>
              </a:r>
              <a:r>
                <a:rPr lang="ko-KR" altLang="en-US" sz="2800" dirty="0" smtClean="0"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HY헤드라인M" pitchFamily="18" charset="-127"/>
                  <a:ea typeface="HY헤드라인M" pitchFamily="18" charset="-127"/>
                </a:rPr>
                <a:t>사족</a:t>
              </a:r>
              <a:r>
                <a:rPr lang="en-US" altLang="ko-KR" sz="3600" dirty="0" smtClean="0"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HY헤드라인M" pitchFamily="18" charset="-127"/>
                  <a:ea typeface="HY헤드라인M" pitchFamily="18" charset="-127"/>
                </a:rPr>
                <a:t>)</a:t>
              </a:r>
              <a:endParaRPr lang="ko-KR" alt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4572000" y="1340768"/>
            <a:ext cx="2009023" cy="864096"/>
            <a:chOff x="4572000" y="1340768"/>
            <a:chExt cx="2009023" cy="864096"/>
          </a:xfrm>
        </p:grpSpPr>
        <p:sp>
          <p:nvSpPr>
            <p:cNvPr id="14" name="설명선 2 13"/>
            <p:cNvSpPr/>
            <p:nvPr/>
          </p:nvSpPr>
          <p:spPr>
            <a:xfrm>
              <a:off x="4644008" y="1340768"/>
              <a:ext cx="1872208" cy="864096"/>
            </a:xfrm>
            <a:prstGeom prst="borderCallout2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1412776"/>
              <a:ext cx="20090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b="1" dirty="0" smtClean="0"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사민평등</a:t>
              </a:r>
              <a:endParaRPr lang="ko-KR" altLang="en-US" sz="36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4139952" y="3645024"/>
            <a:ext cx="1512168" cy="792088"/>
            <a:chOff x="4139952" y="3645024"/>
            <a:chExt cx="1512168" cy="792088"/>
          </a:xfrm>
        </p:grpSpPr>
        <p:sp>
          <p:nvSpPr>
            <p:cNvPr id="13" name="오른쪽 화살표 12"/>
            <p:cNvSpPr/>
            <p:nvPr/>
          </p:nvSpPr>
          <p:spPr>
            <a:xfrm>
              <a:off x="4139952" y="3645024"/>
              <a:ext cx="1512168" cy="792088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39952" y="386104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 smtClean="0">
                  <a:latin typeface="HY헤드라인M" pitchFamily="18" charset="-127"/>
                  <a:ea typeface="HY헤드라인M" pitchFamily="18" charset="-127"/>
                </a:rPr>
                <a:t>메이지유신</a:t>
              </a:r>
              <a:endParaRPr lang="ko-KR" altLang="en-US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  <p:bldGraphic spid="4" grpId="0">
        <p:bldAsOne/>
      </p:bldGraphic>
      <p:bldGraphic spid="4" grpId="1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sz="96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감사합니다</a:t>
            </a:r>
            <a:endParaRPr lang="ko-KR" altLang="en-US" sz="9600" dirty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792" y="131488"/>
            <a:ext cx="82089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明治時代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주요사건</a:t>
            </a:r>
            <a:endParaRPr lang="ko-KR" altLang="en-US" sz="40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6" name="다이어그램 5"/>
          <p:cNvGraphicFramePr/>
          <p:nvPr/>
        </p:nvGraphicFramePr>
        <p:xfrm>
          <a:off x="323528" y="1484784"/>
          <a:ext cx="84969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792" y="131488"/>
            <a:ext cx="82089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明治時代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주요사건</a:t>
            </a:r>
            <a:endParaRPr lang="ko-KR" altLang="en-US" sz="40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6" name="다이어그램 5"/>
          <p:cNvGraphicFramePr/>
          <p:nvPr/>
        </p:nvGraphicFramePr>
        <p:xfrm>
          <a:off x="323528" y="1484784"/>
          <a:ext cx="84969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792" y="131488"/>
            <a:ext cx="879869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明治時代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4000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메이지시대모습</a:t>
            </a:r>
            <a:endParaRPr lang="ko-KR" altLang="en-US" sz="3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" name="그림 6" descr="IMG_5331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772816"/>
            <a:ext cx="6048672" cy="4662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792" y="131488"/>
            <a:ext cx="879869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明治時代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4000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메이지시대모습</a:t>
            </a:r>
            <a:endParaRPr lang="ko-KR" altLang="en-US" sz="3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그림 3" descr="IMG_1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3287316" cy="5279258"/>
          </a:xfrm>
          <a:prstGeom prst="rect">
            <a:avLst/>
          </a:prstGeom>
        </p:spPr>
      </p:pic>
      <p:pic>
        <p:nvPicPr>
          <p:cNvPr id="8" name="그림 7" descr="IMG_15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916832"/>
            <a:ext cx="5364088" cy="3576059"/>
          </a:xfrm>
          <a:prstGeom prst="rect">
            <a:avLst/>
          </a:prstGeom>
        </p:spPr>
      </p:pic>
      <p:graphicFrame>
        <p:nvGraphicFramePr>
          <p:cNvPr id="6" name="다이어그램 5"/>
          <p:cNvGraphicFramePr/>
          <p:nvPr/>
        </p:nvGraphicFramePr>
        <p:xfrm>
          <a:off x="1547664" y="40770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792" y="131488"/>
            <a:ext cx="879869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明治時代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4000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메이지시대모습</a:t>
            </a:r>
            <a:endParaRPr lang="ko-KR" altLang="en-US" sz="3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" name="그림 6" descr="IMG_15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6570730" cy="4608512"/>
          </a:xfrm>
          <a:prstGeom prst="rect">
            <a:avLst/>
          </a:prstGeom>
        </p:spPr>
      </p:pic>
      <p:pic>
        <p:nvPicPr>
          <p:cNvPr id="9" name="그림 8" descr="IMG_15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916832"/>
            <a:ext cx="6655668" cy="4437112"/>
          </a:xfrm>
          <a:prstGeom prst="rect">
            <a:avLst/>
          </a:prstGeom>
        </p:spPr>
      </p:pic>
      <p:graphicFrame>
        <p:nvGraphicFramePr>
          <p:cNvPr id="6" name="다이어그램 5"/>
          <p:cNvGraphicFramePr/>
          <p:nvPr/>
        </p:nvGraphicFramePr>
        <p:xfrm>
          <a:off x="1547664" y="40770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792" y="131488"/>
            <a:ext cx="879869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rPr>
              <a:t>明治時代</a:t>
            </a:r>
            <a:r>
              <a:rPr lang="en-US" altLang="ja-JP" sz="40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4000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메이지시대모습</a:t>
            </a:r>
            <a:endParaRPr lang="ko-KR" altLang="en-US" sz="3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" name="그림 9" descr="IMG_1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7199784" cy="4799856"/>
          </a:xfrm>
          <a:prstGeom prst="rect">
            <a:avLst/>
          </a:prstGeom>
        </p:spPr>
      </p:pic>
      <p:pic>
        <p:nvPicPr>
          <p:cNvPr id="11" name="그림 10" descr="IMG_15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844824"/>
            <a:ext cx="7511951" cy="4783730"/>
          </a:xfrm>
          <a:prstGeom prst="rect">
            <a:avLst/>
          </a:prstGeom>
        </p:spPr>
      </p:pic>
      <p:graphicFrame>
        <p:nvGraphicFramePr>
          <p:cNvPr id="6" name="다이어그램 5"/>
          <p:cNvGraphicFramePr/>
          <p:nvPr/>
        </p:nvGraphicFramePr>
        <p:xfrm>
          <a:off x="1547664" y="40770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연꽃 당초 무늬">
  <a:themeElements>
    <a:clrScheme name="대장간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연꽃 당초 무늬">
      <a:maj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연꽃 당초 무늬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0000"/>
                <a:hueMod val="100000"/>
                <a:satMod val="100000"/>
              </a:schemeClr>
            </a:gs>
          </a:gsLst>
          <a:lin ang="27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254000">
              <a:schemeClr val="phClr">
                <a:tint val="100000"/>
                <a:shade val="90000"/>
                <a:hueMod val="100000"/>
                <a:satMod val="100000"/>
              </a:schemeClr>
            </a:innerShdw>
          </a:effectLst>
        </a:effectStyle>
        <a:effectStyle>
          <a:effectLst>
            <a:outerShdw blurRad="114300" dist="25400" dir="300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0" rev="5400000"/>
            </a:lightRig>
          </a:scene3d>
          <a:sp3d contourW="25400" prstMaterial="matte">
            <a:bevelT w="127000" h="127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27000" dist="25400" dir="312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400000"/>
            </a:lightRig>
          </a:scene3d>
          <a:sp3d contourW="25400" prstMaterial="powder">
            <a:bevelT w="88900" h="381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5000"/>
                <a:hueMod val="100000"/>
                <a:satMod val="100000"/>
              </a:schemeClr>
            </a:gs>
          </a:gsLst>
          <a:path path="circle">
            <a:fillToRect t="45000" r="100000" b="45000"/>
          </a:path>
        </a:gradFill>
        <a:blipFill>
          <a:blip xmlns:r="http://schemas.openxmlformats.org/officeDocument/2006/relationships" r:embed="rId1">
            <a:duotone>
              <a:srgbClr val="000000">
                <a:alpha val="27450"/>
              </a:srgbClr>
              <a:schemeClr val="phClr">
                <a:tint val="7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테크닉">
  <a:themeElements>
    <a:clrScheme name="테크닉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테크닉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테크닉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Scrollwork</Template>
  <TotalTime>907</TotalTime>
  <Words>629</Words>
  <Application>Microsoft Office PowerPoint</Application>
  <PresentationFormat>화면 슬라이드 쇼(4:3)</PresentationFormat>
  <Paragraphs>152</Paragraphs>
  <Slides>30</Slides>
  <Notes>4</Notes>
  <HiddenSlides>0</HiddenSlides>
  <MMClips>1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30</vt:i4>
      </vt:variant>
    </vt:vector>
  </HeadingPairs>
  <TitlesOfParts>
    <vt:vector size="32" baseType="lpstr">
      <vt:lpstr>연꽃 당초 무늬</vt:lpstr>
      <vt:lpstr>테크닉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大正時代-주요사건</vt:lpstr>
      <vt:lpstr>大正時代-주요사건</vt:lpstr>
      <vt:lpstr>大正時代-주요사건</vt:lpstr>
      <vt:lpstr>大正時代-다이쇼천황</vt:lpstr>
      <vt:lpstr>大正時代-다이쇼천황</vt:lpstr>
      <vt:lpstr>슬라이드 23</vt:lpstr>
      <vt:lpstr>大正時代-다이쇼시대</vt:lpstr>
      <vt:lpstr>大正時代-다이쇼시대</vt:lpstr>
      <vt:lpstr>大正時代-다이쇼시대</vt:lpstr>
      <vt:lpstr>大正時代-다이쇼시대</vt:lpstr>
      <vt:lpstr>大正時代-관동대지진</vt:lpstr>
      <vt:lpstr>출처 및 참고자료</vt:lpstr>
      <vt:lpstr>감사합니다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김유정</dc:creator>
  <cp:lastModifiedBy>김유정</cp:lastModifiedBy>
  <cp:revision>93</cp:revision>
  <dcterms:created xsi:type="dcterms:W3CDTF">2011-09-17T09:05:40Z</dcterms:created>
  <dcterms:modified xsi:type="dcterms:W3CDTF">2011-09-26T00:17:34Z</dcterms:modified>
</cp:coreProperties>
</file>