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4324" r:id="rId2"/>
  </p:sldMasterIdLst>
  <p:notesMasterIdLst>
    <p:notesMasterId r:id="rId32"/>
  </p:notesMasterIdLst>
  <p:sldIdLst>
    <p:sldId id="352" r:id="rId3"/>
    <p:sldId id="358" r:id="rId4"/>
    <p:sldId id="442" r:id="rId5"/>
    <p:sldId id="440" r:id="rId6"/>
    <p:sldId id="395" r:id="rId7"/>
    <p:sldId id="441" r:id="rId8"/>
    <p:sldId id="371" r:id="rId9"/>
    <p:sldId id="443" r:id="rId10"/>
    <p:sldId id="404" r:id="rId11"/>
    <p:sldId id="476" r:id="rId12"/>
    <p:sldId id="477" r:id="rId13"/>
    <p:sldId id="405" r:id="rId14"/>
    <p:sldId id="397" r:id="rId15"/>
    <p:sldId id="445" r:id="rId16"/>
    <p:sldId id="466" r:id="rId17"/>
    <p:sldId id="467" r:id="rId18"/>
    <p:sldId id="468" r:id="rId19"/>
    <p:sldId id="470" r:id="rId20"/>
    <p:sldId id="471" r:id="rId21"/>
    <p:sldId id="472" r:id="rId22"/>
    <p:sldId id="444" r:id="rId23"/>
    <p:sldId id="462" r:id="rId24"/>
    <p:sldId id="473" r:id="rId25"/>
    <p:sldId id="474" r:id="rId26"/>
    <p:sldId id="475" r:id="rId27"/>
    <p:sldId id="460" r:id="rId28"/>
    <p:sldId id="478" r:id="rId29"/>
    <p:sldId id="461" r:id="rId30"/>
    <p:sldId id="354" r:id="rId31"/>
  </p:sldIdLst>
  <p:sldSz cx="12192000" cy="6858000"/>
  <p:notesSz cx="6858000" cy="9144000"/>
  <p:embeddedFontLst>
    <p:embeddedFont>
      <p:font typeface="等线" panose="02010600030101010101" pitchFamily="2" charset="-122"/>
      <p:regular r:id="rId33"/>
      <p:bold r:id="rId34"/>
    </p:embeddedFont>
    <p:embeddedFont>
      <p:font typeface="微软雅黑" panose="020B0503020204020204" pitchFamily="34" charset="-122"/>
      <p:regular r:id="rId35"/>
      <p:bold r:id="rId36"/>
    </p:embeddedFont>
    <p:embeddedFont>
      <p:font typeface="a시월구일2" panose="02020600000000000000" pitchFamily="18" charset="-127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맑은 고딕" panose="020B0503020000020004" pitchFamily="50" charset="-127"/>
      <p:regular r:id="rId42"/>
      <p:bold r:id="rId43"/>
    </p:embeddedFont>
  </p:embeddedFontLst>
  <p:custDataLst>
    <p:tags r:id="rId4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F6DDBC"/>
    <a:srgbClr val="105FE0"/>
    <a:srgbClr val="E7E6E6"/>
    <a:srgbClr val="44546A"/>
    <a:srgbClr val="8D0913"/>
    <a:srgbClr val="188AD8"/>
    <a:srgbClr val="D40E1C"/>
    <a:srgbClr val="0070C0"/>
    <a:srgbClr val="76B8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보통 스타일 2 - 강조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12" autoAdjust="0"/>
    <p:restoredTop sz="93837" autoAdjust="0"/>
  </p:normalViewPr>
  <p:slideViewPr>
    <p:cSldViewPr snapToGrid="0">
      <p:cViewPr varScale="1">
        <p:scale>
          <a:sx n="67" d="100"/>
          <a:sy n="67" d="100"/>
        </p:scale>
        <p:origin x="88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49DBC1-3A8D-4F9B-B7BA-96F55C1BDF23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63EEF74F-C1D4-4D64-B690-7D9348439897}">
      <dgm:prSet phldrT="[텍스트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latinLnBrk="1"/>
          <a:r>
            <a:rPr lang="ko-KR" altLang="en-US" sz="2500">
              <a:latin typeface="a시월구일2" panose="02020600000000000000" pitchFamily="18" charset="-127"/>
              <a:ea typeface="a시월구일2" panose="02020600000000000000" pitchFamily="18" charset="-127"/>
            </a:rPr>
            <a:t>자기</a:t>
          </a:r>
          <a:r>
            <a:rPr lang="en-US" altLang="ko-KR" sz="2500">
              <a:latin typeface="a시월구일2" panose="02020600000000000000" pitchFamily="18" charset="-127"/>
              <a:ea typeface="a시월구일2" panose="02020600000000000000" pitchFamily="18" charset="-127"/>
            </a:rPr>
            <a:t>PR</a:t>
          </a:r>
          <a:endParaRPr lang="ko-KR" altLang="en-US" sz="2500" dirty="0">
            <a:latin typeface="a시월구일2" panose="02020600000000000000" pitchFamily="18" charset="-127"/>
            <a:ea typeface="a시월구일2" panose="02020600000000000000" pitchFamily="18" charset="-127"/>
          </a:endParaRPr>
        </a:p>
      </dgm:t>
    </dgm:pt>
    <dgm:pt modelId="{A82B29BC-BF18-471E-B11E-14783C0E79ED}" type="parTrans" cxnId="{DF75A881-32D4-4F07-AD05-83F2852968E1}">
      <dgm:prSet/>
      <dgm:spPr/>
      <dgm:t>
        <a:bodyPr/>
        <a:lstStyle/>
        <a:p>
          <a:pPr latinLnBrk="1"/>
          <a:endParaRPr lang="ko-KR" altLang="en-US" sz="2500">
            <a:latin typeface="a시월구일2" panose="02020600000000000000" pitchFamily="18" charset="-127"/>
            <a:ea typeface="a시월구일2" panose="02020600000000000000" pitchFamily="18" charset="-127"/>
          </a:endParaRPr>
        </a:p>
      </dgm:t>
    </dgm:pt>
    <dgm:pt modelId="{24A20B9C-4769-41A5-B098-0CE2227C4005}" type="sibTrans" cxnId="{DF75A881-32D4-4F07-AD05-83F2852968E1}">
      <dgm:prSet/>
      <dgm:spPr/>
      <dgm:t>
        <a:bodyPr/>
        <a:lstStyle/>
        <a:p>
          <a:pPr latinLnBrk="1"/>
          <a:endParaRPr lang="ko-KR" altLang="en-US" sz="2500">
            <a:latin typeface="a시월구일2" panose="02020600000000000000" pitchFamily="18" charset="-127"/>
            <a:ea typeface="a시월구일2" panose="02020600000000000000" pitchFamily="18" charset="-127"/>
          </a:endParaRPr>
        </a:p>
      </dgm:t>
    </dgm:pt>
    <dgm:pt modelId="{38119DCA-13CC-4FE6-8FF1-1CE393100ADB}">
      <dgm:prSet phldrT="[텍스트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latinLnBrk="1"/>
          <a:r>
            <a:rPr lang="ko-KR" altLang="en-US" sz="2500">
              <a:latin typeface="a시월구일2" panose="02020600000000000000" pitchFamily="18" charset="-127"/>
              <a:ea typeface="a시월구일2" panose="02020600000000000000" pitchFamily="18" charset="-127"/>
            </a:rPr>
            <a:t>멘토 멘티</a:t>
          </a:r>
          <a:r>
            <a:rPr lang="en-US" altLang="ko-KR" sz="2500">
              <a:latin typeface="a시월구일2" panose="02020600000000000000" pitchFamily="18" charset="-127"/>
              <a:ea typeface="a시월구일2" panose="02020600000000000000" pitchFamily="18" charset="-127"/>
            </a:rPr>
            <a:t> </a:t>
          </a:r>
          <a:br>
            <a:rPr lang="en-US" altLang="ko-KR" sz="2500">
              <a:latin typeface="a시월구일2" panose="02020600000000000000" pitchFamily="18" charset="-127"/>
              <a:ea typeface="a시월구일2" panose="02020600000000000000" pitchFamily="18" charset="-127"/>
            </a:rPr>
          </a:br>
          <a:r>
            <a:rPr lang="ko-KR" altLang="en-US" sz="2500">
              <a:latin typeface="a시월구일2" panose="02020600000000000000" pitchFamily="18" charset="-127"/>
              <a:ea typeface="a시월구일2" panose="02020600000000000000" pitchFamily="18" charset="-127"/>
            </a:rPr>
            <a:t>연결 및 활동</a:t>
          </a:r>
          <a:endParaRPr lang="ko-KR" altLang="en-US" sz="2500" dirty="0">
            <a:latin typeface="a시월구일2" panose="02020600000000000000" pitchFamily="18" charset="-127"/>
            <a:ea typeface="a시월구일2" panose="02020600000000000000" pitchFamily="18" charset="-127"/>
          </a:endParaRPr>
        </a:p>
      </dgm:t>
    </dgm:pt>
    <dgm:pt modelId="{4ABA7392-1755-4C33-9200-ADB8EF56FD5A}" type="parTrans" cxnId="{F0A0796F-8FA1-4223-9902-AB2470A1B5FB}">
      <dgm:prSet/>
      <dgm:spPr/>
      <dgm:t>
        <a:bodyPr/>
        <a:lstStyle/>
        <a:p>
          <a:pPr latinLnBrk="1"/>
          <a:endParaRPr lang="ko-KR" altLang="en-US" sz="2500">
            <a:latin typeface="a시월구일2" panose="02020600000000000000" pitchFamily="18" charset="-127"/>
            <a:ea typeface="a시월구일2" panose="02020600000000000000" pitchFamily="18" charset="-127"/>
          </a:endParaRPr>
        </a:p>
      </dgm:t>
    </dgm:pt>
    <dgm:pt modelId="{4587EB64-1B5A-489F-8490-1705B297FBA4}" type="sibTrans" cxnId="{F0A0796F-8FA1-4223-9902-AB2470A1B5FB}">
      <dgm:prSet/>
      <dgm:spPr/>
      <dgm:t>
        <a:bodyPr/>
        <a:lstStyle/>
        <a:p>
          <a:pPr latinLnBrk="1"/>
          <a:endParaRPr lang="ko-KR" altLang="en-US" sz="2500">
            <a:latin typeface="a시월구일2" panose="02020600000000000000" pitchFamily="18" charset="-127"/>
            <a:ea typeface="a시월구일2" panose="02020600000000000000" pitchFamily="18" charset="-127"/>
          </a:endParaRPr>
        </a:p>
      </dgm:t>
    </dgm:pt>
    <dgm:pt modelId="{35A7A9B3-CD4C-4CE4-861B-7106A22908E7}">
      <dgm:prSet phldrT="[텍스트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latinLnBrk="1"/>
          <a:r>
            <a:rPr lang="ko-KR" altLang="en-US" sz="2500" dirty="0">
              <a:latin typeface="a시월구일2" panose="02020600000000000000" pitchFamily="18" charset="-127"/>
              <a:ea typeface="a시월구일2" panose="02020600000000000000" pitchFamily="18" charset="-127"/>
            </a:rPr>
            <a:t>직장인의 예절</a:t>
          </a:r>
          <a:endParaRPr lang="en-US" altLang="ko-KR" sz="2500" dirty="0">
            <a:latin typeface="a시월구일2" panose="02020600000000000000" pitchFamily="18" charset="-127"/>
            <a:ea typeface="a시월구일2" panose="02020600000000000000" pitchFamily="18" charset="-127"/>
          </a:endParaRPr>
        </a:p>
        <a:p>
          <a:pPr latinLnBrk="1"/>
          <a:r>
            <a:rPr lang="ko-KR" altLang="en-US" sz="2500" dirty="0">
              <a:latin typeface="a시월구일2" panose="02020600000000000000" pitchFamily="18" charset="-127"/>
              <a:ea typeface="a시월구일2" panose="02020600000000000000" pitchFamily="18" charset="-127"/>
            </a:rPr>
            <a:t>및 실습예절</a:t>
          </a:r>
        </a:p>
      </dgm:t>
    </dgm:pt>
    <dgm:pt modelId="{B3812BC4-9563-475F-A821-4605CA29C941}" type="parTrans" cxnId="{C9AD2637-2BA3-4E2D-8DA8-E8C19AA8F08D}">
      <dgm:prSet/>
      <dgm:spPr/>
      <dgm:t>
        <a:bodyPr/>
        <a:lstStyle/>
        <a:p>
          <a:pPr latinLnBrk="1"/>
          <a:endParaRPr lang="ko-KR" altLang="en-US" sz="2500">
            <a:latin typeface="a시월구일2" panose="02020600000000000000" pitchFamily="18" charset="-127"/>
            <a:ea typeface="a시월구일2" panose="02020600000000000000" pitchFamily="18" charset="-127"/>
          </a:endParaRPr>
        </a:p>
      </dgm:t>
    </dgm:pt>
    <dgm:pt modelId="{2617770F-A655-485D-9075-06C386171FA4}" type="sibTrans" cxnId="{C9AD2637-2BA3-4E2D-8DA8-E8C19AA8F08D}">
      <dgm:prSet/>
      <dgm:spPr/>
      <dgm:t>
        <a:bodyPr/>
        <a:lstStyle/>
        <a:p>
          <a:pPr latinLnBrk="1"/>
          <a:endParaRPr lang="ko-KR" altLang="en-US" sz="2500">
            <a:latin typeface="a시월구일2" panose="02020600000000000000" pitchFamily="18" charset="-127"/>
            <a:ea typeface="a시월구일2" panose="02020600000000000000" pitchFamily="18" charset="-127"/>
          </a:endParaRPr>
        </a:p>
      </dgm:t>
    </dgm:pt>
    <dgm:pt modelId="{560143E8-0989-424D-BAB7-9DA89FD173F7}">
      <dgm:prSet phldrT="[텍스트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latinLnBrk="1"/>
          <a:r>
            <a:rPr lang="ko-KR" altLang="en-US" sz="2500">
              <a:latin typeface="a시월구일2" panose="02020600000000000000" pitchFamily="18" charset="-127"/>
              <a:ea typeface="a시월구일2" panose="02020600000000000000" pitchFamily="18" charset="-127"/>
            </a:rPr>
            <a:t>카페창업지원</a:t>
          </a:r>
          <a:endParaRPr lang="ko-KR" altLang="en-US" sz="2500" dirty="0">
            <a:latin typeface="a시월구일2" panose="02020600000000000000" pitchFamily="18" charset="-127"/>
            <a:ea typeface="a시월구일2" panose="02020600000000000000" pitchFamily="18" charset="-127"/>
          </a:endParaRPr>
        </a:p>
      </dgm:t>
    </dgm:pt>
    <dgm:pt modelId="{B7B9E091-4D21-40D2-81B1-FF45D3467123}" type="parTrans" cxnId="{72674AD5-A2F1-4C19-86B4-A1FEE4285A12}">
      <dgm:prSet/>
      <dgm:spPr/>
      <dgm:t>
        <a:bodyPr/>
        <a:lstStyle/>
        <a:p>
          <a:pPr latinLnBrk="1"/>
          <a:endParaRPr lang="ko-KR" altLang="en-US" sz="2500">
            <a:latin typeface="a시월구일2" panose="02020600000000000000" pitchFamily="18" charset="-127"/>
            <a:ea typeface="a시월구일2" panose="02020600000000000000" pitchFamily="18" charset="-127"/>
          </a:endParaRPr>
        </a:p>
      </dgm:t>
    </dgm:pt>
    <dgm:pt modelId="{659A6321-9E73-456F-8F6F-39F423D4137B}" type="sibTrans" cxnId="{72674AD5-A2F1-4C19-86B4-A1FEE4285A12}">
      <dgm:prSet/>
      <dgm:spPr/>
      <dgm:t>
        <a:bodyPr/>
        <a:lstStyle/>
        <a:p>
          <a:pPr latinLnBrk="1"/>
          <a:endParaRPr lang="ko-KR" altLang="en-US" sz="2500">
            <a:latin typeface="a시월구일2" panose="02020600000000000000" pitchFamily="18" charset="-127"/>
            <a:ea typeface="a시월구일2" panose="02020600000000000000" pitchFamily="18" charset="-127"/>
          </a:endParaRPr>
        </a:p>
      </dgm:t>
    </dgm:pt>
    <dgm:pt modelId="{2E76985E-B22F-46DC-AFB8-91020BDDFE9B}" type="pres">
      <dgm:prSet presAssocID="{8249DBC1-3A8D-4F9B-B7BA-96F55C1BDF23}" presName="diagram" presStyleCnt="0">
        <dgm:presLayoutVars>
          <dgm:dir/>
          <dgm:resizeHandles val="exact"/>
        </dgm:presLayoutVars>
      </dgm:prSet>
      <dgm:spPr/>
    </dgm:pt>
    <dgm:pt modelId="{B0B22EF0-63AB-4151-B31C-0AC8D64988B2}" type="pres">
      <dgm:prSet presAssocID="{63EEF74F-C1D4-4D64-B690-7D9348439897}" presName="node" presStyleLbl="node1" presStyleIdx="0" presStyleCnt="4">
        <dgm:presLayoutVars>
          <dgm:bulletEnabled val="1"/>
        </dgm:presLayoutVars>
      </dgm:prSet>
      <dgm:spPr/>
    </dgm:pt>
    <dgm:pt modelId="{55EA7E01-D418-41B7-A85A-7F41AC71301E}" type="pres">
      <dgm:prSet presAssocID="{24A20B9C-4769-41A5-B098-0CE2227C4005}" presName="sibTrans" presStyleCnt="0"/>
      <dgm:spPr/>
    </dgm:pt>
    <dgm:pt modelId="{B999AEDE-B3FC-4E97-BBC8-B11A20970F6E}" type="pres">
      <dgm:prSet presAssocID="{38119DCA-13CC-4FE6-8FF1-1CE393100ADB}" presName="node" presStyleLbl="node1" presStyleIdx="1" presStyleCnt="4">
        <dgm:presLayoutVars>
          <dgm:bulletEnabled val="1"/>
        </dgm:presLayoutVars>
      </dgm:prSet>
      <dgm:spPr/>
    </dgm:pt>
    <dgm:pt modelId="{36B9951A-5C60-4C55-8313-04DA762484CF}" type="pres">
      <dgm:prSet presAssocID="{4587EB64-1B5A-489F-8490-1705B297FBA4}" presName="sibTrans" presStyleCnt="0"/>
      <dgm:spPr/>
    </dgm:pt>
    <dgm:pt modelId="{C750E414-5013-46CD-91A8-2E8785B690C2}" type="pres">
      <dgm:prSet presAssocID="{35A7A9B3-CD4C-4CE4-861B-7106A22908E7}" presName="node" presStyleLbl="node1" presStyleIdx="2" presStyleCnt="4">
        <dgm:presLayoutVars>
          <dgm:bulletEnabled val="1"/>
        </dgm:presLayoutVars>
      </dgm:prSet>
      <dgm:spPr/>
    </dgm:pt>
    <dgm:pt modelId="{B976B4C2-862A-400E-AB6B-375873A8EBFC}" type="pres">
      <dgm:prSet presAssocID="{2617770F-A655-485D-9075-06C386171FA4}" presName="sibTrans" presStyleCnt="0"/>
      <dgm:spPr/>
    </dgm:pt>
    <dgm:pt modelId="{3217754D-1400-4712-83C8-85EB3DDE6C8E}" type="pres">
      <dgm:prSet presAssocID="{560143E8-0989-424D-BAB7-9DA89FD173F7}" presName="node" presStyleLbl="node1" presStyleIdx="3" presStyleCnt="4">
        <dgm:presLayoutVars>
          <dgm:bulletEnabled val="1"/>
        </dgm:presLayoutVars>
      </dgm:prSet>
      <dgm:spPr/>
    </dgm:pt>
  </dgm:ptLst>
  <dgm:cxnLst>
    <dgm:cxn modelId="{747E201C-FD8E-4F30-A22F-D1405FBD2C72}" type="presOf" srcId="{35A7A9B3-CD4C-4CE4-861B-7106A22908E7}" destId="{C750E414-5013-46CD-91A8-2E8785B690C2}" srcOrd="0" destOrd="0" presId="urn:microsoft.com/office/officeart/2005/8/layout/default"/>
    <dgm:cxn modelId="{FA218231-CCEC-4475-A53A-59EEFC29F048}" type="presOf" srcId="{63EEF74F-C1D4-4D64-B690-7D9348439897}" destId="{B0B22EF0-63AB-4151-B31C-0AC8D64988B2}" srcOrd="0" destOrd="0" presId="urn:microsoft.com/office/officeart/2005/8/layout/default"/>
    <dgm:cxn modelId="{C9AD2637-2BA3-4E2D-8DA8-E8C19AA8F08D}" srcId="{8249DBC1-3A8D-4F9B-B7BA-96F55C1BDF23}" destId="{35A7A9B3-CD4C-4CE4-861B-7106A22908E7}" srcOrd="2" destOrd="0" parTransId="{B3812BC4-9563-475F-A821-4605CA29C941}" sibTransId="{2617770F-A655-485D-9075-06C386171FA4}"/>
    <dgm:cxn modelId="{F0A0796F-8FA1-4223-9902-AB2470A1B5FB}" srcId="{8249DBC1-3A8D-4F9B-B7BA-96F55C1BDF23}" destId="{38119DCA-13CC-4FE6-8FF1-1CE393100ADB}" srcOrd="1" destOrd="0" parTransId="{4ABA7392-1755-4C33-9200-ADB8EF56FD5A}" sibTransId="{4587EB64-1B5A-489F-8490-1705B297FBA4}"/>
    <dgm:cxn modelId="{DF75A881-32D4-4F07-AD05-83F2852968E1}" srcId="{8249DBC1-3A8D-4F9B-B7BA-96F55C1BDF23}" destId="{63EEF74F-C1D4-4D64-B690-7D9348439897}" srcOrd="0" destOrd="0" parTransId="{A82B29BC-BF18-471E-B11E-14783C0E79ED}" sibTransId="{24A20B9C-4769-41A5-B098-0CE2227C4005}"/>
    <dgm:cxn modelId="{6E12F1C6-1508-41BE-88D2-4B4A18B9FFB2}" type="presOf" srcId="{8249DBC1-3A8D-4F9B-B7BA-96F55C1BDF23}" destId="{2E76985E-B22F-46DC-AFB8-91020BDDFE9B}" srcOrd="0" destOrd="0" presId="urn:microsoft.com/office/officeart/2005/8/layout/default"/>
    <dgm:cxn modelId="{72674AD5-A2F1-4C19-86B4-A1FEE4285A12}" srcId="{8249DBC1-3A8D-4F9B-B7BA-96F55C1BDF23}" destId="{560143E8-0989-424D-BAB7-9DA89FD173F7}" srcOrd="3" destOrd="0" parTransId="{B7B9E091-4D21-40D2-81B1-FF45D3467123}" sibTransId="{659A6321-9E73-456F-8F6F-39F423D4137B}"/>
    <dgm:cxn modelId="{B9FC6FDD-A341-448A-A908-B86A76C07F29}" type="presOf" srcId="{38119DCA-13CC-4FE6-8FF1-1CE393100ADB}" destId="{B999AEDE-B3FC-4E97-BBC8-B11A20970F6E}" srcOrd="0" destOrd="0" presId="urn:microsoft.com/office/officeart/2005/8/layout/default"/>
    <dgm:cxn modelId="{8EB770FD-0E9C-4C87-A0D0-5C8B349D4117}" type="presOf" srcId="{560143E8-0989-424D-BAB7-9DA89FD173F7}" destId="{3217754D-1400-4712-83C8-85EB3DDE6C8E}" srcOrd="0" destOrd="0" presId="urn:microsoft.com/office/officeart/2005/8/layout/default"/>
    <dgm:cxn modelId="{81688831-1CA6-46EB-B084-1ECB2039ACEC}" type="presParOf" srcId="{2E76985E-B22F-46DC-AFB8-91020BDDFE9B}" destId="{B0B22EF0-63AB-4151-B31C-0AC8D64988B2}" srcOrd="0" destOrd="0" presId="urn:microsoft.com/office/officeart/2005/8/layout/default"/>
    <dgm:cxn modelId="{067D0BBF-A6BC-4339-BFEB-FFF6C72226F8}" type="presParOf" srcId="{2E76985E-B22F-46DC-AFB8-91020BDDFE9B}" destId="{55EA7E01-D418-41B7-A85A-7F41AC71301E}" srcOrd="1" destOrd="0" presId="urn:microsoft.com/office/officeart/2005/8/layout/default"/>
    <dgm:cxn modelId="{2BBCD725-C80C-4051-951C-AA28C2584401}" type="presParOf" srcId="{2E76985E-B22F-46DC-AFB8-91020BDDFE9B}" destId="{B999AEDE-B3FC-4E97-BBC8-B11A20970F6E}" srcOrd="2" destOrd="0" presId="urn:microsoft.com/office/officeart/2005/8/layout/default"/>
    <dgm:cxn modelId="{19383972-DD28-4338-BF21-AC5863F35533}" type="presParOf" srcId="{2E76985E-B22F-46DC-AFB8-91020BDDFE9B}" destId="{36B9951A-5C60-4C55-8313-04DA762484CF}" srcOrd="3" destOrd="0" presId="urn:microsoft.com/office/officeart/2005/8/layout/default"/>
    <dgm:cxn modelId="{6E8B1EDD-91F4-4386-86EF-E093FDF3E7F0}" type="presParOf" srcId="{2E76985E-B22F-46DC-AFB8-91020BDDFE9B}" destId="{C750E414-5013-46CD-91A8-2E8785B690C2}" srcOrd="4" destOrd="0" presId="urn:microsoft.com/office/officeart/2005/8/layout/default"/>
    <dgm:cxn modelId="{75C2DBA5-489C-4D6C-92D8-D59E68EE73B9}" type="presParOf" srcId="{2E76985E-B22F-46DC-AFB8-91020BDDFE9B}" destId="{B976B4C2-862A-400E-AB6B-375873A8EBFC}" srcOrd="5" destOrd="0" presId="urn:microsoft.com/office/officeart/2005/8/layout/default"/>
    <dgm:cxn modelId="{8815EFF9-4303-41D3-B3D4-8C6CD976AEC4}" type="presParOf" srcId="{2E76985E-B22F-46DC-AFB8-91020BDDFE9B}" destId="{3217754D-1400-4712-83C8-85EB3DDE6C8E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49DBC1-3A8D-4F9B-B7BA-96F55C1BDF23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63EEF74F-C1D4-4D64-B690-7D9348439897}">
      <dgm:prSet phldrT="[텍스트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latinLnBrk="1"/>
          <a:r>
            <a:rPr lang="ko-KR" altLang="en-US" sz="2500" dirty="0">
              <a:latin typeface="a시월구일2" panose="02020600000000000000" pitchFamily="18" charset="-127"/>
              <a:ea typeface="a시월구일2" panose="02020600000000000000" pitchFamily="18" charset="-127"/>
            </a:rPr>
            <a:t>특별사업 캠페인</a:t>
          </a:r>
          <a:br>
            <a:rPr lang="en-US" altLang="ko-KR" sz="2500" dirty="0">
              <a:latin typeface="a시월구일2" panose="02020600000000000000" pitchFamily="18" charset="-127"/>
              <a:ea typeface="a시월구일2" panose="02020600000000000000" pitchFamily="18" charset="-127"/>
            </a:rPr>
          </a:br>
          <a:r>
            <a:rPr lang="en-US" altLang="ko-KR" sz="2500" dirty="0">
              <a:latin typeface="a시월구일2" panose="02020600000000000000" pitchFamily="18" charset="-127"/>
              <a:ea typeface="a시월구일2" panose="02020600000000000000" pitchFamily="18" charset="-127"/>
            </a:rPr>
            <a:t>(</a:t>
          </a:r>
          <a:r>
            <a:rPr lang="ko-KR" altLang="en-US" sz="2500" dirty="0">
              <a:latin typeface="a시월구일2" panose="02020600000000000000" pitchFamily="18" charset="-127"/>
              <a:ea typeface="a시월구일2" panose="02020600000000000000" pitchFamily="18" charset="-127"/>
            </a:rPr>
            <a:t>기부은행</a:t>
          </a:r>
          <a:r>
            <a:rPr lang="en-US" altLang="ko-KR" sz="2500" dirty="0">
              <a:latin typeface="a시월구일2" panose="02020600000000000000" pitchFamily="18" charset="-127"/>
              <a:ea typeface="a시월구일2" panose="02020600000000000000" pitchFamily="18" charset="-127"/>
            </a:rPr>
            <a:t>)</a:t>
          </a:r>
          <a:endParaRPr lang="ko-KR" altLang="en-US" sz="2500" dirty="0">
            <a:latin typeface="a시월구일2" panose="02020600000000000000" pitchFamily="18" charset="-127"/>
            <a:ea typeface="a시월구일2" panose="02020600000000000000" pitchFamily="18" charset="-127"/>
          </a:endParaRPr>
        </a:p>
      </dgm:t>
    </dgm:pt>
    <dgm:pt modelId="{A82B29BC-BF18-471E-B11E-14783C0E79ED}" type="parTrans" cxnId="{DF75A881-32D4-4F07-AD05-83F2852968E1}">
      <dgm:prSet/>
      <dgm:spPr/>
      <dgm:t>
        <a:bodyPr/>
        <a:lstStyle/>
        <a:p>
          <a:pPr latinLnBrk="1"/>
          <a:endParaRPr lang="ko-KR" altLang="en-US" sz="2500">
            <a:latin typeface="a시월구일2" panose="02020600000000000000" pitchFamily="18" charset="-127"/>
            <a:ea typeface="a시월구일2" panose="02020600000000000000" pitchFamily="18" charset="-127"/>
          </a:endParaRPr>
        </a:p>
      </dgm:t>
    </dgm:pt>
    <dgm:pt modelId="{24A20B9C-4769-41A5-B098-0CE2227C4005}" type="sibTrans" cxnId="{DF75A881-32D4-4F07-AD05-83F2852968E1}">
      <dgm:prSet/>
      <dgm:spPr/>
      <dgm:t>
        <a:bodyPr/>
        <a:lstStyle/>
        <a:p>
          <a:pPr latinLnBrk="1"/>
          <a:endParaRPr lang="ko-KR" altLang="en-US" sz="2500">
            <a:latin typeface="a시월구일2" panose="02020600000000000000" pitchFamily="18" charset="-127"/>
            <a:ea typeface="a시월구일2" panose="02020600000000000000" pitchFamily="18" charset="-127"/>
          </a:endParaRPr>
        </a:p>
      </dgm:t>
    </dgm:pt>
    <dgm:pt modelId="{35A7A9B3-CD4C-4CE4-861B-7106A22908E7}">
      <dgm:prSet phldrT="[텍스트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latinLnBrk="1"/>
          <a:r>
            <a:rPr lang="ko-KR" altLang="en-US" sz="2500" dirty="0">
              <a:latin typeface="a시월구일2" panose="02020600000000000000" pitchFamily="18" charset="-127"/>
              <a:ea typeface="a시월구일2" panose="02020600000000000000" pitchFamily="18" charset="-127"/>
            </a:rPr>
            <a:t>공문서 작성</a:t>
          </a:r>
        </a:p>
      </dgm:t>
    </dgm:pt>
    <dgm:pt modelId="{B3812BC4-9563-475F-A821-4605CA29C941}" type="parTrans" cxnId="{C9AD2637-2BA3-4E2D-8DA8-E8C19AA8F08D}">
      <dgm:prSet/>
      <dgm:spPr/>
      <dgm:t>
        <a:bodyPr/>
        <a:lstStyle/>
        <a:p>
          <a:pPr latinLnBrk="1"/>
          <a:endParaRPr lang="ko-KR" altLang="en-US" sz="2500">
            <a:latin typeface="a시월구일2" panose="02020600000000000000" pitchFamily="18" charset="-127"/>
            <a:ea typeface="a시월구일2" panose="02020600000000000000" pitchFamily="18" charset="-127"/>
          </a:endParaRPr>
        </a:p>
      </dgm:t>
    </dgm:pt>
    <dgm:pt modelId="{2617770F-A655-485D-9075-06C386171FA4}" type="sibTrans" cxnId="{C9AD2637-2BA3-4E2D-8DA8-E8C19AA8F08D}">
      <dgm:prSet/>
      <dgm:spPr/>
      <dgm:t>
        <a:bodyPr/>
        <a:lstStyle/>
        <a:p>
          <a:pPr latinLnBrk="1"/>
          <a:endParaRPr lang="ko-KR" altLang="en-US" sz="2500">
            <a:latin typeface="a시월구일2" panose="02020600000000000000" pitchFamily="18" charset="-127"/>
            <a:ea typeface="a시월구일2" panose="02020600000000000000" pitchFamily="18" charset="-127"/>
          </a:endParaRPr>
        </a:p>
      </dgm:t>
    </dgm:pt>
    <dgm:pt modelId="{560143E8-0989-424D-BAB7-9DA89FD173F7}">
      <dgm:prSet phldrT="[텍스트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latinLnBrk="1"/>
          <a:r>
            <a:rPr lang="ko-KR" altLang="en-US" sz="2500" dirty="0">
              <a:latin typeface="a시월구일2" panose="02020600000000000000" pitchFamily="18" charset="-127"/>
              <a:ea typeface="a시월구일2" panose="02020600000000000000" pitchFamily="18" charset="-127"/>
            </a:rPr>
            <a:t>농촌교육문화</a:t>
          </a:r>
          <a:br>
            <a:rPr lang="en-US" altLang="ko-KR" sz="2500" dirty="0">
              <a:latin typeface="a시월구일2" panose="02020600000000000000" pitchFamily="18" charset="-127"/>
              <a:ea typeface="a시월구일2" panose="02020600000000000000" pitchFamily="18" charset="-127"/>
            </a:rPr>
          </a:br>
          <a:r>
            <a:rPr lang="ko-KR" altLang="en-US" sz="2500" dirty="0">
              <a:latin typeface="a시월구일2" panose="02020600000000000000" pitchFamily="18" charset="-127"/>
              <a:ea typeface="a시월구일2" panose="02020600000000000000" pitchFamily="18" charset="-127"/>
            </a:rPr>
            <a:t>복지지원사업</a:t>
          </a:r>
        </a:p>
      </dgm:t>
    </dgm:pt>
    <dgm:pt modelId="{B7B9E091-4D21-40D2-81B1-FF45D3467123}" type="parTrans" cxnId="{72674AD5-A2F1-4C19-86B4-A1FEE4285A12}">
      <dgm:prSet/>
      <dgm:spPr/>
      <dgm:t>
        <a:bodyPr/>
        <a:lstStyle/>
        <a:p>
          <a:pPr latinLnBrk="1"/>
          <a:endParaRPr lang="ko-KR" altLang="en-US" sz="2500">
            <a:latin typeface="a시월구일2" panose="02020600000000000000" pitchFamily="18" charset="-127"/>
            <a:ea typeface="a시월구일2" panose="02020600000000000000" pitchFamily="18" charset="-127"/>
          </a:endParaRPr>
        </a:p>
      </dgm:t>
    </dgm:pt>
    <dgm:pt modelId="{659A6321-9E73-456F-8F6F-39F423D4137B}" type="sibTrans" cxnId="{72674AD5-A2F1-4C19-86B4-A1FEE4285A12}">
      <dgm:prSet/>
      <dgm:spPr/>
      <dgm:t>
        <a:bodyPr/>
        <a:lstStyle/>
        <a:p>
          <a:pPr latinLnBrk="1"/>
          <a:endParaRPr lang="ko-KR" altLang="en-US" sz="2500">
            <a:latin typeface="a시월구일2" panose="02020600000000000000" pitchFamily="18" charset="-127"/>
            <a:ea typeface="a시월구일2" panose="02020600000000000000" pitchFamily="18" charset="-127"/>
          </a:endParaRPr>
        </a:p>
      </dgm:t>
    </dgm:pt>
    <dgm:pt modelId="{21B67C34-8BEC-4362-901F-4884F345F1FF}">
      <dgm:prSet phldrT="[텍스트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latinLnBrk="1"/>
          <a:r>
            <a:rPr lang="ko-KR" altLang="en-US" sz="2500" dirty="0">
              <a:latin typeface="a시월구일2" panose="02020600000000000000" pitchFamily="18" charset="-127"/>
              <a:ea typeface="a시월구일2" panose="02020600000000000000" pitchFamily="18" charset="-127"/>
            </a:rPr>
            <a:t>중간평가회</a:t>
          </a:r>
        </a:p>
      </dgm:t>
    </dgm:pt>
    <dgm:pt modelId="{EAB7B2DF-11EA-4F08-8214-F6D4297126AB}" type="parTrans" cxnId="{43BB1C87-77B6-4F1B-81A0-8A8803558024}">
      <dgm:prSet/>
      <dgm:spPr/>
      <dgm:t>
        <a:bodyPr/>
        <a:lstStyle/>
        <a:p>
          <a:pPr latinLnBrk="1"/>
          <a:endParaRPr lang="ko-KR" altLang="en-US"/>
        </a:p>
      </dgm:t>
    </dgm:pt>
    <dgm:pt modelId="{E0C58617-91A8-4075-B4F7-9E8B69660C20}" type="sibTrans" cxnId="{43BB1C87-77B6-4F1B-81A0-8A8803558024}">
      <dgm:prSet/>
      <dgm:spPr/>
      <dgm:t>
        <a:bodyPr/>
        <a:lstStyle/>
        <a:p>
          <a:pPr latinLnBrk="1"/>
          <a:endParaRPr lang="ko-KR" altLang="en-US"/>
        </a:p>
      </dgm:t>
    </dgm:pt>
    <dgm:pt modelId="{2E76985E-B22F-46DC-AFB8-91020BDDFE9B}" type="pres">
      <dgm:prSet presAssocID="{8249DBC1-3A8D-4F9B-B7BA-96F55C1BDF23}" presName="diagram" presStyleCnt="0">
        <dgm:presLayoutVars>
          <dgm:dir/>
          <dgm:resizeHandles val="exact"/>
        </dgm:presLayoutVars>
      </dgm:prSet>
      <dgm:spPr/>
    </dgm:pt>
    <dgm:pt modelId="{B0B22EF0-63AB-4151-B31C-0AC8D64988B2}" type="pres">
      <dgm:prSet presAssocID="{63EEF74F-C1D4-4D64-B690-7D9348439897}" presName="node" presStyleLbl="node1" presStyleIdx="0" presStyleCnt="4">
        <dgm:presLayoutVars>
          <dgm:bulletEnabled val="1"/>
        </dgm:presLayoutVars>
      </dgm:prSet>
      <dgm:spPr/>
    </dgm:pt>
    <dgm:pt modelId="{55EA7E01-D418-41B7-A85A-7F41AC71301E}" type="pres">
      <dgm:prSet presAssocID="{24A20B9C-4769-41A5-B098-0CE2227C4005}" presName="sibTrans" presStyleCnt="0"/>
      <dgm:spPr/>
    </dgm:pt>
    <dgm:pt modelId="{C750E414-5013-46CD-91A8-2E8785B690C2}" type="pres">
      <dgm:prSet presAssocID="{35A7A9B3-CD4C-4CE4-861B-7106A22908E7}" presName="node" presStyleLbl="node1" presStyleIdx="1" presStyleCnt="4">
        <dgm:presLayoutVars>
          <dgm:bulletEnabled val="1"/>
        </dgm:presLayoutVars>
      </dgm:prSet>
      <dgm:spPr/>
    </dgm:pt>
    <dgm:pt modelId="{B976B4C2-862A-400E-AB6B-375873A8EBFC}" type="pres">
      <dgm:prSet presAssocID="{2617770F-A655-485D-9075-06C386171FA4}" presName="sibTrans" presStyleCnt="0"/>
      <dgm:spPr/>
    </dgm:pt>
    <dgm:pt modelId="{3217754D-1400-4712-83C8-85EB3DDE6C8E}" type="pres">
      <dgm:prSet presAssocID="{560143E8-0989-424D-BAB7-9DA89FD173F7}" presName="node" presStyleLbl="node1" presStyleIdx="2" presStyleCnt="4">
        <dgm:presLayoutVars>
          <dgm:bulletEnabled val="1"/>
        </dgm:presLayoutVars>
      </dgm:prSet>
      <dgm:spPr/>
    </dgm:pt>
    <dgm:pt modelId="{98DAD632-BB8B-4E53-A020-EA3F46CD5D85}" type="pres">
      <dgm:prSet presAssocID="{659A6321-9E73-456F-8F6F-39F423D4137B}" presName="sibTrans" presStyleCnt="0"/>
      <dgm:spPr/>
    </dgm:pt>
    <dgm:pt modelId="{0E817F77-E473-42E6-BCE6-CF4B056B84E7}" type="pres">
      <dgm:prSet presAssocID="{21B67C34-8BEC-4362-901F-4884F345F1FF}" presName="node" presStyleLbl="node1" presStyleIdx="3" presStyleCnt="4">
        <dgm:presLayoutVars>
          <dgm:bulletEnabled val="1"/>
        </dgm:presLayoutVars>
      </dgm:prSet>
      <dgm:spPr/>
    </dgm:pt>
  </dgm:ptLst>
  <dgm:cxnLst>
    <dgm:cxn modelId="{C9AD2637-2BA3-4E2D-8DA8-E8C19AA8F08D}" srcId="{8249DBC1-3A8D-4F9B-B7BA-96F55C1BDF23}" destId="{35A7A9B3-CD4C-4CE4-861B-7106A22908E7}" srcOrd="1" destOrd="0" parTransId="{B3812BC4-9563-475F-A821-4605CA29C941}" sibTransId="{2617770F-A655-485D-9075-06C386171FA4}"/>
    <dgm:cxn modelId="{6D35715E-4808-4FDA-8D4E-014EAA35F942}" type="presOf" srcId="{63EEF74F-C1D4-4D64-B690-7D9348439897}" destId="{B0B22EF0-63AB-4151-B31C-0AC8D64988B2}" srcOrd="0" destOrd="0" presId="urn:microsoft.com/office/officeart/2005/8/layout/default"/>
    <dgm:cxn modelId="{5BE14656-C824-4E51-A991-15F2AC70642B}" type="presOf" srcId="{8249DBC1-3A8D-4F9B-B7BA-96F55C1BDF23}" destId="{2E76985E-B22F-46DC-AFB8-91020BDDFE9B}" srcOrd="0" destOrd="0" presId="urn:microsoft.com/office/officeart/2005/8/layout/default"/>
    <dgm:cxn modelId="{DF75A881-32D4-4F07-AD05-83F2852968E1}" srcId="{8249DBC1-3A8D-4F9B-B7BA-96F55C1BDF23}" destId="{63EEF74F-C1D4-4D64-B690-7D9348439897}" srcOrd="0" destOrd="0" parTransId="{A82B29BC-BF18-471E-B11E-14783C0E79ED}" sibTransId="{24A20B9C-4769-41A5-B098-0CE2227C4005}"/>
    <dgm:cxn modelId="{43BB1C87-77B6-4F1B-81A0-8A8803558024}" srcId="{8249DBC1-3A8D-4F9B-B7BA-96F55C1BDF23}" destId="{21B67C34-8BEC-4362-901F-4884F345F1FF}" srcOrd="3" destOrd="0" parTransId="{EAB7B2DF-11EA-4F08-8214-F6D4297126AB}" sibTransId="{E0C58617-91A8-4075-B4F7-9E8B69660C20}"/>
    <dgm:cxn modelId="{DA7F4FAA-7BE1-40BB-AA66-4FB10C12F8BF}" type="presOf" srcId="{21B67C34-8BEC-4362-901F-4884F345F1FF}" destId="{0E817F77-E473-42E6-BCE6-CF4B056B84E7}" srcOrd="0" destOrd="0" presId="urn:microsoft.com/office/officeart/2005/8/layout/default"/>
    <dgm:cxn modelId="{2F27F5BF-36C0-43E9-8FA9-AA2F3158CD2A}" type="presOf" srcId="{560143E8-0989-424D-BAB7-9DA89FD173F7}" destId="{3217754D-1400-4712-83C8-85EB3DDE6C8E}" srcOrd="0" destOrd="0" presId="urn:microsoft.com/office/officeart/2005/8/layout/default"/>
    <dgm:cxn modelId="{72674AD5-A2F1-4C19-86B4-A1FEE4285A12}" srcId="{8249DBC1-3A8D-4F9B-B7BA-96F55C1BDF23}" destId="{560143E8-0989-424D-BAB7-9DA89FD173F7}" srcOrd="2" destOrd="0" parTransId="{B7B9E091-4D21-40D2-81B1-FF45D3467123}" sibTransId="{659A6321-9E73-456F-8F6F-39F423D4137B}"/>
    <dgm:cxn modelId="{B561CDD8-0770-4DDD-98EB-84EE979FA47C}" type="presOf" srcId="{35A7A9B3-CD4C-4CE4-861B-7106A22908E7}" destId="{C750E414-5013-46CD-91A8-2E8785B690C2}" srcOrd="0" destOrd="0" presId="urn:microsoft.com/office/officeart/2005/8/layout/default"/>
    <dgm:cxn modelId="{451B2FA7-50A9-4F0C-86FA-AD7A0EEE04A5}" type="presParOf" srcId="{2E76985E-B22F-46DC-AFB8-91020BDDFE9B}" destId="{B0B22EF0-63AB-4151-B31C-0AC8D64988B2}" srcOrd="0" destOrd="0" presId="urn:microsoft.com/office/officeart/2005/8/layout/default"/>
    <dgm:cxn modelId="{0E62BDFE-B73B-45C2-B2FC-B22527EDAF1E}" type="presParOf" srcId="{2E76985E-B22F-46DC-AFB8-91020BDDFE9B}" destId="{55EA7E01-D418-41B7-A85A-7F41AC71301E}" srcOrd="1" destOrd="0" presId="urn:microsoft.com/office/officeart/2005/8/layout/default"/>
    <dgm:cxn modelId="{25A226C7-245F-43C0-9545-35FB9C08ACCB}" type="presParOf" srcId="{2E76985E-B22F-46DC-AFB8-91020BDDFE9B}" destId="{C750E414-5013-46CD-91A8-2E8785B690C2}" srcOrd="2" destOrd="0" presId="urn:microsoft.com/office/officeart/2005/8/layout/default"/>
    <dgm:cxn modelId="{04C15B2A-EFF0-45DE-BF87-9C5998A35FEE}" type="presParOf" srcId="{2E76985E-B22F-46DC-AFB8-91020BDDFE9B}" destId="{B976B4C2-862A-400E-AB6B-375873A8EBFC}" srcOrd="3" destOrd="0" presId="urn:microsoft.com/office/officeart/2005/8/layout/default"/>
    <dgm:cxn modelId="{566F55CD-CB96-406F-8FFA-FA8E1CCBA70A}" type="presParOf" srcId="{2E76985E-B22F-46DC-AFB8-91020BDDFE9B}" destId="{3217754D-1400-4712-83C8-85EB3DDE6C8E}" srcOrd="4" destOrd="0" presId="urn:microsoft.com/office/officeart/2005/8/layout/default"/>
    <dgm:cxn modelId="{99955C73-5B34-475A-91DA-5EB68C0AF4B0}" type="presParOf" srcId="{2E76985E-B22F-46DC-AFB8-91020BDDFE9B}" destId="{98DAD632-BB8B-4E53-A020-EA3F46CD5D85}" srcOrd="5" destOrd="0" presId="urn:microsoft.com/office/officeart/2005/8/layout/default"/>
    <dgm:cxn modelId="{4CFDA50B-0453-4BDE-839A-0ADE91521A5F}" type="presParOf" srcId="{2E76985E-B22F-46DC-AFB8-91020BDDFE9B}" destId="{0E817F77-E473-42E6-BCE6-CF4B056B84E7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249DBC1-3A8D-4F9B-B7BA-96F55C1BDF23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63EEF74F-C1D4-4D64-B690-7D9348439897}">
      <dgm:prSet phldrT="[텍스트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latinLnBrk="1"/>
          <a:r>
            <a:rPr lang="ko-KR" altLang="en-US" sz="2500">
              <a:latin typeface="a시월구일2" panose="02020600000000000000" pitchFamily="18" charset="-127"/>
              <a:ea typeface="a시월구일2" panose="02020600000000000000" pitchFamily="18" charset="-127"/>
            </a:rPr>
            <a:t>매력적인 </a:t>
          </a:r>
          <a:br>
            <a:rPr lang="en-US" altLang="ko-KR" sz="2500">
              <a:latin typeface="a시월구일2" panose="02020600000000000000" pitchFamily="18" charset="-127"/>
              <a:ea typeface="a시월구일2" panose="02020600000000000000" pitchFamily="18" charset="-127"/>
            </a:rPr>
          </a:br>
          <a:r>
            <a:rPr lang="ko-KR" altLang="en-US" sz="2500">
              <a:latin typeface="a시월구일2" panose="02020600000000000000" pitchFamily="18" charset="-127"/>
              <a:ea typeface="a시월구일2" panose="02020600000000000000" pitchFamily="18" charset="-127"/>
            </a:rPr>
            <a:t>프로포절 작성법</a:t>
          </a:r>
          <a:endParaRPr lang="ko-KR" altLang="en-US" sz="2500" dirty="0">
            <a:latin typeface="a시월구일2" panose="02020600000000000000" pitchFamily="18" charset="-127"/>
            <a:ea typeface="a시월구일2" panose="02020600000000000000" pitchFamily="18" charset="-127"/>
          </a:endParaRPr>
        </a:p>
      </dgm:t>
    </dgm:pt>
    <dgm:pt modelId="{A82B29BC-BF18-471E-B11E-14783C0E79ED}" type="parTrans" cxnId="{DF75A881-32D4-4F07-AD05-83F2852968E1}">
      <dgm:prSet/>
      <dgm:spPr/>
      <dgm:t>
        <a:bodyPr/>
        <a:lstStyle/>
        <a:p>
          <a:pPr latinLnBrk="1"/>
          <a:endParaRPr lang="ko-KR" altLang="en-US" sz="2500">
            <a:latin typeface="a시월구일2" panose="02020600000000000000" pitchFamily="18" charset="-127"/>
            <a:ea typeface="a시월구일2" panose="02020600000000000000" pitchFamily="18" charset="-127"/>
          </a:endParaRPr>
        </a:p>
      </dgm:t>
    </dgm:pt>
    <dgm:pt modelId="{24A20B9C-4769-41A5-B098-0CE2227C4005}" type="sibTrans" cxnId="{DF75A881-32D4-4F07-AD05-83F2852968E1}">
      <dgm:prSet/>
      <dgm:spPr/>
      <dgm:t>
        <a:bodyPr/>
        <a:lstStyle/>
        <a:p>
          <a:pPr latinLnBrk="1"/>
          <a:endParaRPr lang="ko-KR" altLang="en-US" sz="2500">
            <a:latin typeface="a시월구일2" panose="02020600000000000000" pitchFamily="18" charset="-127"/>
            <a:ea typeface="a시월구일2" panose="02020600000000000000" pitchFamily="18" charset="-127"/>
          </a:endParaRPr>
        </a:p>
      </dgm:t>
    </dgm:pt>
    <dgm:pt modelId="{38119DCA-13CC-4FE6-8FF1-1CE393100ADB}">
      <dgm:prSet phldrT="[텍스트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latinLnBrk="1"/>
          <a:r>
            <a:rPr lang="ko-KR" altLang="en-US" sz="2500">
              <a:latin typeface="a시월구일2" panose="02020600000000000000" pitchFamily="18" charset="-127"/>
              <a:ea typeface="a시월구일2" panose="02020600000000000000" pitchFamily="18" charset="-127"/>
            </a:rPr>
            <a:t>멘토와의 </a:t>
          </a:r>
          <a:br>
            <a:rPr lang="en-US" altLang="ko-KR" sz="2500">
              <a:latin typeface="a시월구일2" panose="02020600000000000000" pitchFamily="18" charset="-127"/>
              <a:ea typeface="a시월구일2" panose="02020600000000000000" pitchFamily="18" charset="-127"/>
            </a:rPr>
          </a:br>
          <a:r>
            <a:rPr lang="ko-KR" altLang="en-US" sz="2500">
              <a:latin typeface="a시월구일2" panose="02020600000000000000" pitchFamily="18" charset="-127"/>
              <a:ea typeface="a시월구일2" panose="02020600000000000000" pitchFamily="18" charset="-127"/>
            </a:rPr>
            <a:t>일일사회복지사 체험</a:t>
          </a:r>
          <a:endParaRPr lang="ko-KR" altLang="en-US" sz="2500" dirty="0">
            <a:latin typeface="a시월구일2" panose="02020600000000000000" pitchFamily="18" charset="-127"/>
            <a:ea typeface="a시월구일2" panose="02020600000000000000" pitchFamily="18" charset="-127"/>
          </a:endParaRPr>
        </a:p>
      </dgm:t>
    </dgm:pt>
    <dgm:pt modelId="{4ABA7392-1755-4C33-9200-ADB8EF56FD5A}" type="parTrans" cxnId="{F0A0796F-8FA1-4223-9902-AB2470A1B5FB}">
      <dgm:prSet/>
      <dgm:spPr/>
      <dgm:t>
        <a:bodyPr/>
        <a:lstStyle/>
        <a:p>
          <a:pPr latinLnBrk="1"/>
          <a:endParaRPr lang="ko-KR" altLang="en-US" sz="2500">
            <a:latin typeface="a시월구일2" panose="02020600000000000000" pitchFamily="18" charset="-127"/>
            <a:ea typeface="a시월구일2" panose="02020600000000000000" pitchFamily="18" charset="-127"/>
          </a:endParaRPr>
        </a:p>
      </dgm:t>
    </dgm:pt>
    <dgm:pt modelId="{4587EB64-1B5A-489F-8490-1705B297FBA4}" type="sibTrans" cxnId="{F0A0796F-8FA1-4223-9902-AB2470A1B5FB}">
      <dgm:prSet/>
      <dgm:spPr/>
      <dgm:t>
        <a:bodyPr/>
        <a:lstStyle/>
        <a:p>
          <a:pPr latinLnBrk="1"/>
          <a:endParaRPr lang="ko-KR" altLang="en-US" sz="2500">
            <a:latin typeface="a시월구일2" panose="02020600000000000000" pitchFamily="18" charset="-127"/>
            <a:ea typeface="a시월구일2" panose="02020600000000000000" pitchFamily="18" charset="-127"/>
          </a:endParaRPr>
        </a:p>
      </dgm:t>
    </dgm:pt>
    <dgm:pt modelId="{35A7A9B3-CD4C-4CE4-861B-7106A22908E7}">
      <dgm:prSet phldrT="[텍스트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latinLnBrk="1"/>
          <a:r>
            <a:rPr lang="ko-KR" altLang="en-US" sz="2500">
              <a:latin typeface="a시월구일2" panose="02020600000000000000" pitchFamily="18" charset="-127"/>
              <a:ea typeface="a시월구일2" panose="02020600000000000000" pitchFamily="18" charset="-127"/>
            </a:rPr>
            <a:t>울산나들이</a:t>
          </a:r>
          <a:endParaRPr lang="ko-KR" altLang="en-US" sz="2500" dirty="0">
            <a:latin typeface="a시월구일2" panose="02020600000000000000" pitchFamily="18" charset="-127"/>
            <a:ea typeface="a시월구일2" panose="02020600000000000000" pitchFamily="18" charset="-127"/>
          </a:endParaRPr>
        </a:p>
      </dgm:t>
    </dgm:pt>
    <dgm:pt modelId="{B3812BC4-9563-475F-A821-4605CA29C941}" type="parTrans" cxnId="{C9AD2637-2BA3-4E2D-8DA8-E8C19AA8F08D}">
      <dgm:prSet/>
      <dgm:spPr/>
      <dgm:t>
        <a:bodyPr/>
        <a:lstStyle/>
        <a:p>
          <a:pPr latinLnBrk="1"/>
          <a:endParaRPr lang="ko-KR" altLang="en-US" sz="2500">
            <a:latin typeface="a시월구일2" panose="02020600000000000000" pitchFamily="18" charset="-127"/>
            <a:ea typeface="a시월구일2" panose="02020600000000000000" pitchFamily="18" charset="-127"/>
          </a:endParaRPr>
        </a:p>
      </dgm:t>
    </dgm:pt>
    <dgm:pt modelId="{2617770F-A655-485D-9075-06C386171FA4}" type="sibTrans" cxnId="{C9AD2637-2BA3-4E2D-8DA8-E8C19AA8F08D}">
      <dgm:prSet/>
      <dgm:spPr/>
      <dgm:t>
        <a:bodyPr/>
        <a:lstStyle/>
        <a:p>
          <a:pPr latinLnBrk="1"/>
          <a:endParaRPr lang="ko-KR" altLang="en-US" sz="2500">
            <a:latin typeface="a시월구일2" panose="02020600000000000000" pitchFamily="18" charset="-127"/>
            <a:ea typeface="a시월구일2" panose="02020600000000000000" pitchFamily="18" charset="-127"/>
          </a:endParaRPr>
        </a:p>
      </dgm:t>
    </dgm:pt>
    <dgm:pt modelId="{560143E8-0989-424D-BAB7-9DA89FD173F7}">
      <dgm:prSet phldrT="[텍스트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latinLnBrk="1"/>
          <a:r>
            <a:rPr lang="ko-KR" altLang="en-US" sz="2500">
              <a:latin typeface="a시월구일2" panose="02020600000000000000" pitchFamily="18" charset="-127"/>
              <a:ea typeface="a시월구일2" panose="02020600000000000000" pitchFamily="18" charset="-127"/>
            </a:rPr>
            <a:t>기관환경정리</a:t>
          </a:r>
          <a:endParaRPr lang="ko-KR" altLang="en-US" sz="2500" dirty="0">
            <a:latin typeface="a시월구일2" panose="02020600000000000000" pitchFamily="18" charset="-127"/>
            <a:ea typeface="a시월구일2" panose="02020600000000000000" pitchFamily="18" charset="-127"/>
          </a:endParaRPr>
        </a:p>
      </dgm:t>
    </dgm:pt>
    <dgm:pt modelId="{B7B9E091-4D21-40D2-81B1-FF45D3467123}" type="parTrans" cxnId="{72674AD5-A2F1-4C19-86B4-A1FEE4285A12}">
      <dgm:prSet/>
      <dgm:spPr/>
      <dgm:t>
        <a:bodyPr/>
        <a:lstStyle/>
        <a:p>
          <a:pPr latinLnBrk="1"/>
          <a:endParaRPr lang="ko-KR" altLang="en-US" sz="2500">
            <a:latin typeface="a시월구일2" panose="02020600000000000000" pitchFamily="18" charset="-127"/>
            <a:ea typeface="a시월구일2" panose="02020600000000000000" pitchFamily="18" charset="-127"/>
          </a:endParaRPr>
        </a:p>
      </dgm:t>
    </dgm:pt>
    <dgm:pt modelId="{659A6321-9E73-456F-8F6F-39F423D4137B}" type="sibTrans" cxnId="{72674AD5-A2F1-4C19-86B4-A1FEE4285A12}">
      <dgm:prSet/>
      <dgm:spPr/>
      <dgm:t>
        <a:bodyPr/>
        <a:lstStyle/>
        <a:p>
          <a:pPr latinLnBrk="1"/>
          <a:endParaRPr lang="ko-KR" altLang="en-US" sz="2500">
            <a:latin typeface="a시월구일2" panose="02020600000000000000" pitchFamily="18" charset="-127"/>
            <a:ea typeface="a시월구일2" panose="02020600000000000000" pitchFamily="18" charset="-127"/>
          </a:endParaRPr>
        </a:p>
      </dgm:t>
    </dgm:pt>
    <dgm:pt modelId="{2E76985E-B22F-46DC-AFB8-91020BDDFE9B}" type="pres">
      <dgm:prSet presAssocID="{8249DBC1-3A8D-4F9B-B7BA-96F55C1BDF23}" presName="diagram" presStyleCnt="0">
        <dgm:presLayoutVars>
          <dgm:dir/>
          <dgm:resizeHandles val="exact"/>
        </dgm:presLayoutVars>
      </dgm:prSet>
      <dgm:spPr/>
    </dgm:pt>
    <dgm:pt modelId="{B0B22EF0-63AB-4151-B31C-0AC8D64988B2}" type="pres">
      <dgm:prSet presAssocID="{63EEF74F-C1D4-4D64-B690-7D9348439897}" presName="node" presStyleLbl="node1" presStyleIdx="0" presStyleCnt="4">
        <dgm:presLayoutVars>
          <dgm:bulletEnabled val="1"/>
        </dgm:presLayoutVars>
      </dgm:prSet>
      <dgm:spPr/>
    </dgm:pt>
    <dgm:pt modelId="{55EA7E01-D418-41B7-A85A-7F41AC71301E}" type="pres">
      <dgm:prSet presAssocID="{24A20B9C-4769-41A5-B098-0CE2227C4005}" presName="sibTrans" presStyleCnt="0"/>
      <dgm:spPr/>
    </dgm:pt>
    <dgm:pt modelId="{B999AEDE-B3FC-4E97-BBC8-B11A20970F6E}" type="pres">
      <dgm:prSet presAssocID="{38119DCA-13CC-4FE6-8FF1-1CE393100ADB}" presName="node" presStyleLbl="node1" presStyleIdx="1" presStyleCnt="4">
        <dgm:presLayoutVars>
          <dgm:bulletEnabled val="1"/>
        </dgm:presLayoutVars>
      </dgm:prSet>
      <dgm:spPr/>
    </dgm:pt>
    <dgm:pt modelId="{36B9951A-5C60-4C55-8313-04DA762484CF}" type="pres">
      <dgm:prSet presAssocID="{4587EB64-1B5A-489F-8490-1705B297FBA4}" presName="sibTrans" presStyleCnt="0"/>
      <dgm:spPr/>
    </dgm:pt>
    <dgm:pt modelId="{C750E414-5013-46CD-91A8-2E8785B690C2}" type="pres">
      <dgm:prSet presAssocID="{35A7A9B3-CD4C-4CE4-861B-7106A22908E7}" presName="node" presStyleLbl="node1" presStyleIdx="2" presStyleCnt="4">
        <dgm:presLayoutVars>
          <dgm:bulletEnabled val="1"/>
        </dgm:presLayoutVars>
      </dgm:prSet>
      <dgm:spPr/>
    </dgm:pt>
    <dgm:pt modelId="{B976B4C2-862A-400E-AB6B-375873A8EBFC}" type="pres">
      <dgm:prSet presAssocID="{2617770F-A655-485D-9075-06C386171FA4}" presName="sibTrans" presStyleCnt="0"/>
      <dgm:spPr/>
    </dgm:pt>
    <dgm:pt modelId="{3217754D-1400-4712-83C8-85EB3DDE6C8E}" type="pres">
      <dgm:prSet presAssocID="{560143E8-0989-424D-BAB7-9DA89FD173F7}" presName="node" presStyleLbl="node1" presStyleIdx="3" presStyleCnt="4">
        <dgm:presLayoutVars>
          <dgm:bulletEnabled val="1"/>
        </dgm:presLayoutVars>
      </dgm:prSet>
      <dgm:spPr/>
    </dgm:pt>
  </dgm:ptLst>
  <dgm:cxnLst>
    <dgm:cxn modelId="{F394850C-BD39-4A06-BA5D-82DD3C065FF5}" type="presOf" srcId="{38119DCA-13CC-4FE6-8FF1-1CE393100ADB}" destId="{B999AEDE-B3FC-4E97-BBC8-B11A20970F6E}" srcOrd="0" destOrd="0" presId="urn:microsoft.com/office/officeart/2005/8/layout/default"/>
    <dgm:cxn modelId="{8C395915-80AE-4E15-8028-136F5F39BF19}" type="presOf" srcId="{63EEF74F-C1D4-4D64-B690-7D9348439897}" destId="{B0B22EF0-63AB-4151-B31C-0AC8D64988B2}" srcOrd="0" destOrd="0" presId="urn:microsoft.com/office/officeart/2005/8/layout/default"/>
    <dgm:cxn modelId="{C9AD2637-2BA3-4E2D-8DA8-E8C19AA8F08D}" srcId="{8249DBC1-3A8D-4F9B-B7BA-96F55C1BDF23}" destId="{35A7A9B3-CD4C-4CE4-861B-7106A22908E7}" srcOrd="2" destOrd="0" parTransId="{B3812BC4-9563-475F-A821-4605CA29C941}" sibTransId="{2617770F-A655-485D-9075-06C386171FA4}"/>
    <dgm:cxn modelId="{A8A62066-96A8-4CAF-95AE-D94E883B49DA}" type="presOf" srcId="{35A7A9B3-CD4C-4CE4-861B-7106A22908E7}" destId="{C750E414-5013-46CD-91A8-2E8785B690C2}" srcOrd="0" destOrd="0" presId="urn:microsoft.com/office/officeart/2005/8/layout/default"/>
    <dgm:cxn modelId="{F0A0796F-8FA1-4223-9902-AB2470A1B5FB}" srcId="{8249DBC1-3A8D-4F9B-B7BA-96F55C1BDF23}" destId="{38119DCA-13CC-4FE6-8FF1-1CE393100ADB}" srcOrd="1" destOrd="0" parTransId="{4ABA7392-1755-4C33-9200-ADB8EF56FD5A}" sibTransId="{4587EB64-1B5A-489F-8490-1705B297FBA4}"/>
    <dgm:cxn modelId="{DF75A881-32D4-4F07-AD05-83F2852968E1}" srcId="{8249DBC1-3A8D-4F9B-B7BA-96F55C1BDF23}" destId="{63EEF74F-C1D4-4D64-B690-7D9348439897}" srcOrd="0" destOrd="0" parTransId="{A82B29BC-BF18-471E-B11E-14783C0E79ED}" sibTransId="{24A20B9C-4769-41A5-B098-0CE2227C4005}"/>
    <dgm:cxn modelId="{72674AD5-A2F1-4C19-86B4-A1FEE4285A12}" srcId="{8249DBC1-3A8D-4F9B-B7BA-96F55C1BDF23}" destId="{560143E8-0989-424D-BAB7-9DA89FD173F7}" srcOrd="3" destOrd="0" parTransId="{B7B9E091-4D21-40D2-81B1-FF45D3467123}" sibTransId="{659A6321-9E73-456F-8F6F-39F423D4137B}"/>
    <dgm:cxn modelId="{FA4B01DB-D333-4D30-AC79-F5768DF8CAC0}" type="presOf" srcId="{560143E8-0989-424D-BAB7-9DA89FD173F7}" destId="{3217754D-1400-4712-83C8-85EB3DDE6C8E}" srcOrd="0" destOrd="0" presId="urn:microsoft.com/office/officeart/2005/8/layout/default"/>
    <dgm:cxn modelId="{8259E6E7-28D1-496B-A0D4-98B347998A3B}" type="presOf" srcId="{8249DBC1-3A8D-4F9B-B7BA-96F55C1BDF23}" destId="{2E76985E-B22F-46DC-AFB8-91020BDDFE9B}" srcOrd="0" destOrd="0" presId="urn:microsoft.com/office/officeart/2005/8/layout/default"/>
    <dgm:cxn modelId="{2EB5C62E-F7E9-4E97-A555-83492CD52BD8}" type="presParOf" srcId="{2E76985E-B22F-46DC-AFB8-91020BDDFE9B}" destId="{B0B22EF0-63AB-4151-B31C-0AC8D64988B2}" srcOrd="0" destOrd="0" presId="urn:microsoft.com/office/officeart/2005/8/layout/default"/>
    <dgm:cxn modelId="{3CCB73F8-3F6C-467A-A915-934DE3D2EF00}" type="presParOf" srcId="{2E76985E-B22F-46DC-AFB8-91020BDDFE9B}" destId="{55EA7E01-D418-41B7-A85A-7F41AC71301E}" srcOrd="1" destOrd="0" presId="urn:microsoft.com/office/officeart/2005/8/layout/default"/>
    <dgm:cxn modelId="{55102AF6-58EA-47FC-9200-AD8D58F7E18E}" type="presParOf" srcId="{2E76985E-B22F-46DC-AFB8-91020BDDFE9B}" destId="{B999AEDE-B3FC-4E97-BBC8-B11A20970F6E}" srcOrd="2" destOrd="0" presId="urn:microsoft.com/office/officeart/2005/8/layout/default"/>
    <dgm:cxn modelId="{CAA0B51F-AA13-4E7C-9F01-62F4C273DA61}" type="presParOf" srcId="{2E76985E-B22F-46DC-AFB8-91020BDDFE9B}" destId="{36B9951A-5C60-4C55-8313-04DA762484CF}" srcOrd="3" destOrd="0" presId="urn:microsoft.com/office/officeart/2005/8/layout/default"/>
    <dgm:cxn modelId="{B64A04CD-3639-45A0-B8C4-9261BD6F1711}" type="presParOf" srcId="{2E76985E-B22F-46DC-AFB8-91020BDDFE9B}" destId="{C750E414-5013-46CD-91A8-2E8785B690C2}" srcOrd="4" destOrd="0" presId="urn:microsoft.com/office/officeart/2005/8/layout/default"/>
    <dgm:cxn modelId="{EA2EA141-5405-450B-8C84-63AF5D8DD33C}" type="presParOf" srcId="{2E76985E-B22F-46DC-AFB8-91020BDDFE9B}" destId="{B976B4C2-862A-400E-AB6B-375873A8EBFC}" srcOrd="5" destOrd="0" presId="urn:microsoft.com/office/officeart/2005/8/layout/default"/>
    <dgm:cxn modelId="{869443F3-B98F-4831-B9FC-529B1E8BA820}" type="presParOf" srcId="{2E76985E-B22F-46DC-AFB8-91020BDDFE9B}" destId="{3217754D-1400-4712-83C8-85EB3DDE6C8E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249DBC1-3A8D-4F9B-B7BA-96F55C1BDF23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63EEF74F-C1D4-4D64-B690-7D9348439897}">
      <dgm:prSet phldrT="[텍스트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latinLnBrk="1"/>
          <a:r>
            <a:rPr lang="ko-KR" altLang="en-US" sz="2500" dirty="0">
              <a:latin typeface="a시월구일2" panose="02020600000000000000" pitchFamily="18" charset="-127"/>
              <a:ea typeface="a시월구일2" panose="02020600000000000000" pitchFamily="18" charset="-127"/>
            </a:rPr>
            <a:t>치매선별검사</a:t>
          </a:r>
        </a:p>
      </dgm:t>
    </dgm:pt>
    <dgm:pt modelId="{A82B29BC-BF18-471E-B11E-14783C0E79ED}" type="parTrans" cxnId="{DF75A881-32D4-4F07-AD05-83F2852968E1}">
      <dgm:prSet/>
      <dgm:spPr/>
      <dgm:t>
        <a:bodyPr/>
        <a:lstStyle/>
        <a:p>
          <a:pPr latinLnBrk="1"/>
          <a:endParaRPr lang="ko-KR" altLang="en-US" sz="2500">
            <a:latin typeface="a시월구일2" panose="02020600000000000000" pitchFamily="18" charset="-127"/>
            <a:ea typeface="a시월구일2" panose="02020600000000000000" pitchFamily="18" charset="-127"/>
          </a:endParaRPr>
        </a:p>
      </dgm:t>
    </dgm:pt>
    <dgm:pt modelId="{24A20B9C-4769-41A5-B098-0CE2227C4005}" type="sibTrans" cxnId="{DF75A881-32D4-4F07-AD05-83F2852968E1}">
      <dgm:prSet/>
      <dgm:spPr/>
      <dgm:t>
        <a:bodyPr/>
        <a:lstStyle/>
        <a:p>
          <a:pPr latinLnBrk="1"/>
          <a:endParaRPr lang="ko-KR" altLang="en-US" sz="2500">
            <a:latin typeface="a시월구일2" panose="02020600000000000000" pitchFamily="18" charset="-127"/>
            <a:ea typeface="a시월구일2" panose="02020600000000000000" pitchFamily="18" charset="-127"/>
          </a:endParaRPr>
        </a:p>
      </dgm:t>
    </dgm:pt>
    <dgm:pt modelId="{38119DCA-13CC-4FE6-8FF1-1CE393100ADB}">
      <dgm:prSet phldrT="[텍스트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latinLnBrk="1"/>
          <a:r>
            <a:rPr lang="ko-KR" altLang="en-US" sz="2500" dirty="0">
              <a:latin typeface="a시월구일2" panose="02020600000000000000" pitchFamily="18" charset="-127"/>
              <a:ea typeface="a시월구일2" panose="02020600000000000000" pitchFamily="18" charset="-127"/>
            </a:rPr>
            <a:t>과제발표</a:t>
          </a:r>
        </a:p>
      </dgm:t>
    </dgm:pt>
    <dgm:pt modelId="{4ABA7392-1755-4C33-9200-ADB8EF56FD5A}" type="parTrans" cxnId="{F0A0796F-8FA1-4223-9902-AB2470A1B5FB}">
      <dgm:prSet/>
      <dgm:spPr/>
      <dgm:t>
        <a:bodyPr/>
        <a:lstStyle/>
        <a:p>
          <a:pPr latinLnBrk="1"/>
          <a:endParaRPr lang="ko-KR" altLang="en-US" sz="2500">
            <a:latin typeface="a시월구일2" panose="02020600000000000000" pitchFamily="18" charset="-127"/>
            <a:ea typeface="a시월구일2" panose="02020600000000000000" pitchFamily="18" charset="-127"/>
          </a:endParaRPr>
        </a:p>
      </dgm:t>
    </dgm:pt>
    <dgm:pt modelId="{4587EB64-1B5A-489F-8490-1705B297FBA4}" type="sibTrans" cxnId="{F0A0796F-8FA1-4223-9902-AB2470A1B5FB}">
      <dgm:prSet/>
      <dgm:spPr/>
      <dgm:t>
        <a:bodyPr/>
        <a:lstStyle/>
        <a:p>
          <a:pPr latinLnBrk="1"/>
          <a:endParaRPr lang="ko-KR" altLang="en-US" sz="2500">
            <a:latin typeface="a시월구일2" panose="02020600000000000000" pitchFamily="18" charset="-127"/>
            <a:ea typeface="a시월구일2" panose="02020600000000000000" pitchFamily="18" charset="-127"/>
          </a:endParaRPr>
        </a:p>
      </dgm:t>
    </dgm:pt>
    <dgm:pt modelId="{35A7A9B3-CD4C-4CE4-861B-7106A22908E7}">
      <dgm:prSet phldrT="[텍스트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latinLnBrk="1"/>
          <a:r>
            <a:rPr lang="ko-KR" altLang="en-US" sz="2500" dirty="0">
              <a:latin typeface="a시월구일2" panose="02020600000000000000" pitchFamily="18" charset="-127"/>
              <a:ea typeface="a시월구일2" panose="02020600000000000000" pitchFamily="18" charset="-127"/>
            </a:rPr>
            <a:t>최종평가회</a:t>
          </a:r>
        </a:p>
      </dgm:t>
    </dgm:pt>
    <dgm:pt modelId="{B3812BC4-9563-475F-A821-4605CA29C941}" type="parTrans" cxnId="{C9AD2637-2BA3-4E2D-8DA8-E8C19AA8F08D}">
      <dgm:prSet/>
      <dgm:spPr/>
      <dgm:t>
        <a:bodyPr/>
        <a:lstStyle/>
        <a:p>
          <a:pPr latinLnBrk="1"/>
          <a:endParaRPr lang="ko-KR" altLang="en-US" sz="2500">
            <a:latin typeface="a시월구일2" panose="02020600000000000000" pitchFamily="18" charset="-127"/>
            <a:ea typeface="a시월구일2" panose="02020600000000000000" pitchFamily="18" charset="-127"/>
          </a:endParaRPr>
        </a:p>
      </dgm:t>
    </dgm:pt>
    <dgm:pt modelId="{2617770F-A655-485D-9075-06C386171FA4}" type="sibTrans" cxnId="{C9AD2637-2BA3-4E2D-8DA8-E8C19AA8F08D}">
      <dgm:prSet/>
      <dgm:spPr/>
      <dgm:t>
        <a:bodyPr/>
        <a:lstStyle/>
        <a:p>
          <a:pPr latinLnBrk="1"/>
          <a:endParaRPr lang="ko-KR" altLang="en-US" sz="2500">
            <a:latin typeface="a시월구일2" panose="02020600000000000000" pitchFamily="18" charset="-127"/>
            <a:ea typeface="a시월구일2" panose="02020600000000000000" pitchFamily="18" charset="-127"/>
          </a:endParaRPr>
        </a:p>
      </dgm:t>
    </dgm:pt>
    <dgm:pt modelId="{560143E8-0989-424D-BAB7-9DA89FD173F7}">
      <dgm:prSet phldrT="[텍스트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latinLnBrk="1"/>
          <a:r>
            <a:rPr lang="ko-KR" altLang="en-US" sz="2500" dirty="0" err="1">
              <a:latin typeface="a시월구일2" panose="02020600000000000000" pitchFamily="18" charset="-127"/>
              <a:ea typeface="a시월구일2" panose="02020600000000000000" pitchFamily="18" charset="-127"/>
            </a:rPr>
            <a:t>수료식</a:t>
          </a:r>
          <a:endParaRPr lang="ko-KR" altLang="en-US" sz="2500" dirty="0">
            <a:latin typeface="a시월구일2" panose="02020600000000000000" pitchFamily="18" charset="-127"/>
            <a:ea typeface="a시월구일2" panose="02020600000000000000" pitchFamily="18" charset="-127"/>
          </a:endParaRPr>
        </a:p>
      </dgm:t>
    </dgm:pt>
    <dgm:pt modelId="{B7B9E091-4D21-40D2-81B1-FF45D3467123}" type="parTrans" cxnId="{72674AD5-A2F1-4C19-86B4-A1FEE4285A12}">
      <dgm:prSet/>
      <dgm:spPr/>
      <dgm:t>
        <a:bodyPr/>
        <a:lstStyle/>
        <a:p>
          <a:pPr latinLnBrk="1"/>
          <a:endParaRPr lang="ko-KR" altLang="en-US" sz="2500">
            <a:latin typeface="a시월구일2" panose="02020600000000000000" pitchFamily="18" charset="-127"/>
            <a:ea typeface="a시월구일2" panose="02020600000000000000" pitchFamily="18" charset="-127"/>
          </a:endParaRPr>
        </a:p>
      </dgm:t>
    </dgm:pt>
    <dgm:pt modelId="{659A6321-9E73-456F-8F6F-39F423D4137B}" type="sibTrans" cxnId="{72674AD5-A2F1-4C19-86B4-A1FEE4285A12}">
      <dgm:prSet/>
      <dgm:spPr/>
      <dgm:t>
        <a:bodyPr/>
        <a:lstStyle/>
        <a:p>
          <a:pPr latinLnBrk="1"/>
          <a:endParaRPr lang="ko-KR" altLang="en-US" sz="2500">
            <a:latin typeface="a시월구일2" panose="02020600000000000000" pitchFamily="18" charset="-127"/>
            <a:ea typeface="a시월구일2" panose="02020600000000000000" pitchFamily="18" charset="-127"/>
          </a:endParaRPr>
        </a:p>
      </dgm:t>
    </dgm:pt>
    <dgm:pt modelId="{2E76985E-B22F-46DC-AFB8-91020BDDFE9B}" type="pres">
      <dgm:prSet presAssocID="{8249DBC1-3A8D-4F9B-B7BA-96F55C1BDF23}" presName="diagram" presStyleCnt="0">
        <dgm:presLayoutVars>
          <dgm:dir/>
          <dgm:resizeHandles val="exact"/>
        </dgm:presLayoutVars>
      </dgm:prSet>
      <dgm:spPr/>
    </dgm:pt>
    <dgm:pt modelId="{B0B22EF0-63AB-4151-B31C-0AC8D64988B2}" type="pres">
      <dgm:prSet presAssocID="{63EEF74F-C1D4-4D64-B690-7D9348439897}" presName="node" presStyleLbl="node1" presStyleIdx="0" presStyleCnt="4">
        <dgm:presLayoutVars>
          <dgm:bulletEnabled val="1"/>
        </dgm:presLayoutVars>
      </dgm:prSet>
      <dgm:spPr/>
    </dgm:pt>
    <dgm:pt modelId="{55EA7E01-D418-41B7-A85A-7F41AC71301E}" type="pres">
      <dgm:prSet presAssocID="{24A20B9C-4769-41A5-B098-0CE2227C4005}" presName="sibTrans" presStyleCnt="0"/>
      <dgm:spPr/>
    </dgm:pt>
    <dgm:pt modelId="{B999AEDE-B3FC-4E97-BBC8-B11A20970F6E}" type="pres">
      <dgm:prSet presAssocID="{38119DCA-13CC-4FE6-8FF1-1CE393100ADB}" presName="node" presStyleLbl="node1" presStyleIdx="1" presStyleCnt="4">
        <dgm:presLayoutVars>
          <dgm:bulletEnabled val="1"/>
        </dgm:presLayoutVars>
      </dgm:prSet>
      <dgm:spPr/>
    </dgm:pt>
    <dgm:pt modelId="{36B9951A-5C60-4C55-8313-04DA762484CF}" type="pres">
      <dgm:prSet presAssocID="{4587EB64-1B5A-489F-8490-1705B297FBA4}" presName="sibTrans" presStyleCnt="0"/>
      <dgm:spPr/>
    </dgm:pt>
    <dgm:pt modelId="{C750E414-5013-46CD-91A8-2E8785B690C2}" type="pres">
      <dgm:prSet presAssocID="{35A7A9B3-CD4C-4CE4-861B-7106A22908E7}" presName="node" presStyleLbl="node1" presStyleIdx="2" presStyleCnt="4">
        <dgm:presLayoutVars>
          <dgm:bulletEnabled val="1"/>
        </dgm:presLayoutVars>
      </dgm:prSet>
      <dgm:spPr/>
    </dgm:pt>
    <dgm:pt modelId="{B976B4C2-862A-400E-AB6B-375873A8EBFC}" type="pres">
      <dgm:prSet presAssocID="{2617770F-A655-485D-9075-06C386171FA4}" presName="sibTrans" presStyleCnt="0"/>
      <dgm:spPr/>
    </dgm:pt>
    <dgm:pt modelId="{3217754D-1400-4712-83C8-85EB3DDE6C8E}" type="pres">
      <dgm:prSet presAssocID="{560143E8-0989-424D-BAB7-9DA89FD173F7}" presName="node" presStyleLbl="node1" presStyleIdx="3" presStyleCnt="4">
        <dgm:presLayoutVars>
          <dgm:bulletEnabled val="1"/>
        </dgm:presLayoutVars>
      </dgm:prSet>
      <dgm:spPr/>
    </dgm:pt>
  </dgm:ptLst>
  <dgm:cxnLst>
    <dgm:cxn modelId="{7AEAEB2B-DB4B-4980-8B0C-26B8B8F88D9D}" type="presOf" srcId="{38119DCA-13CC-4FE6-8FF1-1CE393100ADB}" destId="{B999AEDE-B3FC-4E97-BBC8-B11A20970F6E}" srcOrd="0" destOrd="0" presId="urn:microsoft.com/office/officeart/2005/8/layout/default"/>
    <dgm:cxn modelId="{C9AD2637-2BA3-4E2D-8DA8-E8C19AA8F08D}" srcId="{8249DBC1-3A8D-4F9B-B7BA-96F55C1BDF23}" destId="{35A7A9B3-CD4C-4CE4-861B-7106A22908E7}" srcOrd="2" destOrd="0" parTransId="{B3812BC4-9563-475F-A821-4605CA29C941}" sibTransId="{2617770F-A655-485D-9075-06C386171FA4}"/>
    <dgm:cxn modelId="{6D35715E-4808-4FDA-8D4E-014EAA35F942}" type="presOf" srcId="{63EEF74F-C1D4-4D64-B690-7D9348439897}" destId="{B0B22EF0-63AB-4151-B31C-0AC8D64988B2}" srcOrd="0" destOrd="0" presId="urn:microsoft.com/office/officeart/2005/8/layout/default"/>
    <dgm:cxn modelId="{F0A0796F-8FA1-4223-9902-AB2470A1B5FB}" srcId="{8249DBC1-3A8D-4F9B-B7BA-96F55C1BDF23}" destId="{38119DCA-13CC-4FE6-8FF1-1CE393100ADB}" srcOrd="1" destOrd="0" parTransId="{4ABA7392-1755-4C33-9200-ADB8EF56FD5A}" sibTransId="{4587EB64-1B5A-489F-8490-1705B297FBA4}"/>
    <dgm:cxn modelId="{5BE14656-C824-4E51-A991-15F2AC70642B}" type="presOf" srcId="{8249DBC1-3A8D-4F9B-B7BA-96F55C1BDF23}" destId="{2E76985E-B22F-46DC-AFB8-91020BDDFE9B}" srcOrd="0" destOrd="0" presId="urn:microsoft.com/office/officeart/2005/8/layout/default"/>
    <dgm:cxn modelId="{DF75A881-32D4-4F07-AD05-83F2852968E1}" srcId="{8249DBC1-3A8D-4F9B-B7BA-96F55C1BDF23}" destId="{63EEF74F-C1D4-4D64-B690-7D9348439897}" srcOrd="0" destOrd="0" parTransId="{A82B29BC-BF18-471E-B11E-14783C0E79ED}" sibTransId="{24A20B9C-4769-41A5-B098-0CE2227C4005}"/>
    <dgm:cxn modelId="{2F27F5BF-36C0-43E9-8FA9-AA2F3158CD2A}" type="presOf" srcId="{560143E8-0989-424D-BAB7-9DA89FD173F7}" destId="{3217754D-1400-4712-83C8-85EB3DDE6C8E}" srcOrd="0" destOrd="0" presId="urn:microsoft.com/office/officeart/2005/8/layout/default"/>
    <dgm:cxn modelId="{72674AD5-A2F1-4C19-86B4-A1FEE4285A12}" srcId="{8249DBC1-3A8D-4F9B-B7BA-96F55C1BDF23}" destId="{560143E8-0989-424D-BAB7-9DA89FD173F7}" srcOrd="3" destOrd="0" parTransId="{B7B9E091-4D21-40D2-81B1-FF45D3467123}" sibTransId="{659A6321-9E73-456F-8F6F-39F423D4137B}"/>
    <dgm:cxn modelId="{B561CDD8-0770-4DDD-98EB-84EE979FA47C}" type="presOf" srcId="{35A7A9B3-CD4C-4CE4-861B-7106A22908E7}" destId="{C750E414-5013-46CD-91A8-2E8785B690C2}" srcOrd="0" destOrd="0" presId="urn:microsoft.com/office/officeart/2005/8/layout/default"/>
    <dgm:cxn modelId="{451B2FA7-50A9-4F0C-86FA-AD7A0EEE04A5}" type="presParOf" srcId="{2E76985E-B22F-46DC-AFB8-91020BDDFE9B}" destId="{B0B22EF0-63AB-4151-B31C-0AC8D64988B2}" srcOrd="0" destOrd="0" presId="urn:microsoft.com/office/officeart/2005/8/layout/default"/>
    <dgm:cxn modelId="{0E62BDFE-B73B-45C2-B2FC-B22527EDAF1E}" type="presParOf" srcId="{2E76985E-B22F-46DC-AFB8-91020BDDFE9B}" destId="{55EA7E01-D418-41B7-A85A-7F41AC71301E}" srcOrd="1" destOrd="0" presId="urn:microsoft.com/office/officeart/2005/8/layout/default"/>
    <dgm:cxn modelId="{0CBBC177-0836-43AA-A3FB-76E3288EA3DE}" type="presParOf" srcId="{2E76985E-B22F-46DC-AFB8-91020BDDFE9B}" destId="{B999AEDE-B3FC-4E97-BBC8-B11A20970F6E}" srcOrd="2" destOrd="0" presId="urn:microsoft.com/office/officeart/2005/8/layout/default"/>
    <dgm:cxn modelId="{D7014319-6B80-4927-BE6B-A12ABE78E535}" type="presParOf" srcId="{2E76985E-B22F-46DC-AFB8-91020BDDFE9B}" destId="{36B9951A-5C60-4C55-8313-04DA762484CF}" srcOrd="3" destOrd="0" presId="urn:microsoft.com/office/officeart/2005/8/layout/default"/>
    <dgm:cxn modelId="{25A226C7-245F-43C0-9545-35FB9C08ACCB}" type="presParOf" srcId="{2E76985E-B22F-46DC-AFB8-91020BDDFE9B}" destId="{C750E414-5013-46CD-91A8-2E8785B690C2}" srcOrd="4" destOrd="0" presId="urn:microsoft.com/office/officeart/2005/8/layout/default"/>
    <dgm:cxn modelId="{04C15B2A-EFF0-45DE-BF87-9C5998A35FEE}" type="presParOf" srcId="{2E76985E-B22F-46DC-AFB8-91020BDDFE9B}" destId="{B976B4C2-862A-400E-AB6B-375873A8EBFC}" srcOrd="5" destOrd="0" presId="urn:microsoft.com/office/officeart/2005/8/layout/default"/>
    <dgm:cxn modelId="{566F55CD-CB96-406F-8FFA-FA8E1CCBA70A}" type="presParOf" srcId="{2E76985E-B22F-46DC-AFB8-91020BDDFE9B}" destId="{3217754D-1400-4712-83C8-85EB3DDE6C8E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972BE41-2E3F-46AA-928D-0FEBE3DB1BBB}" type="doc">
      <dgm:prSet loTypeId="urn:microsoft.com/office/officeart/2005/8/layout/defaul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pPr latinLnBrk="1"/>
          <a:endParaRPr lang="ko-KR" altLang="en-US"/>
        </a:p>
      </dgm:t>
    </dgm:pt>
    <dgm:pt modelId="{159E031B-65EE-49F1-A41F-FD8CC439F6EA}">
      <dgm:prSet phldrT="[텍스트]" custT="1"/>
      <dgm:spPr/>
      <dgm:t>
        <a:bodyPr/>
        <a:lstStyle/>
        <a:p>
          <a:pPr latinLnBrk="1"/>
          <a:r>
            <a:rPr lang="ko-KR" altLang="en-US" sz="3200" dirty="0">
              <a:latin typeface="a시월구일2" panose="02020600000000000000" pitchFamily="18" charset="-127"/>
              <a:ea typeface="a시월구일2" panose="02020600000000000000" pitchFamily="18" charset="-127"/>
            </a:rPr>
            <a:t>비밀보장</a:t>
          </a:r>
        </a:p>
      </dgm:t>
    </dgm:pt>
    <dgm:pt modelId="{1B12D266-FB35-42C7-89DC-AB487205FDAC}" type="parTrans" cxnId="{62296163-3CC9-41D6-938E-2908A669B64B}">
      <dgm:prSet/>
      <dgm:spPr/>
      <dgm:t>
        <a:bodyPr/>
        <a:lstStyle/>
        <a:p>
          <a:pPr latinLnBrk="1"/>
          <a:endParaRPr lang="ko-KR" altLang="en-US" sz="1400"/>
        </a:p>
      </dgm:t>
    </dgm:pt>
    <dgm:pt modelId="{9EA6AD43-1792-43A0-BD91-AC091DEC04F0}" type="sibTrans" cxnId="{62296163-3CC9-41D6-938E-2908A669B64B}">
      <dgm:prSet/>
      <dgm:spPr/>
      <dgm:t>
        <a:bodyPr/>
        <a:lstStyle/>
        <a:p>
          <a:pPr latinLnBrk="1"/>
          <a:endParaRPr lang="ko-KR" altLang="en-US" sz="1400"/>
        </a:p>
      </dgm:t>
    </dgm:pt>
    <dgm:pt modelId="{F72505A9-9DAA-482A-A943-F72E2C22AB17}">
      <dgm:prSet phldrT="[텍스트]" custT="1"/>
      <dgm:spPr/>
      <dgm:t>
        <a:bodyPr/>
        <a:lstStyle/>
        <a:p>
          <a:pPr latinLnBrk="1"/>
          <a:r>
            <a:rPr lang="ko-KR" altLang="en-US" sz="3200" dirty="0">
              <a:latin typeface="a시월구일2" panose="02020600000000000000" pitchFamily="18" charset="-127"/>
              <a:ea typeface="a시월구일2" panose="02020600000000000000" pitchFamily="18" charset="-127"/>
            </a:rPr>
            <a:t>작성에 초점을 두지 않고 대화 진행</a:t>
          </a:r>
        </a:p>
      </dgm:t>
    </dgm:pt>
    <dgm:pt modelId="{9B5D65E3-585B-4176-871C-AE3BE61A5D1E}" type="parTrans" cxnId="{DCFDEB23-0B91-4A0E-85F4-E593C58F3B32}">
      <dgm:prSet/>
      <dgm:spPr/>
      <dgm:t>
        <a:bodyPr/>
        <a:lstStyle/>
        <a:p>
          <a:pPr latinLnBrk="1"/>
          <a:endParaRPr lang="ko-KR" altLang="en-US" sz="1400"/>
        </a:p>
      </dgm:t>
    </dgm:pt>
    <dgm:pt modelId="{A1E68380-951D-4776-BFEF-07E3671089A1}" type="sibTrans" cxnId="{DCFDEB23-0B91-4A0E-85F4-E593C58F3B32}">
      <dgm:prSet/>
      <dgm:spPr/>
      <dgm:t>
        <a:bodyPr/>
        <a:lstStyle/>
        <a:p>
          <a:pPr latinLnBrk="1"/>
          <a:endParaRPr lang="ko-KR" altLang="en-US" sz="1400"/>
        </a:p>
      </dgm:t>
    </dgm:pt>
    <dgm:pt modelId="{DF91D1F3-A7E8-4FDC-8851-C36DB7D82979}">
      <dgm:prSet phldrT="[텍스트]" custT="1"/>
      <dgm:spPr/>
      <dgm:t>
        <a:bodyPr/>
        <a:lstStyle/>
        <a:p>
          <a:pPr latinLnBrk="1"/>
          <a:r>
            <a:rPr lang="ko-KR" altLang="en-US" sz="3200" dirty="0">
              <a:latin typeface="a시월구일2" panose="02020600000000000000" pitchFamily="18" charset="-127"/>
              <a:ea typeface="a시월구일2" panose="02020600000000000000" pitchFamily="18" charset="-127"/>
            </a:rPr>
            <a:t>클라이언트의</a:t>
          </a:r>
          <a:br>
            <a:rPr lang="en-US" altLang="ko-KR" sz="3200" dirty="0">
              <a:latin typeface="a시월구일2" panose="02020600000000000000" pitchFamily="18" charset="-127"/>
              <a:ea typeface="a시월구일2" panose="02020600000000000000" pitchFamily="18" charset="-127"/>
            </a:rPr>
          </a:br>
          <a:r>
            <a:rPr lang="ko-KR" altLang="en-US" sz="3200" dirty="0">
              <a:latin typeface="a시월구일2" panose="02020600000000000000" pitchFamily="18" charset="-127"/>
              <a:ea typeface="a시월구일2" panose="02020600000000000000" pitchFamily="18" charset="-127"/>
            </a:rPr>
            <a:t>정보를 항목별 </a:t>
          </a:r>
          <a:br>
            <a:rPr lang="en-US" altLang="ko-KR" sz="3200" dirty="0">
              <a:latin typeface="a시월구일2" panose="02020600000000000000" pitchFamily="18" charset="-127"/>
              <a:ea typeface="a시월구일2" panose="02020600000000000000" pitchFamily="18" charset="-127"/>
            </a:rPr>
          </a:br>
          <a:r>
            <a:rPr lang="ko-KR" altLang="en-US" sz="3200" dirty="0">
              <a:latin typeface="a시월구일2" panose="02020600000000000000" pitchFamily="18" charset="-127"/>
              <a:ea typeface="a시월구일2" panose="02020600000000000000" pitchFamily="18" charset="-127"/>
            </a:rPr>
            <a:t>분류화대상자 </a:t>
          </a:r>
        </a:p>
      </dgm:t>
    </dgm:pt>
    <dgm:pt modelId="{D0E4C57D-BFA7-453B-981A-A9F824057421}" type="parTrans" cxnId="{C3DE76CE-7E82-4451-A076-568BD2DC2B06}">
      <dgm:prSet/>
      <dgm:spPr/>
      <dgm:t>
        <a:bodyPr/>
        <a:lstStyle/>
        <a:p>
          <a:pPr latinLnBrk="1"/>
          <a:endParaRPr lang="ko-KR" altLang="en-US" sz="1400"/>
        </a:p>
      </dgm:t>
    </dgm:pt>
    <dgm:pt modelId="{302BBB1F-5910-4F8F-9F2E-4F5ACEE148DA}" type="sibTrans" cxnId="{C3DE76CE-7E82-4451-A076-568BD2DC2B06}">
      <dgm:prSet/>
      <dgm:spPr/>
      <dgm:t>
        <a:bodyPr/>
        <a:lstStyle/>
        <a:p>
          <a:pPr latinLnBrk="1"/>
          <a:endParaRPr lang="ko-KR" altLang="en-US" sz="1400"/>
        </a:p>
      </dgm:t>
    </dgm:pt>
    <dgm:pt modelId="{2A44C154-0DCC-4E8C-8B8B-3241C0EA242D}">
      <dgm:prSet phldrT="[텍스트]" custT="1"/>
      <dgm:spPr/>
      <dgm:t>
        <a:bodyPr/>
        <a:lstStyle/>
        <a:p>
          <a:pPr latinLnBrk="1"/>
          <a:r>
            <a:rPr lang="ko-KR" altLang="en-US" sz="3200" dirty="0">
              <a:latin typeface="a시월구일2" panose="02020600000000000000" pitchFamily="18" charset="-127"/>
              <a:ea typeface="a시월구일2" panose="02020600000000000000" pitchFamily="18" charset="-127"/>
            </a:rPr>
            <a:t>가정 내에 있는 </a:t>
          </a:r>
          <a:br>
            <a:rPr lang="en-US" altLang="ko-KR" sz="3200" dirty="0">
              <a:latin typeface="a시월구일2" panose="02020600000000000000" pitchFamily="18" charset="-127"/>
              <a:ea typeface="a시월구일2" panose="02020600000000000000" pitchFamily="18" charset="-127"/>
            </a:rPr>
          </a:br>
          <a:r>
            <a:rPr lang="ko-KR" altLang="en-US" sz="3200" dirty="0">
              <a:latin typeface="a시월구일2" panose="02020600000000000000" pitchFamily="18" charset="-127"/>
              <a:ea typeface="a시월구일2" panose="02020600000000000000" pitchFamily="18" charset="-127"/>
            </a:rPr>
            <a:t>물품 활용</a:t>
          </a:r>
        </a:p>
      </dgm:t>
    </dgm:pt>
    <dgm:pt modelId="{0EBF2349-0EAD-4FCD-B272-8A776F0356B1}" type="sibTrans" cxnId="{AB0DE3E6-12CF-4A6C-9BC1-0DCA370A879B}">
      <dgm:prSet/>
      <dgm:spPr/>
      <dgm:t>
        <a:bodyPr/>
        <a:lstStyle/>
        <a:p>
          <a:pPr latinLnBrk="1"/>
          <a:endParaRPr lang="ko-KR" altLang="en-US" sz="1400"/>
        </a:p>
      </dgm:t>
    </dgm:pt>
    <dgm:pt modelId="{FA1E67D4-9FEC-4FBA-9BCD-CBD116BBF299}" type="parTrans" cxnId="{AB0DE3E6-12CF-4A6C-9BC1-0DCA370A879B}">
      <dgm:prSet/>
      <dgm:spPr/>
      <dgm:t>
        <a:bodyPr/>
        <a:lstStyle/>
        <a:p>
          <a:pPr latinLnBrk="1"/>
          <a:endParaRPr lang="ko-KR" altLang="en-US" sz="1400"/>
        </a:p>
      </dgm:t>
    </dgm:pt>
    <dgm:pt modelId="{643995BF-CBFA-4B55-9C15-33123BA4FCA0}" type="pres">
      <dgm:prSet presAssocID="{0972BE41-2E3F-46AA-928D-0FEBE3DB1BBB}" presName="diagram" presStyleCnt="0">
        <dgm:presLayoutVars>
          <dgm:dir/>
          <dgm:resizeHandles val="exact"/>
        </dgm:presLayoutVars>
      </dgm:prSet>
      <dgm:spPr/>
    </dgm:pt>
    <dgm:pt modelId="{BF02EBD3-A480-4452-80F6-2B1063F775B0}" type="pres">
      <dgm:prSet presAssocID="{2A44C154-0DCC-4E8C-8B8B-3241C0EA242D}" presName="node" presStyleLbl="node1" presStyleIdx="0" presStyleCnt="4">
        <dgm:presLayoutVars>
          <dgm:bulletEnabled val="1"/>
        </dgm:presLayoutVars>
      </dgm:prSet>
      <dgm:spPr>
        <a:prstGeom prst="roundRect">
          <a:avLst/>
        </a:prstGeom>
      </dgm:spPr>
    </dgm:pt>
    <dgm:pt modelId="{BCBBCFC8-4A67-4144-BCDA-1A8C9D61B603}" type="pres">
      <dgm:prSet presAssocID="{0EBF2349-0EAD-4FCD-B272-8A776F0356B1}" presName="sibTrans" presStyleCnt="0"/>
      <dgm:spPr/>
    </dgm:pt>
    <dgm:pt modelId="{8B13AC24-3A95-4C79-A386-B336EB15A617}" type="pres">
      <dgm:prSet presAssocID="{159E031B-65EE-49F1-A41F-FD8CC439F6EA}" presName="node" presStyleLbl="node1" presStyleIdx="1" presStyleCnt="4">
        <dgm:presLayoutVars>
          <dgm:bulletEnabled val="1"/>
        </dgm:presLayoutVars>
      </dgm:prSet>
      <dgm:spPr>
        <a:prstGeom prst="roundRect">
          <a:avLst/>
        </a:prstGeom>
      </dgm:spPr>
    </dgm:pt>
    <dgm:pt modelId="{A20D890D-96FE-4887-9CFF-8CB8EAD49CE6}" type="pres">
      <dgm:prSet presAssocID="{9EA6AD43-1792-43A0-BD91-AC091DEC04F0}" presName="sibTrans" presStyleCnt="0"/>
      <dgm:spPr/>
    </dgm:pt>
    <dgm:pt modelId="{2CE37A43-793B-421A-BF73-7AC41CB294F9}" type="pres">
      <dgm:prSet presAssocID="{F72505A9-9DAA-482A-A943-F72E2C22AB17}" presName="node" presStyleLbl="node1" presStyleIdx="2" presStyleCnt="4">
        <dgm:presLayoutVars>
          <dgm:bulletEnabled val="1"/>
        </dgm:presLayoutVars>
      </dgm:prSet>
      <dgm:spPr>
        <a:prstGeom prst="roundRect">
          <a:avLst/>
        </a:prstGeom>
      </dgm:spPr>
    </dgm:pt>
    <dgm:pt modelId="{B3C72FEB-1C7E-4A54-A86E-520DA26D688C}" type="pres">
      <dgm:prSet presAssocID="{A1E68380-951D-4776-BFEF-07E3671089A1}" presName="sibTrans" presStyleCnt="0"/>
      <dgm:spPr/>
    </dgm:pt>
    <dgm:pt modelId="{69D897CD-ABF4-463A-8F2C-3B55B8D4DCCC}" type="pres">
      <dgm:prSet presAssocID="{DF91D1F3-A7E8-4FDC-8851-C36DB7D82979}" presName="node" presStyleLbl="node1" presStyleIdx="3" presStyleCnt="4" custLinFactNeighborX="360" custLinFactNeighborY="-1200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5A746A22-1E51-43AB-8AD1-9044C57D48D8}" type="presOf" srcId="{0972BE41-2E3F-46AA-928D-0FEBE3DB1BBB}" destId="{643995BF-CBFA-4B55-9C15-33123BA4FCA0}" srcOrd="0" destOrd="0" presId="urn:microsoft.com/office/officeart/2005/8/layout/default"/>
    <dgm:cxn modelId="{DCFDEB23-0B91-4A0E-85F4-E593C58F3B32}" srcId="{0972BE41-2E3F-46AA-928D-0FEBE3DB1BBB}" destId="{F72505A9-9DAA-482A-A943-F72E2C22AB17}" srcOrd="2" destOrd="0" parTransId="{9B5D65E3-585B-4176-871C-AE3BE61A5D1E}" sibTransId="{A1E68380-951D-4776-BFEF-07E3671089A1}"/>
    <dgm:cxn modelId="{62296163-3CC9-41D6-938E-2908A669B64B}" srcId="{0972BE41-2E3F-46AA-928D-0FEBE3DB1BBB}" destId="{159E031B-65EE-49F1-A41F-FD8CC439F6EA}" srcOrd="1" destOrd="0" parTransId="{1B12D266-FB35-42C7-89DC-AB487205FDAC}" sibTransId="{9EA6AD43-1792-43A0-BD91-AC091DEC04F0}"/>
    <dgm:cxn modelId="{0C477D77-C448-427A-B531-3B58278D1D02}" type="presOf" srcId="{DF91D1F3-A7E8-4FDC-8851-C36DB7D82979}" destId="{69D897CD-ABF4-463A-8F2C-3B55B8D4DCCC}" srcOrd="0" destOrd="0" presId="urn:microsoft.com/office/officeart/2005/8/layout/default"/>
    <dgm:cxn modelId="{33C6617A-B542-4BA4-839E-2D16858E0EBF}" type="presOf" srcId="{F72505A9-9DAA-482A-A943-F72E2C22AB17}" destId="{2CE37A43-793B-421A-BF73-7AC41CB294F9}" srcOrd="0" destOrd="0" presId="urn:microsoft.com/office/officeart/2005/8/layout/default"/>
    <dgm:cxn modelId="{029E1FAA-9C4F-4FB3-ACAB-4FFE3886B82C}" type="presOf" srcId="{159E031B-65EE-49F1-A41F-FD8CC439F6EA}" destId="{8B13AC24-3A95-4C79-A386-B336EB15A617}" srcOrd="0" destOrd="0" presId="urn:microsoft.com/office/officeart/2005/8/layout/default"/>
    <dgm:cxn modelId="{A5C09AC5-0C42-4278-9865-5649C80E01D0}" type="presOf" srcId="{2A44C154-0DCC-4E8C-8B8B-3241C0EA242D}" destId="{BF02EBD3-A480-4452-80F6-2B1063F775B0}" srcOrd="0" destOrd="0" presId="urn:microsoft.com/office/officeart/2005/8/layout/default"/>
    <dgm:cxn modelId="{C3DE76CE-7E82-4451-A076-568BD2DC2B06}" srcId="{0972BE41-2E3F-46AA-928D-0FEBE3DB1BBB}" destId="{DF91D1F3-A7E8-4FDC-8851-C36DB7D82979}" srcOrd="3" destOrd="0" parTransId="{D0E4C57D-BFA7-453B-981A-A9F824057421}" sibTransId="{302BBB1F-5910-4F8F-9F2E-4F5ACEE148DA}"/>
    <dgm:cxn modelId="{AB0DE3E6-12CF-4A6C-9BC1-0DCA370A879B}" srcId="{0972BE41-2E3F-46AA-928D-0FEBE3DB1BBB}" destId="{2A44C154-0DCC-4E8C-8B8B-3241C0EA242D}" srcOrd="0" destOrd="0" parTransId="{FA1E67D4-9FEC-4FBA-9BCD-CBD116BBF299}" sibTransId="{0EBF2349-0EAD-4FCD-B272-8A776F0356B1}"/>
    <dgm:cxn modelId="{BD0FBA57-2F0A-41AE-9740-94CA60DF2766}" type="presParOf" srcId="{643995BF-CBFA-4B55-9C15-33123BA4FCA0}" destId="{BF02EBD3-A480-4452-80F6-2B1063F775B0}" srcOrd="0" destOrd="0" presId="urn:microsoft.com/office/officeart/2005/8/layout/default"/>
    <dgm:cxn modelId="{F30ACED2-330C-4EC6-8651-B724D5C32CE6}" type="presParOf" srcId="{643995BF-CBFA-4B55-9C15-33123BA4FCA0}" destId="{BCBBCFC8-4A67-4144-BCDA-1A8C9D61B603}" srcOrd="1" destOrd="0" presId="urn:microsoft.com/office/officeart/2005/8/layout/default"/>
    <dgm:cxn modelId="{44A44DB7-A96B-4525-B32A-933AE62DF74A}" type="presParOf" srcId="{643995BF-CBFA-4B55-9C15-33123BA4FCA0}" destId="{8B13AC24-3A95-4C79-A386-B336EB15A617}" srcOrd="2" destOrd="0" presId="urn:microsoft.com/office/officeart/2005/8/layout/default"/>
    <dgm:cxn modelId="{26A34341-668C-4133-8609-A7EEFDA1C1DA}" type="presParOf" srcId="{643995BF-CBFA-4B55-9C15-33123BA4FCA0}" destId="{A20D890D-96FE-4887-9CFF-8CB8EAD49CE6}" srcOrd="3" destOrd="0" presId="urn:microsoft.com/office/officeart/2005/8/layout/default"/>
    <dgm:cxn modelId="{B3EA02BF-6700-4C23-A592-FB5903311882}" type="presParOf" srcId="{643995BF-CBFA-4B55-9C15-33123BA4FCA0}" destId="{2CE37A43-793B-421A-BF73-7AC41CB294F9}" srcOrd="4" destOrd="0" presId="urn:microsoft.com/office/officeart/2005/8/layout/default"/>
    <dgm:cxn modelId="{D5BEA29C-67B4-4526-9C07-93F177CC7A9F}" type="presParOf" srcId="{643995BF-CBFA-4B55-9C15-33123BA4FCA0}" destId="{B3C72FEB-1C7E-4A54-A86E-520DA26D688C}" srcOrd="5" destOrd="0" presId="urn:microsoft.com/office/officeart/2005/8/layout/default"/>
    <dgm:cxn modelId="{1E71B2F7-4B66-4596-A1AA-C865586B02B5}" type="presParOf" srcId="{643995BF-CBFA-4B55-9C15-33123BA4FCA0}" destId="{69D897CD-ABF4-463A-8F2C-3B55B8D4DCCC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B22EF0-63AB-4151-B31C-0AC8D64988B2}">
      <dsp:nvSpPr>
        <dsp:cNvPr id="0" name=""/>
        <dsp:cNvSpPr/>
      </dsp:nvSpPr>
      <dsp:spPr>
        <a:xfrm>
          <a:off x="3299" y="462128"/>
          <a:ext cx="2617941" cy="1570764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500" kern="1200">
              <a:latin typeface="a시월구일2" panose="02020600000000000000" pitchFamily="18" charset="-127"/>
              <a:ea typeface="a시월구일2" panose="02020600000000000000" pitchFamily="18" charset="-127"/>
            </a:rPr>
            <a:t>자기</a:t>
          </a:r>
          <a:r>
            <a:rPr lang="en-US" altLang="ko-KR" sz="2500" kern="1200">
              <a:latin typeface="a시월구일2" panose="02020600000000000000" pitchFamily="18" charset="-127"/>
              <a:ea typeface="a시월구일2" panose="02020600000000000000" pitchFamily="18" charset="-127"/>
            </a:rPr>
            <a:t>PR</a:t>
          </a:r>
          <a:endParaRPr lang="ko-KR" altLang="en-US" sz="2500" kern="1200" dirty="0">
            <a:latin typeface="a시월구일2" panose="02020600000000000000" pitchFamily="18" charset="-127"/>
            <a:ea typeface="a시월구일2" panose="02020600000000000000" pitchFamily="18" charset="-127"/>
          </a:endParaRPr>
        </a:p>
      </dsp:txBody>
      <dsp:txXfrm>
        <a:off x="3299" y="462128"/>
        <a:ext cx="2617941" cy="1570764"/>
      </dsp:txXfrm>
    </dsp:sp>
    <dsp:sp modelId="{B999AEDE-B3FC-4E97-BBC8-B11A20970F6E}">
      <dsp:nvSpPr>
        <dsp:cNvPr id="0" name=""/>
        <dsp:cNvSpPr/>
      </dsp:nvSpPr>
      <dsp:spPr>
        <a:xfrm>
          <a:off x="2883035" y="462128"/>
          <a:ext cx="2617941" cy="1570764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500" kern="1200">
              <a:latin typeface="a시월구일2" panose="02020600000000000000" pitchFamily="18" charset="-127"/>
              <a:ea typeface="a시월구일2" panose="02020600000000000000" pitchFamily="18" charset="-127"/>
            </a:rPr>
            <a:t>멘토 멘티</a:t>
          </a:r>
          <a:r>
            <a:rPr lang="en-US" altLang="ko-KR" sz="2500" kern="1200">
              <a:latin typeface="a시월구일2" panose="02020600000000000000" pitchFamily="18" charset="-127"/>
              <a:ea typeface="a시월구일2" panose="02020600000000000000" pitchFamily="18" charset="-127"/>
            </a:rPr>
            <a:t> </a:t>
          </a:r>
          <a:br>
            <a:rPr lang="en-US" altLang="ko-KR" sz="2500" kern="1200">
              <a:latin typeface="a시월구일2" panose="02020600000000000000" pitchFamily="18" charset="-127"/>
              <a:ea typeface="a시월구일2" panose="02020600000000000000" pitchFamily="18" charset="-127"/>
            </a:rPr>
          </a:br>
          <a:r>
            <a:rPr lang="ko-KR" altLang="en-US" sz="2500" kern="1200">
              <a:latin typeface="a시월구일2" panose="02020600000000000000" pitchFamily="18" charset="-127"/>
              <a:ea typeface="a시월구일2" panose="02020600000000000000" pitchFamily="18" charset="-127"/>
            </a:rPr>
            <a:t>연결 및 활동</a:t>
          </a:r>
          <a:endParaRPr lang="ko-KR" altLang="en-US" sz="2500" kern="1200" dirty="0">
            <a:latin typeface="a시월구일2" panose="02020600000000000000" pitchFamily="18" charset="-127"/>
            <a:ea typeface="a시월구일2" panose="02020600000000000000" pitchFamily="18" charset="-127"/>
          </a:endParaRPr>
        </a:p>
      </dsp:txBody>
      <dsp:txXfrm>
        <a:off x="2883035" y="462128"/>
        <a:ext cx="2617941" cy="1570764"/>
      </dsp:txXfrm>
    </dsp:sp>
    <dsp:sp modelId="{C750E414-5013-46CD-91A8-2E8785B690C2}">
      <dsp:nvSpPr>
        <dsp:cNvPr id="0" name=""/>
        <dsp:cNvSpPr/>
      </dsp:nvSpPr>
      <dsp:spPr>
        <a:xfrm>
          <a:off x="5762770" y="462128"/>
          <a:ext cx="2617941" cy="1570764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500" kern="1200" dirty="0">
              <a:latin typeface="a시월구일2" panose="02020600000000000000" pitchFamily="18" charset="-127"/>
              <a:ea typeface="a시월구일2" panose="02020600000000000000" pitchFamily="18" charset="-127"/>
            </a:rPr>
            <a:t>직장인의 예절</a:t>
          </a:r>
          <a:endParaRPr lang="en-US" altLang="ko-KR" sz="2500" kern="1200" dirty="0">
            <a:latin typeface="a시월구일2" panose="02020600000000000000" pitchFamily="18" charset="-127"/>
            <a:ea typeface="a시월구일2" panose="02020600000000000000" pitchFamily="18" charset="-127"/>
          </a:endParaRPr>
        </a:p>
        <a:p>
          <a:pPr marL="0" lvl="0" indent="0" algn="ctr" defTabSz="11112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500" kern="1200" dirty="0">
              <a:latin typeface="a시월구일2" panose="02020600000000000000" pitchFamily="18" charset="-127"/>
              <a:ea typeface="a시월구일2" panose="02020600000000000000" pitchFamily="18" charset="-127"/>
            </a:rPr>
            <a:t>및 실습예절</a:t>
          </a:r>
        </a:p>
      </dsp:txBody>
      <dsp:txXfrm>
        <a:off x="5762770" y="462128"/>
        <a:ext cx="2617941" cy="1570764"/>
      </dsp:txXfrm>
    </dsp:sp>
    <dsp:sp modelId="{3217754D-1400-4712-83C8-85EB3DDE6C8E}">
      <dsp:nvSpPr>
        <dsp:cNvPr id="0" name=""/>
        <dsp:cNvSpPr/>
      </dsp:nvSpPr>
      <dsp:spPr>
        <a:xfrm>
          <a:off x="8642505" y="462128"/>
          <a:ext cx="2617941" cy="1570764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500" kern="1200">
              <a:latin typeface="a시월구일2" panose="02020600000000000000" pitchFamily="18" charset="-127"/>
              <a:ea typeface="a시월구일2" panose="02020600000000000000" pitchFamily="18" charset="-127"/>
            </a:rPr>
            <a:t>카페창업지원</a:t>
          </a:r>
          <a:endParaRPr lang="ko-KR" altLang="en-US" sz="2500" kern="1200" dirty="0">
            <a:latin typeface="a시월구일2" panose="02020600000000000000" pitchFamily="18" charset="-127"/>
            <a:ea typeface="a시월구일2" panose="02020600000000000000" pitchFamily="18" charset="-127"/>
          </a:endParaRPr>
        </a:p>
      </dsp:txBody>
      <dsp:txXfrm>
        <a:off x="8642505" y="462128"/>
        <a:ext cx="2617941" cy="15707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B22EF0-63AB-4151-B31C-0AC8D64988B2}">
      <dsp:nvSpPr>
        <dsp:cNvPr id="0" name=""/>
        <dsp:cNvSpPr/>
      </dsp:nvSpPr>
      <dsp:spPr>
        <a:xfrm>
          <a:off x="3435" y="429766"/>
          <a:ext cx="2725814" cy="1635488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500" kern="1200" dirty="0">
              <a:latin typeface="a시월구일2" panose="02020600000000000000" pitchFamily="18" charset="-127"/>
              <a:ea typeface="a시월구일2" panose="02020600000000000000" pitchFamily="18" charset="-127"/>
            </a:rPr>
            <a:t>특별사업 캠페인</a:t>
          </a:r>
          <a:br>
            <a:rPr lang="en-US" altLang="ko-KR" sz="2500" kern="1200" dirty="0">
              <a:latin typeface="a시월구일2" panose="02020600000000000000" pitchFamily="18" charset="-127"/>
              <a:ea typeface="a시월구일2" panose="02020600000000000000" pitchFamily="18" charset="-127"/>
            </a:rPr>
          </a:br>
          <a:r>
            <a:rPr lang="en-US" altLang="ko-KR" sz="2500" kern="1200" dirty="0">
              <a:latin typeface="a시월구일2" panose="02020600000000000000" pitchFamily="18" charset="-127"/>
              <a:ea typeface="a시월구일2" panose="02020600000000000000" pitchFamily="18" charset="-127"/>
            </a:rPr>
            <a:t>(</a:t>
          </a:r>
          <a:r>
            <a:rPr lang="ko-KR" altLang="en-US" sz="2500" kern="1200" dirty="0">
              <a:latin typeface="a시월구일2" panose="02020600000000000000" pitchFamily="18" charset="-127"/>
              <a:ea typeface="a시월구일2" panose="02020600000000000000" pitchFamily="18" charset="-127"/>
            </a:rPr>
            <a:t>기부은행</a:t>
          </a:r>
          <a:r>
            <a:rPr lang="en-US" altLang="ko-KR" sz="2500" kern="1200" dirty="0">
              <a:latin typeface="a시월구일2" panose="02020600000000000000" pitchFamily="18" charset="-127"/>
              <a:ea typeface="a시월구일2" panose="02020600000000000000" pitchFamily="18" charset="-127"/>
            </a:rPr>
            <a:t>)</a:t>
          </a:r>
          <a:endParaRPr lang="ko-KR" altLang="en-US" sz="2500" kern="1200" dirty="0">
            <a:latin typeface="a시월구일2" panose="02020600000000000000" pitchFamily="18" charset="-127"/>
            <a:ea typeface="a시월구일2" panose="02020600000000000000" pitchFamily="18" charset="-127"/>
          </a:endParaRPr>
        </a:p>
      </dsp:txBody>
      <dsp:txXfrm>
        <a:off x="3435" y="429766"/>
        <a:ext cx="2725814" cy="1635488"/>
      </dsp:txXfrm>
    </dsp:sp>
    <dsp:sp modelId="{C750E414-5013-46CD-91A8-2E8785B690C2}">
      <dsp:nvSpPr>
        <dsp:cNvPr id="0" name=""/>
        <dsp:cNvSpPr/>
      </dsp:nvSpPr>
      <dsp:spPr>
        <a:xfrm>
          <a:off x="3001831" y="429766"/>
          <a:ext cx="2725814" cy="1635488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500" kern="1200" dirty="0">
              <a:latin typeface="a시월구일2" panose="02020600000000000000" pitchFamily="18" charset="-127"/>
              <a:ea typeface="a시월구일2" panose="02020600000000000000" pitchFamily="18" charset="-127"/>
            </a:rPr>
            <a:t>공문서 작성</a:t>
          </a:r>
        </a:p>
      </dsp:txBody>
      <dsp:txXfrm>
        <a:off x="3001831" y="429766"/>
        <a:ext cx="2725814" cy="1635488"/>
      </dsp:txXfrm>
    </dsp:sp>
    <dsp:sp modelId="{3217754D-1400-4712-83C8-85EB3DDE6C8E}">
      <dsp:nvSpPr>
        <dsp:cNvPr id="0" name=""/>
        <dsp:cNvSpPr/>
      </dsp:nvSpPr>
      <dsp:spPr>
        <a:xfrm>
          <a:off x="6000227" y="429766"/>
          <a:ext cx="2725814" cy="1635488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500" kern="1200" dirty="0">
              <a:latin typeface="a시월구일2" panose="02020600000000000000" pitchFamily="18" charset="-127"/>
              <a:ea typeface="a시월구일2" panose="02020600000000000000" pitchFamily="18" charset="-127"/>
            </a:rPr>
            <a:t>농촌교육문화</a:t>
          </a:r>
          <a:br>
            <a:rPr lang="en-US" altLang="ko-KR" sz="2500" kern="1200" dirty="0">
              <a:latin typeface="a시월구일2" panose="02020600000000000000" pitchFamily="18" charset="-127"/>
              <a:ea typeface="a시월구일2" panose="02020600000000000000" pitchFamily="18" charset="-127"/>
            </a:rPr>
          </a:br>
          <a:r>
            <a:rPr lang="ko-KR" altLang="en-US" sz="2500" kern="1200" dirty="0">
              <a:latin typeface="a시월구일2" panose="02020600000000000000" pitchFamily="18" charset="-127"/>
              <a:ea typeface="a시월구일2" panose="02020600000000000000" pitchFamily="18" charset="-127"/>
            </a:rPr>
            <a:t>복지지원사업</a:t>
          </a:r>
        </a:p>
      </dsp:txBody>
      <dsp:txXfrm>
        <a:off x="6000227" y="429766"/>
        <a:ext cx="2725814" cy="1635488"/>
      </dsp:txXfrm>
    </dsp:sp>
    <dsp:sp modelId="{0E817F77-E473-42E6-BCE6-CF4B056B84E7}">
      <dsp:nvSpPr>
        <dsp:cNvPr id="0" name=""/>
        <dsp:cNvSpPr/>
      </dsp:nvSpPr>
      <dsp:spPr>
        <a:xfrm>
          <a:off x="8998622" y="429766"/>
          <a:ext cx="2725814" cy="1635488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500" kern="1200" dirty="0">
              <a:latin typeface="a시월구일2" panose="02020600000000000000" pitchFamily="18" charset="-127"/>
              <a:ea typeface="a시월구일2" panose="02020600000000000000" pitchFamily="18" charset="-127"/>
            </a:rPr>
            <a:t>중간평가회</a:t>
          </a:r>
        </a:p>
      </dsp:txBody>
      <dsp:txXfrm>
        <a:off x="8998622" y="429766"/>
        <a:ext cx="2725814" cy="163548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B22EF0-63AB-4151-B31C-0AC8D64988B2}">
      <dsp:nvSpPr>
        <dsp:cNvPr id="0" name=""/>
        <dsp:cNvSpPr/>
      </dsp:nvSpPr>
      <dsp:spPr>
        <a:xfrm>
          <a:off x="3299" y="462128"/>
          <a:ext cx="2617941" cy="1570764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500" kern="1200">
              <a:latin typeface="a시월구일2" panose="02020600000000000000" pitchFamily="18" charset="-127"/>
              <a:ea typeface="a시월구일2" panose="02020600000000000000" pitchFamily="18" charset="-127"/>
            </a:rPr>
            <a:t>매력적인 </a:t>
          </a:r>
          <a:br>
            <a:rPr lang="en-US" altLang="ko-KR" sz="2500" kern="1200">
              <a:latin typeface="a시월구일2" panose="02020600000000000000" pitchFamily="18" charset="-127"/>
              <a:ea typeface="a시월구일2" panose="02020600000000000000" pitchFamily="18" charset="-127"/>
            </a:rPr>
          </a:br>
          <a:r>
            <a:rPr lang="ko-KR" altLang="en-US" sz="2500" kern="1200">
              <a:latin typeface="a시월구일2" panose="02020600000000000000" pitchFamily="18" charset="-127"/>
              <a:ea typeface="a시월구일2" panose="02020600000000000000" pitchFamily="18" charset="-127"/>
            </a:rPr>
            <a:t>프로포절 작성법</a:t>
          </a:r>
          <a:endParaRPr lang="ko-KR" altLang="en-US" sz="2500" kern="1200" dirty="0">
            <a:latin typeface="a시월구일2" panose="02020600000000000000" pitchFamily="18" charset="-127"/>
            <a:ea typeface="a시월구일2" panose="02020600000000000000" pitchFamily="18" charset="-127"/>
          </a:endParaRPr>
        </a:p>
      </dsp:txBody>
      <dsp:txXfrm>
        <a:off x="3299" y="462128"/>
        <a:ext cx="2617941" cy="1570764"/>
      </dsp:txXfrm>
    </dsp:sp>
    <dsp:sp modelId="{B999AEDE-B3FC-4E97-BBC8-B11A20970F6E}">
      <dsp:nvSpPr>
        <dsp:cNvPr id="0" name=""/>
        <dsp:cNvSpPr/>
      </dsp:nvSpPr>
      <dsp:spPr>
        <a:xfrm>
          <a:off x="2883035" y="462128"/>
          <a:ext cx="2617941" cy="1570764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500" kern="1200">
              <a:latin typeface="a시월구일2" panose="02020600000000000000" pitchFamily="18" charset="-127"/>
              <a:ea typeface="a시월구일2" panose="02020600000000000000" pitchFamily="18" charset="-127"/>
            </a:rPr>
            <a:t>멘토와의 </a:t>
          </a:r>
          <a:br>
            <a:rPr lang="en-US" altLang="ko-KR" sz="2500" kern="1200">
              <a:latin typeface="a시월구일2" panose="02020600000000000000" pitchFamily="18" charset="-127"/>
              <a:ea typeface="a시월구일2" panose="02020600000000000000" pitchFamily="18" charset="-127"/>
            </a:rPr>
          </a:br>
          <a:r>
            <a:rPr lang="ko-KR" altLang="en-US" sz="2500" kern="1200">
              <a:latin typeface="a시월구일2" panose="02020600000000000000" pitchFamily="18" charset="-127"/>
              <a:ea typeface="a시월구일2" panose="02020600000000000000" pitchFamily="18" charset="-127"/>
            </a:rPr>
            <a:t>일일사회복지사 체험</a:t>
          </a:r>
          <a:endParaRPr lang="ko-KR" altLang="en-US" sz="2500" kern="1200" dirty="0">
            <a:latin typeface="a시월구일2" panose="02020600000000000000" pitchFamily="18" charset="-127"/>
            <a:ea typeface="a시월구일2" panose="02020600000000000000" pitchFamily="18" charset="-127"/>
          </a:endParaRPr>
        </a:p>
      </dsp:txBody>
      <dsp:txXfrm>
        <a:off x="2883035" y="462128"/>
        <a:ext cx="2617941" cy="1570764"/>
      </dsp:txXfrm>
    </dsp:sp>
    <dsp:sp modelId="{C750E414-5013-46CD-91A8-2E8785B690C2}">
      <dsp:nvSpPr>
        <dsp:cNvPr id="0" name=""/>
        <dsp:cNvSpPr/>
      </dsp:nvSpPr>
      <dsp:spPr>
        <a:xfrm>
          <a:off x="5762770" y="462128"/>
          <a:ext cx="2617941" cy="1570764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500" kern="1200">
              <a:latin typeface="a시월구일2" panose="02020600000000000000" pitchFamily="18" charset="-127"/>
              <a:ea typeface="a시월구일2" panose="02020600000000000000" pitchFamily="18" charset="-127"/>
            </a:rPr>
            <a:t>울산나들이</a:t>
          </a:r>
          <a:endParaRPr lang="ko-KR" altLang="en-US" sz="2500" kern="1200" dirty="0">
            <a:latin typeface="a시월구일2" panose="02020600000000000000" pitchFamily="18" charset="-127"/>
            <a:ea typeface="a시월구일2" panose="02020600000000000000" pitchFamily="18" charset="-127"/>
          </a:endParaRPr>
        </a:p>
      </dsp:txBody>
      <dsp:txXfrm>
        <a:off x="5762770" y="462128"/>
        <a:ext cx="2617941" cy="1570764"/>
      </dsp:txXfrm>
    </dsp:sp>
    <dsp:sp modelId="{3217754D-1400-4712-83C8-85EB3DDE6C8E}">
      <dsp:nvSpPr>
        <dsp:cNvPr id="0" name=""/>
        <dsp:cNvSpPr/>
      </dsp:nvSpPr>
      <dsp:spPr>
        <a:xfrm>
          <a:off x="8642505" y="462128"/>
          <a:ext cx="2617941" cy="1570764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500" kern="1200">
              <a:latin typeface="a시월구일2" panose="02020600000000000000" pitchFamily="18" charset="-127"/>
              <a:ea typeface="a시월구일2" panose="02020600000000000000" pitchFamily="18" charset="-127"/>
            </a:rPr>
            <a:t>기관환경정리</a:t>
          </a:r>
          <a:endParaRPr lang="ko-KR" altLang="en-US" sz="2500" kern="1200" dirty="0">
            <a:latin typeface="a시월구일2" panose="02020600000000000000" pitchFamily="18" charset="-127"/>
            <a:ea typeface="a시월구일2" panose="02020600000000000000" pitchFamily="18" charset="-127"/>
          </a:endParaRPr>
        </a:p>
      </dsp:txBody>
      <dsp:txXfrm>
        <a:off x="8642505" y="462128"/>
        <a:ext cx="2617941" cy="157076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B22EF0-63AB-4151-B31C-0AC8D64988B2}">
      <dsp:nvSpPr>
        <dsp:cNvPr id="0" name=""/>
        <dsp:cNvSpPr/>
      </dsp:nvSpPr>
      <dsp:spPr>
        <a:xfrm>
          <a:off x="3299" y="462128"/>
          <a:ext cx="2617941" cy="1570764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500" kern="1200" dirty="0">
              <a:latin typeface="a시월구일2" panose="02020600000000000000" pitchFamily="18" charset="-127"/>
              <a:ea typeface="a시월구일2" panose="02020600000000000000" pitchFamily="18" charset="-127"/>
            </a:rPr>
            <a:t>치매선별검사</a:t>
          </a:r>
        </a:p>
      </dsp:txBody>
      <dsp:txXfrm>
        <a:off x="3299" y="462128"/>
        <a:ext cx="2617941" cy="1570764"/>
      </dsp:txXfrm>
    </dsp:sp>
    <dsp:sp modelId="{B999AEDE-B3FC-4E97-BBC8-B11A20970F6E}">
      <dsp:nvSpPr>
        <dsp:cNvPr id="0" name=""/>
        <dsp:cNvSpPr/>
      </dsp:nvSpPr>
      <dsp:spPr>
        <a:xfrm>
          <a:off x="2883035" y="462128"/>
          <a:ext cx="2617941" cy="1570764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500" kern="1200" dirty="0">
              <a:latin typeface="a시월구일2" panose="02020600000000000000" pitchFamily="18" charset="-127"/>
              <a:ea typeface="a시월구일2" panose="02020600000000000000" pitchFamily="18" charset="-127"/>
            </a:rPr>
            <a:t>과제발표</a:t>
          </a:r>
        </a:p>
      </dsp:txBody>
      <dsp:txXfrm>
        <a:off x="2883035" y="462128"/>
        <a:ext cx="2617941" cy="1570764"/>
      </dsp:txXfrm>
    </dsp:sp>
    <dsp:sp modelId="{C750E414-5013-46CD-91A8-2E8785B690C2}">
      <dsp:nvSpPr>
        <dsp:cNvPr id="0" name=""/>
        <dsp:cNvSpPr/>
      </dsp:nvSpPr>
      <dsp:spPr>
        <a:xfrm>
          <a:off x="5762770" y="462128"/>
          <a:ext cx="2617941" cy="1570764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500" kern="1200" dirty="0">
              <a:latin typeface="a시월구일2" panose="02020600000000000000" pitchFamily="18" charset="-127"/>
              <a:ea typeface="a시월구일2" panose="02020600000000000000" pitchFamily="18" charset="-127"/>
            </a:rPr>
            <a:t>최종평가회</a:t>
          </a:r>
        </a:p>
      </dsp:txBody>
      <dsp:txXfrm>
        <a:off x="5762770" y="462128"/>
        <a:ext cx="2617941" cy="1570764"/>
      </dsp:txXfrm>
    </dsp:sp>
    <dsp:sp modelId="{3217754D-1400-4712-83C8-85EB3DDE6C8E}">
      <dsp:nvSpPr>
        <dsp:cNvPr id="0" name=""/>
        <dsp:cNvSpPr/>
      </dsp:nvSpPr>
      <dsp:spPr>
        <a:xfrm>
          <a:off x="8642505" y="462128"/>
          <a:ext cx="2617941" cy="1570764"/>
        </a:xfrm>
        <a:prstGeom prst="rect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500" kern="1200" dirty="0" err="1">
              <a:latin typeface="a시월구일2" panose="02020600000000000000" pitchFamily="18" charset="-127"/>
              <a:ea typeface="a시월구일2" panose="02020600000000000000" pitchFamily="18" charset="-127"/>
            </a:rPr>
            <a:t>수료식</a:t>
          </a:r>
          <a:endParaRPr lang="ko-KR" altLang="en-US" sz="2500" kern="1200" dirty="0">
            <a:latin typeface="a시월구일2" panose="02020600000000000000" pitchFamily="18" charset="-127"/>
            <a:ea typeface="a시월구일2" panose="02020600000000000000" pitchFamily="18" charset="-127"/>
          </a:endParaRPr>
        </a:p>
      </dsp:txBody>
      <dsp:txXfrm>
        <a:off x="8642505" y="462128"/>
        <a:ext cx="2617941" cy="157076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02EBD3-A480-4452-80F6-2B1063F775B0}">
      <dsp:nvSpPr>
        <dsp:cNvPr id="0" name=""/>
        <dsp:cNvSpPr/>
      </dsp:nvSpPr>
      <dsp:spPr>
        <a:xfrm>
          <a:off x="216759" y="2743"/>
          <a:ext cx="3967148" cy="238028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3200" kern="1200" dirty="0">
              <a:latin typeface="a시월구일2" panose="02020600000000000000" pitchFamily="18" charset="-127"/>
              <a:ea typeface="a시월구일2" panose="02020600000000000000" pitchFamily="18" charset="-127"/>
            </a:rPr>
            <a:t>가정 내에 있는 </a:t>
          </a:r>
          <a:br>
            <a:rPr lang="en-US" altLang="ko-KR" sz="3200" kern="1200" dirty="0">
              <a:latin typeface="a시월구일2" panose="02020600000000000000" pitchFamily="18" charset="-127"/>
              <a:ea typeface="a시월구일2" panose="02020600000000000000" pitchFamily="18" charset="-127"/>
            </a:rPr>
          </a:br>
          <a:r>
            <a:rPr lang="ko-KR" altLang="en-US" sz="3200" kern="1200" dirty="0">
              <a:latin typeface="a시월구일2" panose="02020600000000000000" pitchFamily="18" charset="-127"/>
              <a:ea typeface="a시월구일2" panose="02020600000000000000" pitchFamily="18" charset="-127"/>
            </a:rPr>
            <a:t>물품 활용</a:t>
          </a:r>
        </a:p>
      </dsp:txBody>
      <dsp:txXfrm>
        <a:off x="332955" y="118939"/>
        <a:ext cx="3734756" cy="2147897"/>
      </dsp:txXfrm>
    </dsp:sp>
    <dsp:sp modelId="{8B13AC24-3A95-4C79-A386-B336EB15A617}">
      <dsp:nvSpPr>
        <dsp:cNvPr id="0" name=""/>
        <dsp:cNvSpPr/>
      </dsp:nvSpPr>
      <dsp:spPr>
        <a:xfrm>
          <a:off x="4580622" y="2743"/>
          <a:ext cx="3967148" cy="238028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3200" kern="1200" dirty="0">
              <a:latin typeface="a시월구일2" panose="02020600000000000000" pitchFamily="18" charset="-127"/>
              <a:ea typeface="a시월구일2" panose="02020600000000000000" pitchFamily="18" charset="-127"/>
            </a:rPr>
            <a:t>비밀보장</a:t>
          </a:r>
        </a:p>
      </dsp:txBody>
      <dsp:txXfrm>
        <a:off x="4696818" y="118939"/>
        <a:ext cx="3734756" cy="2147897"/>
      </dsp:txXfrm>
    </dsp:sp>
    <dsp:sp modelId="{2CE37A43-793B-421A-BF73-7AC41CB294F9}">
      <dsp:nvSpPr>
        <dsp:cNvPr id="0" name=""/>
        <dsp:cNvSpPr/>
      </dsp:nvSpPr>
      <dsp:spPr>
        <a:xfrm>
          <a:off x="216759" y="2779747"/>
          <a:ext cx="3967148" cy="238028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3200" kern="1200" dirty="0">
              <a:latin typeface="a시월구일2" panose="02020600000000000000" pitchFamily="18" charset="-127"/>
              <a:ea typeface="a시월구일2" panose="02020600000000000000" pitchFamily="18" charset="-127"/>
            </a:rPr>
            <a:t>작성에 초점을 두지 않고 대화 진행</a:t>
          </a:r>
        </a:p>
      </dsp:txBody>
      <dsp:txXfrm>
        <a:off x="332955" y="2895943"/>
        <a:ext cx="3734756" cy="2147897"/>
      </dsp:txXfrm>
    </dsp:sp>
    <dsp:sp modelId="{69D897CD-ABF4-463A-8F2C-3B55B8D4DCCC}">
      <dsp:nvSpPr>
        <dsp:cNvPr id="0" name=""/>
        <dsp:cNvSpPr/>
      </dsp:nvSpPr>
      <dsp:spPr>
        <a:xfrm>
          <a:off x="4594904" y="2751184"/>
          <a:ext cx="3967148" cy="238028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latinLnBrk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3200" kern="1200" dirty="0">
              <a:latin typeface="a시월구일2" panose="02020600000000000000" pitchFamily="18" charset="-127"/>
              <a:ea typeface="a시월구일2" panose="02020600000000000000" pitchFamily="18" charset="-127"/>
            </a:rPr>
            <a:t>클라이언트의</a:t>
          </a:r>
          <a:br>
            <a:rPr lang="en-US" altLang="ko-KR" sz="3200" kern="1200" dirty="0">
              <a:latin typeface="a시월구일2" panose="02020600000000000000" pitchFamily="18" charset="-127"/>
              <a:ea typeface="a시월구일2" panose="02020600000000000000" pitchFamily="18" charset="-127"/>
            </a:rPr>
          </a:br>
          <a:r>
            <a:rPr lang="ko-KR" altLang="en-US" sz="3200" kern="1200" dirty="0">
              <a:latin typeface="a시월구일2" panose="02020600000000000000" pitchFamily="18" charset="-127"/>
              <a:ea typeface="a시월구일2" panose="02020600000000000000" pitchFamily="18" charset="-127"/>
            </a:rPr>
            <a:t>정보를 항목별 </a:t>
          </a:r>
          <a:br>
            <a:rPr lang="en-US" altLang="ko-KR" sz="3200" kern="1200" dirty="0">
              <a:latin typeface="a시월구일2" panose="02020600000000000000" pitchFamily="18" charset="-127"/>
              <a:ea typeface="a시월구일2" panose="02020600000000000000" pitchFamily="18" charset="-127"/>
            </a:rPr>
          </a:br>
          <a:r>
            <a:rPr lang="ko-KR" altLang="en-US" sz="3200" kern="1200" dirty="0">
              <a:latin typeface="a시월구일2" panose="02020600000000000000" pitchFamily="18" charset="-127"/>
              <a:ea typeface="a시월구일2" panose="02020600000000000000" pitchFamily="18" charset="-127"/>
            </a:rPr>
            <a:t>분류화대상자 </a:t>
          </a:r>
        </a:p>
      </dsp:txBody>
      <dsp:txXfrm>
        <a:off x="4711100" y="2867380"/>
        <a:ext cx="3734756" cy="21478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11-17T05:48:35.19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11-17T05:48:35.61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11-17T05:48:35.92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11-17T06:33:43.30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9680 15428,'1549'0,"-1515"0</inkml:trace>
  <inkml:trace contextRef="#ctx0" brushRef="#br0" timeOffset="57959.789">9362 11102,'1366'0,"-1339"0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11-17T06:36:05.48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43,'440'0,"-416"-2,0 0,0-2,0 0,8-4,-4 1,0 1,26-1,218 5,-148 3,-85 1,0 2,-1 2,10 3,-6-1,0-2,28 1,556-6,-301-3,-291 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359E31-A8C5-482E-9DAA-3163B726044C}" type="datetimeFigureOut">
              <a:rPr lang="zh-CN" altLang="en-US" smtClean="0"/>
              <a:pPr/>
              <a:t>2018/11/19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E47FFE-EA70-476D-BB15-0B3EEBA4DF3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4251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E47FFE-EA70-476D-BB15-0B3EEBA4DF3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77993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D1495A-DD81-44F4-9F54-1F39867BF2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378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D1495A-DD81-44F4-9F54-1F39867BF2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2814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D1495A-DD81-44F4-9F54-1F39867BF2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5957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D1495A-DD81-44F4-9F54-1F39867BF2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9118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D1495A-DD81-44F4-9F54-1F39867BF2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82474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D1495A-DD81-44F4-9F54-1F39867BF2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0579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D1495A-DD81-44F4-9F54-1F39867BF2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2274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멘토와의 티타임 사진 첨가 및 전체적인 내용 수정하기</a:t>
            </a:r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D1495A-DD81-44F4-9F54-1F39867BF2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0389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멘토와의 티타임 사진 첨가 및 전체적인 내용 수정하기</a:t>
            </a:r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D1495A-DD81-44F4-9F54-1F39867BF2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9993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멘토와의 티타임 사진 첨가 및 전체적인 내용 수정하기</a:t>
            </a:r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D1495A-DD81-44F4-9F54-1F39867BF2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013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E47FFE-EA70-476D-BB15-0B3EEBA4DF3B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72798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멘토와의 티타임 사진 첨가 및 전체적인 내용 수정하기</a:t>
            </a:r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D1495A-DD81-44F4-9F54-1F39867BF2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3442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D1495A-DD81-44F4-9F54-1F39867BF2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6288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실제 초기면접기 작성한 것들 개인정보 빼고 사진 첨부하기</a:t>
            </a:r>
            <a:r>
              <a:rPr lang="en-US" altLang="ko-KR" dirty="0"/>
              <a:t>, </a:t>
            </a:r>
            <a:r>
              <a:rPr lang="ko-KR" altLang="en-US" dirty="0"/>
              <a:t>피드백 </a:t>
            </a:r>
            <a:r>
              <a:rPr lang="ko-KR" altLang="en-US" dirty="0" err="1"/>
              <a:t>받은거</a:t>
            </a:r>
            <a:r>
              <a:rPr lang="ko-KR" altLang="en-US" dirty="0"/>
              <a:t> 항목별로 정리하기</a:t>
            </a:r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D1495A-DD81-44F4-9F54-1F39867BF2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1996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발표할때</a:t>
            </a:r>
            <a:r>
              <a:rPr lang="ko-KR" altLang="en-US" dirty="0"/>
              <a:t> 동영상 과제를 만들면서 </a:t>
            </a:r>
            <a:r>
              <a:rPr lang="ko-KR" altLang="en-US" dirty="0" err="1"/>
              <a:t>느낀점</a:t>
            </a:r>
            <a:r>
              <a:rPr lang="ko-KR" altLang="en-US" dirty="0"/>
              <a:t> 등등</a:t>
            </a:r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D1495A-DD81-44F4-9F54-1F39867BF2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484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D1495A-DD81-44F4-9F54-1F39867BF2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807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D1495A-DD81-44F4-9F54-1F39867BF2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263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D1495A-DD81-44F4-9F54-1F39867BF2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288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D1495A-DD81-44F4-9F54-1F39867BF2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7992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D1495A-DD81-44F4-9F54-1F39867BF2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8063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D1495A-DD81-44F4-9F54-1F39867BF2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48277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D1495A-DD81-44F4-9F54-1F39867BF2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3618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7713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 userDrawn="1"/>
        </p:nvSpPr>
        <p:spPr>
          <a:xfrm>
            <a:off x="0" y="463101"/>
            <a:ext cx="142875" cy="416822"/>
          </a:xfrm>
          <a:prstGeom prst="roundRect">
            <a:avLst>
              <a:gd name="adj" fmla="val 0"/>
            </a:avLst>
          </a:prstGeom>
          <a:solidFill>
            <a:srgbClr val="F23B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52193" y="463101"/>
            <a:ext cx="3817473" cy="41682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10" name="Rounded Rectangle 9"/>
          <p:cNvSpPr/>
          <p:nvPr userDrawn="1"/>
        </p:nvSpPr>
        <p:spPr>
          <a:xfrm>
            <a:off x="11471564" y="372774"/>
            <a:ext cx="431078" cy="298739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71564" y="327460"/>
            <a:ext cx="431078" cy="389083"/>
          </a:xfrm>
        </p:spPr>
        <p:txBody>
          <a:bodyPr lIns="0" tIns="0" rIns="0" bIns="0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E2C88-6C8F-484D-AF69-578F576B1F4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微软雅黑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Lato" panose="020F0502020204030203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967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 userDrawn="1"/>
        </p:nvSpPr>
        <p:spPr>
          <a:xfrm>
            <a:off x="0" y="463101"/>
            <a:ext cx="142875" cy="416822"/>
          </a:xfrm>
          <a:prstGeom prst="roundRect">
            <a:avLst>
              <a:gd name="adj" fmla="val 0"/>
            </a:avLst>
          </a:prstGeom>
          <a:solidFill>
            <a:srgbClr val="F23B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52193" y="463101"/>
            <a:ext cx="3817473" cy="41682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endParaRPr lang="id-ID" dirty="0"/>
          </a:p>
        </p:txBody>
      </p:sp>
      <p:sp>
        <p:nvSpPr>
          <p:cNvPr id="10" name="Rounded Rectangle 9"/>
          <p:cNvSpPr/>
          <p:nvPr userDrawn="1"/>
        </p:nvSpPr>
        <p:spPr>
          <a:xfrm>
            <a:off x="11471564" y="372774"/>
            <a:ext cx="431078" cy="298739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71564" y="327460"/>
            <a:ext cx="431078" cy="389083"/>
          </a:xfrm>
        </p:spPr>
        <p:txBody>
          <a:bodyPr lIns="0" tIns="0" rIns="0" bIns="0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E2C88-6C8F-484D-AF69-578F576B1F4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微软雅黑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Lato" panose="020F0502020204030203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852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 userDrawn="1"/>
        </p:nvSpPr>
        <p:spPr>
          <a:xfrm>
            <a:off x="11471564" y="372774"/>
            <a:ext cx="431078" cy="298739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71564" y="327460"/>
            <a:ext cx="431078" cy="389083"/>
          </a:xfrm>
        </p:spPr>
        <p:txBody>
          <a:bodyPr lIns="0" tIns="0" rIns="0" bIns="0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E2C88-6C8F-484D-AF69-578F576B1F4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Lato" panose="020F0502020204030203" pitchFamily="34" charset="0"/>
                <a:ea typeface="微软雅黑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Lato" panose="020F0502020204030203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1014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6740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jpe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6875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4327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000" kern="1200">
          <a:solidFill>
            <a:schemeClr val="tx1"/>
          </a:solidFill>
          <a:latin typeface="Lato" panose="020F050202020403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4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600" kern="1200" dirty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Raleway" panose="020B00030301010600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Raleway" panose="020B0003030101060003" pitchFamily="34" charset="0"/>
              <a:ea typeface="微软雅黑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Raleway" panose="020B00030301010600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Raleway" panose="020B0003030101060003" pitchFamily="34" charset="0"/>
              <a:ea typeface="微软雅黑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Raleway" panose="020B0003030101060003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EE2C88-6C8F-484D-AF69-578F576B1F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aleway" panose="020B0003030101060003" pitchFamily="34" charset="0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Raleway" panose="020B0003030101060003" pitchFamily="34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82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5" r:id="rId1"/>
    <p:sldLayoutId id="2147484326" r:id="rId2"/>
    <p:sldLayoutId id="2147484328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000" kern="1200">
          <a:solidFill>
            <a:schemeClr val="tx1"/>
          </a:solidFill>
          <a:latin typeface="Lato" panose="020F050202020403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lang="en-US" sz="24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lang="en-US" sz="20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lang="en-US" sz="18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lang="en-US" sz="16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lang="en-US" sz="1600" kern="1200" dirty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image" Target="../media/image21.png"/><Relationship Id="rId7" Type="http://schemas.openxmlformats.org/officeDocument/2006/relationships/customXml" Target="../ink/ink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2.xml"/><Relationship Id="rId11" Type="http://schemas.openxmlformats.org/officeDocument/2006/relationships/image" Target="../media/image22.png"/><Relationship Id="rId5" Type="http://schemas.openxmlformats.org/officeDocument/2006/relationships/image" Target="../media/image20.png"/><Relationship Id="rId10" Type="http://schemas.openxmlformats.org/officeDocument/2006/relationships/customXml" Target="../ink/ink5.xml"/><Relationship Id="rId4" Type="http://schemas.openxmlformats.org/officeDocument/2006/relationships/customXml" Target="../ink/ink1.xml"/><Relationship Id="rId9" Type="http://schemas.openxmlformats.org/officeDocument/2006/relationships/image" Target="../media/image2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9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41.jpeg"/><Relationship Id="rId4" Type="http://schemas.openxmlformats.org/officeDocument/2006/relationships/diagramData" Target="../diagrams/data1.xml"/><Relationship Id="rId9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44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48.pn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47.jpeg"/><Relationship Id="rId4" Type="http://schemas.openxmlformats.org/officeDocument/2006/relationships/diagramLayout" Target="../diagrams/layout3.xml"/><Relationship Id="rId9" Type="http://schemas.openxmlformats.org/officeDocument/2006/relationships/image" Target="../media/image46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51.jpeg"/><Relationship Id="rId4" Type="http://schemas.openxmlformats.org/officeDocument/2006/relationships/diagramLayout" Target="../diagrams/layout4.xml"/><Relationship Id="rId9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52.pn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53.png"/><Relationship Id="rId9" Type="http://schemas.microsoft.com/office/2007/relationships/diagramDrawing" Target="../diagrams/drawing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2.gif"/><Relationship Id="rId4" Type="http://schemas.openxmlformats.org/officeDocument/2006/relationships/image" Target="../media/image12.svg"/><Relationship Id="rId9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1959688" y="-511830"/>
            <a:ext cx="8511676" cy="791552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a시월구일2" panose="02020600000000000000" pitchFamily="18" charset="-127"/>
              <a:ea typeface="a시월구일2" panose="02020600000000000000" pitchFamily="18" charset="-127"/>
              <a:cs typeface="+mn-ea"/>
              <a:sym typeface="+mn-lt"/>
            </a:endParaRPr>
          </a:p>
        </p:txBody>
      </p:sp>
      <p:sp>
        <p:nvSpPr>
          <p:cNvPr id="4" name="文本框 8"/>
          <p:cNvSpPr txBox="1"/>
          <p:nvPr/>
        </p:nvSpPr>
        <p:spPr>
          <a:xfrm>
            <a:off x="2458778" y="2967335"/>
            <a:ext cx="73150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rPr>
              <a:t>경산시어르신복지센터</a:t>
            </a:r>
            <a:endParaRPr kumimoji="1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시월구일2" panose="02020600000000000000" pitchFamily="18" charset="-127"/>
              <a:ea typeface="a시월구일2" panose="02020600000000000000" pitchFamily="18" charset="-127"/>
              <a:cs typeface="+mn-ea"/>
              <a:sym typeface="+mn-lt"/>
            </a:endParaRPr>
          </a:p>
        </p:txBody>
      </p:sp>
      <p:sp>
        <p:nvSpPr>
          <p:cNvPr id="5" name="文本框 3"/>
          <p:cNvSpPr txBox="1"/>
          <p:nvPr/>
        </p:nvSpPr>
        <p:spPr>
          <a:xfrm>
            <a:off x="3227070" y="4012218"/>
            <a:ext cx="5737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rPr>
              <a:t>곽광렬</a:t>
            </a:r>
            <a:r>
              <a:rPr lang="en-US" altLang="ko-K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rPr>
              <a:t>, </a:t>
            </a:r>
            <a:r>
              <a:rPr lang="ko-KR" alt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rPr>
              <a:t>방현하</a:t>
            </a:r>
            <a:r>
              <a:rPr lang="en-US" altLang="ko-K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rPr>
              <a:t>, </a:t>
            </a:r>
            <a:r>
              <a:rPr lang="ko-KR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rPr>
              <a:t>안현준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a시월구일2" panose="02020600000000000000" pitchFamily="18" charset="-127"/>
              <a:ea typeface="a시월구일2" panose="02020600000000000000" pitchFamily="18" charset="-127"/>
              <a:cs typeface="+mn-ea"/>
              <a:sym typeface="+mn-lt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588485" y="-1160759"/>
            <a:ext cx="9254082" cy="9213378"/>
          </a:xfrm>
          <a:prstGeom prst="ellips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a시월구일2" panose="02020600000000000000" pitchFamily="18" charset="-127"/>
              <a:ea typeface="a시월구일2" panose="02020600000000000000" pitchFamily="18" charset="-127"/>
              <a:cs typeface="+mn-ea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063111" y="930360"/>
            <a:ext cx="8065769" cy="5446338"/>
            <a:chOff x="2063111" y="930360"/>
            <a:chExt cx="8065769" cy="5446338"/>
          </a:xfrm>
        </p:grpSpPr>
        <p:sp>
          <p:nvSpPr>
            <p:cNvPr id="8" name="椭圆 7"/>
            <p:cNvSpPr/>
            <p:nvPr/>
          </p:nvSpPr>
          <p:spPr>
            <a:xfrm>
              <a:off x="2063111" y="930360"/>
              <a:ext cx="340938" cy="340938"/>
            </a:xfrm>
            <a:prstGeom prst="ellipse">
              <a:avLst/>
            </a:prstGeom>
            <a:solidFill>
              <a:srgbClr val="F23B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9787942" y="6035760"/>
              <a:ext cx="340938" cy="340938"/>
            </a:xfrm>
            <a:prstGeom prst="ellipse">
              <a:avLst/>
            </a:prstGeom>
            <a:solidFill>
              <a:srgbClr val="F23B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endParaRPr>
            </a:p>
          </p:txBody>
        </p:sp>
      </p:grpSp>
      <p:sp>
        <p:nvSpPr>
          <p:cNvPr id="10" name="自由: 形状 34"/>
          <p:cNvSpPr/>
          <p:nvPr/>
        </p:nvSpPr>
        <p:spPr>
          <a:xfrm rot="2700000">
            <a:off x="6145376" y="5876946"/>
            <a:ext cx="140300" cy="140300"/>
          </a:xfrm>
          <a:custGeom>
            <a:avLst/>
            <a:gdLst>
              <a:gd name="connsiteX0" fmla="*/ 75778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749181 h 914400"/>
              <a:gd name="connsiteX5" fmla="*/ 757780 w 914400"/>
              <a:gd name="connsiteY5" fmla="*/ 749181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" h="914400">
                <a:moveTo>
                  <a:pt x="757780" y="0"/>
                </a:moveTo>
                <a:lnTo>
                  <a:pt x="914400" y="0"/>
                </a:lnTo>
                <a:lnTo>
                  <a:pt x="914400" y="914400"/>
                </a:lnTo>
                <a:lnTo>
                  <a:pt x="0" y="914400"/>
                </a:lnTo>
                <a:lnTo>
                  <a:pt x="0" y="749181"/>
                </a:lnTo>
                <a:lnTo>
                  <a:pt x="757780" y="74918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a시월구일2" panose="02020600000000000000" pitchFamily="18" charset="-127"/>
              <a:ea typeface="a시월구일2" panose="02020600000000000000" pitchFamily="18" charset="-127"/>
            </a:endParaRPr>
          </a:p>
        </p:txBody>
      </p:sp>
      <p:grpSp>
        <p:nvGrpSpPr>
          <p:cNvPr id="11" name="그룹 9">
            <a:extLst>
              <a:ext uri="{FF2B5EF4-FFF2-40B4-BE49-F238E27FC236}">
                <a16:creationId xmlns:a16="http://schemas.microsoft.com/office/drawing/2014/main" id="{A3BAA659-F93E-424E-B231-37E774CC121F}"/>
              </a:ext>
            </a:extLst>
          </p:cNvPr>
          <p:cNvGrpSpPr/>
          <p:nvPr/>
        </p:nvGrpSpPr>
        <p:grpSpPr>
          <a:xfrm>
            <a:off x="4542213" y="2318406"/>
            <a:ext cx="3346626" cy="724742"/>
            <a:chOff x="3052199" y="5880962"/>
            <a:chExt cx="2650893" cy="66505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AE6AC08-5395-4867-A265-DFE66B064856}"/>
                </a:ext>
              </a:extLst>
            </p:cNvPr>
            <p:cNvSpPr txBox="1"/>
            <p:nvPr/>
          </p:nvSpPr>
          <p:spPr>
            <a:xfrm>
              <a:off x="3558224" y="5880962"/>
              <a:ext cx="2144868" cy="6495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000" dirty="0">
                  <a:latin typeface="a시월구일2" panose="02020600000000000000" pitchFamily="18" charset="-127"/>
                  <a:ea typeface="a시월구일2" panose="02020600000000000000" pitchFamily="18" charset="-127"/>
                </a:rPr>
                <a:t>사회복지법인</a:t>
              </a:r>
              <a:endParaRPr lang="en-US" altLang="ko-KR" sz="2000" dirty="0">
                <a:latin typeface="a시월구일2" panose="02020600000000000000" pitchFamily="18" charset="-127"/>
                <a:ea typeface="a시월구일2" panose="02020600000000000000" pitchFamily="18" charset="-127"/>
              </a:endParaRPr>
            </a:p>
            <a:p>
              <a:r>
                <a:rPr lang="ko-KR" altLang="en-US" sz="2000" dirty="0" err="1">
                  <a:latin typeface="a시월구일2" panose="02020600000000000000" pitchFamily="18" charset="-127"/>
                  <a:ea typeface="a시월구일2" panose="02020600000000000000" pitchFamily="18" charset="-127"/>
                </a:rPr>
                <a:t>대구가톨릭사회복지회</a:t>
              </a:r>
              <a:endParaRPr lang="ko-KR" altLang="en-US" sz="2000" dirty="0">
                <a:latin typeface="a시월구일2" panose="02020600000000000000" pitchFamily="18" charset="-127"/>
                <a:ea typeface="a시월구일2" panose="02020600000000000000" pitchFamily="18" charset="-127"/>
              </a:endParaRPr>
            </a:p>
          </p:txBody>
        </p:sp>
        <p:pic>
          <p:nvPicPr>
            <p:cNvPr id="13" name="_x43188840" descr="EMB00000b203afd">
              <a:extLst>
                <a:ext uri="{FF2B5EF4-FFF2-40B4-BE49-F238E27FC236}">
                  <a16:creationId xmlns:a16="http://schemas.microsoft.com/office/drawing/2014/main" id="{F65F67C3-72FF-4C65-90C3-D14742CF9C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1485" t="3674" r="81879" b="2718"/>
            <a:stretch>
              <a:fillRect/>
            </a:stretch>
          </p:blipFill>
          <p:spPr bwMode="auto">
            <a:xfrm>
              <a:off x="3052199" y="5925962"/>
              <a:ext cx="506025" cy="620054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88297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占位符 24"/>
          <p:cNvSpPr>
            <a:spLocks noGrp="1"/>
          </p:cNvSpPr>
          <p:nvPr>
            <p:ph type="body" sz="quarter" idx="13"/>
          </p:nvPr>
        </p:nvSpPr>
        <p:spPr>
          <a:xfrm>
            <a:off x="430035" y="399410"/>
            <a:ext cx="7082113" cy="634265"/>
          </a:xfrm>
        </p:spPr>
        <p:txBody>
          <a:bodyPr/>
          <a:lstStyle/>
          <a:p>
            <a:r>
              <a:rPr lang="ko-KR" altLang="en-US" sz="4000" b="1" dirty="0"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rPr>
              <a:t>설립근거</a:t>
            </a:r>
            <a:endParaRPr lang="zh-CN" altLang="en-US" sz="4000" b="1" dirty="0">
              <a:latin typeface="a시월구일2" panose="02020600000000000000" pitchFamily="18" charset="-127"/>
              <a:ea typeface="a시월구일2" panose="02020600000000000000" pitchFamily="18" charset="-127"/>
              <a:cs typeface="+mn-ea"/>
              <a:sym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r>
              <a:rPr lang="en-US" noProof="0" dirty="0"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rPr>
              <a:t>1</a:t>
            </a:r>
          </a:p>
        </p:txBody>
      </p:sp>
      <p:sp>
        <p:nvSpPr>
          <p:cNvPr id="28" name="Slide Number Placeholder 3"/>
          <p:cNvSpPr txBox="1">
            <a:spLocks/>
          </p:cNvSpPr>
          <p:nvPr/>
        </p:nvSpPr>
        <p:spPr>
          <a:xfrm>
            <a:off x="11481724" y="436880"/>
            <a:ext cx="431078" cy="188223"/>
          </a:xfrm>
          <a:prstGeom prst="rect">
            <a:avLst/>
          </a:prstGeom>
        </p:spPr>
        <p:txBody>
          <a:bodyPr lIns="0" tIns="0" rIns="0" bIns="0"/>
          <a:lstStyle>
            <a:defPPr>
              <a:defRPr lang="zh-CN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>
              <a:solidFill>
                <a:schemeClr val="tx1"/>
              </a:solidFill>
              <a:latin typeface="a시월구일2" panose="02020600000000000000" pitchFamily="18" charset="-127"/>
              <a:ea typeface="a시월구일2" panose="02020600000000000000" pitchFamily="18" charset="-127"/>
              <a:cs typeface="+mn-ea"/>
              <a:sym typeface="+mn-lt"/>
            </a:endParaRP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87920F29-727D-408C-AF05-87E6B1585BD1}"/>
              </a:ext>
            </a:extLst>
          </p:cNvPr>
          <p:cNvGrpSpPr/>
          <p:nvPr/>
        </p:nvGrpSpPr>
        <p:grpSpPr>
          <a:xfrm>
            <a:off x="4372892" y="1803349"/>
            <a:ext cx="3903330" cy="3535506"/>
            <a:chOff x="678903" y="2671291"/>
            <a:chExt cx="3840480" cy="3611880"/>
          </a:xfrm>
          <a:solidFill>
            <a:srgbClr val="82ABDF"/>
          </a:solidFill>
        </p:grpSpPr>
        <p:sp>
          <p:nvSpPr>
            <p:cNvPr id="11" name="원형: 비어 있음 10">
              <a:extLst>
                <a:ext uri="{FF2B5EF4-FFF2-40B4-BE49-F238E27FC236}">
                  <a16:creationId xmlns:a16="http://schemas.microsoft.com/office/drawing/2014/main" id="{1532CDEE-27D2-4943-AE2F-03C30802F2B7}"/>
                </a:ext>
              </a:extLst>
            </p:cNvPr>
            <p:cNvSpPr/>
            <p:nvPr/>
          </p:nvSpPr>
          <p:spPr>
            <a:xfrm>
              <a:off x="678903" y="2671291"/>
              <a:ext cx="3840480" cy="3611880"/>
            </a:xfrm>
            <a:prstGeom prst="donut">
              <a:avLst>
                <a:gd name="adj" fmla="val 727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2CEF36C-DB23-4295-B26C-E30C9D336841}"/>
                </a:ext>
              </a:extLst>
            </p:cNvPr>
            <p:cNvSpPr txBox="1"/>
            <p:nvPr/>
          </p:nvSpPr>
          <p:spPr>
            <a:xfrm>
              <a:off x="1181940" y="4145495"/>
              <a:ext cx="2834404" cy="7616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2400" dirty="0">
                  <a:solidFill>
                    <a:srgbClr val="000000"/>
                  </a:solidFill>
                  <a:latin typeface="a시월구일2" panose="02020600000000000000" pitchFamily="18" charset="-127"/>
                  <a:ea typeface="a시월구일2" panose="02020600000000000000" pitchFamily="18" charset="-127"/>
                </a:rPr>
                <a:t>사회복지사업법 제 </a:t>
              </a:r>
              <a:r>
                <a:rPr lang="en-US" altLang="ko-KR" sz="2400" dirty="0">
                  <a:solidFill>
                    <a:srgbClr val="000000"/>
                  </a:solidFill>
                  <a:latin typeface="a시월구일2" panose="02020600000000000000" pitchFamily="18" charset="-127"/>
                  <a:ea typeface="a시월구일2" panose="02020600000000000000" pitchFamily="18" charset="-127"/>
                </a:rPr>
                <a:t>34</a:t>
              </a:r>
              <a:r>
                <a:rPr lang="ko-KR" altLang="en-US" sz="2400" dirty="0">
                  <a:solidFill>
                    <a:srgbClr val="000000"/>
                  </a:solidFill>
                  <a:latin typeface="a시월구일2" panose="02020600000000000000" pitchFamily="18" charset="-127"/>
                  <a:ea typeface="a시월구일2" panose="02020600000000000000" pitchFamily="18" charset="-127"/>
                </a:rPr>
                <a:t>조</a:t>
              </a:r>
              <a:endParaRPr lang="en-US" altLang="ko-KR" sz="2400" dirty="0">
                <a:solidFill>
                  <a:srgbClr val="000000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endParaRPr>
            </a:p>
            <a:p>
              <a:pPr algn="ctr"/>
              <a:r>
                <a:rPr lang="en-US" altLang="ko-KR" sz="2400" dirty="0">
                  <a:solidFill>
                    <a:srgbClr val="000000"/>
                  </a:solidFill>
                  <a:latin typeface="a시월구일2" panose="02020600000000000000" pitchFamily="18" charset="-127"/>
                  <a:ea typeface="a시월구일2" panose="02020600000000000000" pitchFamily="18" charset="-127"/>
                </a:rPr>
                <a:t>(</a:t>
              </a:r>
              <a:r>
                <a:rPr lang="ko-KR" altLang="en-US" sz="2400" dirty="0">
                  <a:solidFill>
                    <a:srgbClr val="000000"/>
                  </a:solidFill>
                  <a:latin typeface="a시월구일2" panose="02020600000000000000" pitchFamily="18" charset="-127"/>
                  <a:ea typeface="a시월구일2" panose="02020600000000000000" pitchFamily="18" charset="-127"/>
                </a:rPr>
                <a:t>사회복지시설 설치</a:t>
              </a:r>
              <a:r>
                <a:rPr lang="en-US" altLang="ko-KR" sz="2400" dirty="0">
                  <a:solidFill>
                    <a:srgbClr val="000000"/>
                  </a:solidFill>
                  <a:latin typeface="a시월구일2" panose="02020600000000000000" pitchFamily="18" charset="-127"/>
                  <a:ea typeface="a시월구일2" panose="02020600000000000000" pitchFamily="18" charset="-127"/>
                </a:rPr>
                <a:t>)</a:t>
              </a:r>
              <a:endParaRPr lang="ko-KR" altLang="en-US" dirty="0">
                <a:solidFill>
                  <a:srgbClr val="82ABDF"/>
                </a:solidFill>
              </a:endParaRPr>
            </a:p>
          </p:txBody>
        </p: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51787E19-71E1-4705-8381-F1F3F267720C}"/>
              </a:ext>
            </a:extLst>
          </p:cNvPr>
          <p:cNvGrpSpPr/>
          <p:nvPr/>
        </p:nvGrpSpPr>
        <p:grpSpPr>
          <a:xfrm>
            <a:off x="-34939" y="3123317"/>
            <a:ext cx="3896559" cy="3611498"/>
            <a:chOff x="3428100" y="2583340"/>
            <a:chExt cx="3840480" cy="3611880"/>
          </a:xfrm>
        </p:grpSpPr>
        <p:sp>
          <p:nvSpPr>
            <p:cNvPr id="16" name="원형: 비어 있음 15">
              <a:extLst>
                <a:ext uri="{FF2B5EF4-FFF2-40B4-BE49-F238E27FC236}">
                  <a16:creationId xmlns:a16="http://schemas.microsoft.com/office/drawing/2014/main" id="{8DCA84EE-0039-42C6-B68D-8BF9B377A8BB}"/>
                </a:ext>
              </a:extLst>
            </p:cNvPr>
            <p:cNvSpPr/>
            <p:nvPr/>
          </p:nvSpPr>
          <p:spPr>
            <a:xfrm>
              <a:off x="3428100" y="2583340"/>
              <a:ext cx="3840480" cy="3611880"/>
            </a:xfrm>
            <a:prstGeom prst="donut">
              <a:avLst>
                <a:gd name="adj" fmla="val 7271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965472D-1DD0-499B-9C6F-B91EA063ED7B}"/>
                </a:ext>
              </a:extLst>
            </p:cNvPr>
            <p:cNvSpPr txBox="1"/>
            <p:nvPr/>
          </p:nvSpPr>
          <p:spPr>
            <a:xfrm>
              <a:off x="3735553" y="3811031"/>
              <a:ext cx="3056893" cy="10939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60000"/>
                </a:lnSpc>
              </a:pPr>
              <a:r>
                <a:rPr lang="ko-KR" altLang="en-US" sz="2400" dirty="0">
                  <a:solidFill>
                    <a:srgbClr val="000000"/>
                  </a:solidFill>
                  <a:latin typeface="a시월구일2" panose="02020600000000000000" pitchFamily="18" charset="-127"/>
                  <a:ea typeface="a시월구일2" panose="02020600000000000000" pitchFamily="18" charset="-127"/>
                </a:rPr>
                <a:t>사회복지사업법 시행규칙 </a:t>
              </a:r>
              <a:endParaRPr lang="en-US" altLang="ko-KR" sz="2400" dirty="0">
                <a:solidFill>
                  <a:srgbClr val="000000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endParaRPr>
            </a:p>
            <a:p>
              <a:pPr algn="just">
                <a:lnSpc>
                  <a:spcPct val="160000"/>
                </a:lnSpc>
              </a:pPr>
              <a:r>
                <a:rPr lang="ko-KR" altLang="en-US" sz="2400" dirty="0">
                  <a:solidFill>
                    <a:srgbClr val="000000"/>
                  </a:solidFill>
                  <a:latin typeface="a시월구일2" panose="02020600000000000000" pitchFamily="18" charset="-127"/>
                  <a:ea typeface="a시월구일2" panose="02020600000000000000" pitchFamily="18" charset="-127"/>
                </a:rPr>
                <a:t>제 </a:t>
              </a:r>
              <a:r>
                <a:rPr lang="en-US" altLang="ko-KR" sz="2400" dirty="0">
                  <a:solidFill>
                    <a:srgbClr val="000000"/>
                  </a:solidFill>
                  <a:latin typeface="a시월구일2" panose="02020600000000000000" pitchFamily="18" charset="-127"/>
                  <a:ea typeface="a시월구일2" panose="02020600000000000000" pitchFamily="18" charset="-127"/>
                </a:rPr>
                <a:t>21</a:t>
              </a:r>
              <a:r>
                <a:rPr lang="ko-KR" altLang="en-US" sz="2400" dirty="0">
                  <a:solidFill>
                    <a:srgbClr val="000000"/>
                  </a:solidFill>
                  <a:latin typeface="a시월구일2" panose="02020600000000000000" pitchFamily="18" charset="-127"/>
                  <a:ea typeface="a시월구일2" panose="02020600000000000000" pitchFamily="18" charset="-127"/>
                </a:rPr>
                <a:t>조</a:t>
              </a:r>
              <a:r>
                <a:rPr lang="en-US" altLang="ko-KR" sz="2400" dirty="0">
                  <a:solidFill>
                    <a:srgbClr val="000000"/>
                  </a:solidFill>
                  <a:latin typeface="a시월구일2" panose="02020600000000000000" pitchFamily="18" charset="-127"/>
                  <a:ea typeface="a시월구일2" panose="02020600000000000000" pitchFamily="18" charset="-127"/>
                </a:rPr>
                <a:t>2</a:t>
              </a:r>
              <a:r>
                <a:rPr lang="ko-KR" altLang="en-US" sz="2400" dirty="0">
                  <a:solidFill>
                    <a:srgbClr val="000000"/>
                  </a:solidFill>
                  <a:latin typeface="a시월구일2" panose="02020600000000000000" pitchFamily="18" charset="-127"/>
                  <a:ea typeface="a시월구일2" panose="02020600000000000000" pitchFamily="18" charset="-127"/>
                </a:rPr>
                <a:t>항</a:t>
              </a:r>
              <a:r>
                <a:rPr lang="en-US" altLang="ko-KR" sz="2400" dirty="0">
                  <a:solidFill>
                    <a:srgbClr val="000000"/>
                  </a:solidFill>
                  <a:latin typeface="a시월구일2" panose="02020600000000000000" pitchFamily="18" charset="-127"/>
                  <a:ea typeface="a시월구일2" panose="02020600000000000000" pitchFamily="18" charset="-127"/>
                </a:rPr>
                <a:t>(</a:t>
              </a:r>
              <a:r>
                <a:rPr lang="ko-KR" altLang="en-US" sz="2400" dirty="0">
                  <a:solidFill>
                    <a:srgbClr val="000000"/>
                  </a:solidFill>
                  <a:latin typeface="a시월구일2" panose="02020600000000000000" pitchFamily="18" charset="-127"/>
                  <a:ea typeface="a시월구일2" panose="02020600000000000000" pitchFamily="18" charset="-127"/>
                </a:rPr>
                <a:t>시설의 위탁</a:t>
              </a:r>
              <a:r>
                <a:rPr lang="en-US" altLang="ko-KR" sz="2400" dirty="0">
                  <a:solidFill>
                    <a:srgbClr val="000000"/>
                  </a:solidFill>
                  <a:latin typeface="a시월구일2" panose="02020600000000000000" pitchFamily="18" charset="-127"/>
                  <a:ea typeface="a시월구일2" panose="02020600000000000000" pitchFamily="18" charset="-127"/>
                </a:rPr>
                <a:t>) </a:t>
              </a:r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2CD42C83-6B32-40EB-9D2D-417D296F6A9D}"/>
              </a:ext>
            </a:extLst>
          </p:cNvPr>
          <p:cNvGrpSpPr/>
          <p:nvPr/>
        </p:nvGrpSpPr>
        <p:grpSpPr>
          <a:xfrm>
            <a:off x="8480522" y="530991"/>
            <a:ext cx="3468606" cy="3395512"/>
            <a:chOff x="7566873" y="2593451"/>
            <a:chExt cx="3840480" cy="361188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94A051E-1781-412B-B080-A67E72DC845C}"/>
                </a:ext>
              </a:extLst>
            </p:cNvPr>
            <p:cNvSpPr txBox="1"/>
            <p:nvPr/>
          </p:nvSpPr>
          <p:spPr>
            <a:xfrm>
              <a:off x="8080447" y="3564550"/>
              <a:ext cx="3326906" cy="16696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400" dirty="0">
                  <a:solidFill>
                    <a:srgbClr val="000000"/>
                  </a:solidFill>
                  <a:latin typeface="a시월구일2" panose="02020600000000000000" pitchFamily="18" charset="-127"/>
                  <a:ea typeface="a시월구일2" panose="02020600000000000000" pitchFamily="18" charset="-127"/>
                </a:rPr>
                <a:t>노인복지법</a:t>
              </a:r>
              <a:endParaRPr lang="en-US" altLang="ko-KR" sz="2400" dirty="0">
                <a:solidFill>
                  <a:srgbClr val="000000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endParaRPr>
            </a:p>
            <a:p>
              <a:r>
                <a:rPr lang="ko-KR" altLang="en-US" sz="2400" dirty="0">
                  <a:solidFill>
                    <a:srgbClr val="000000"/>
                  </a:solidFill>
                  <a:latin typeface="a시월구일2" panose="02020600000000000000" pitchFamily="18" charset="-127"/>
                  <a:ea typeface="a시월구일2" panose="02020600000000000000" pitchFamily="18" charset="-127"/>
                </a:rPr>
                <a:t>시행규칙 </a:t>
              </a:r>
              <a:r>
                <a:rPr lang="en-US" altLang="ko-KR" sz="2400" dirty="0">
                  <a:solidFill>
                    <a:srgbClr val="000000"/>
                  </a:solidFill>
                  <a:latin typeface="a시월구일2" panose="02020600000000000000" pitchFamily="18" charset="-127"/>
                  <a:ea typeface="a시월구일2" panose="02020600000000000000" pitchFamily="18" charset="-127"/>
                </a:rPr>
                <a:t>26</a:t>
              </a:r>
              <a:r>
                <a:rPr lang="ko-KR" altLang="en-US" sz="2400" dirty="0">
                  <a:solidFill>
                    <a:srgbClr val="000000"/>
                  </a:solidFill>
                  <a:latin typeface="a시월구일2" panose="02020600000000000000" pitchFamily="18" charset="-127"/>
                  <a:ea typeface="a시월구일2" panose="02020600000000000000" pitchFamily="18" charset="-127"/>
                </a:rPr>
                <a:t>조</a:t>
              </a:r>
              <a:endParaRPr lang="en-US" altLang="ko-KR" sz="2400" dirty="0">
                <a:solidFill>
                  <a:srgbClr val="000000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endParaRPr>
            </a:p>
            <a:p>
              <a:r>
                <a:rPr lang="en-US" altLang="ko-KR" sz="2400" dirty="0">
                  <a:solidFill>
                    <a:srgbClr val="000000"/>
                  </a:solidFill>
                  <a:latin typeface="a시월구일2" panose="02020600000000000000" pitchFamily="18" charset="-127"/>
                  <a:ea typeface="a시월구일2" panose="02020600000000000000" pitchFamily="18" charset="-127"/>
                </a:rPr>
                <a:t>(</a:t>
              </a:r>
              <a:r>
                <a:rPr lang="ko-KR" altLang="en-US" sz="2400" dirty="0" err="1">
                  <a:solidFill>
                    <a:srgbClr val="000000"/>
                  </a:solidFill>
                  <a:latin typeface="a시월구일2" panose="02020600000000000000" pitchFamily="18" charset="-127"/>
                  <a:ea typeface="a시월구일2" panose="02020600000000000000" pitchFamily="18" charset="-127"/>
                </a:rPr>
                <a:t>노인여가복지시설</a:t>
              </a:r>
              <a:r>
                <a:rPr lang="ko-KR" altLang="en-US" sz="2400" dirty="0">
                  <a:solidFill>
                    <a:srgbClr val="000000"/>
                  </a:solidFill>
                  <a:latin typeface="a시월구일2" panose="02020600000000000000" pitchFamily="18" charset="-127"/>
                  <a:ea typeface="a시월구일2" panose="02020600000000000000" pitchFamily="18" charset="-127"/>
                </a:rPr>
                <a:t> 시설기준 등</a:t>
              </a:r>
              <a:r>
                <a:rPr lang="en-US" altLang="ko-KR" sz="2400" dirty="0">
                  <a:solidFill>
                    <a:srgbClr val="000000"/>
                  </a:solidFill>
                  <a:latin typeface="a시월구일2" panose="02020600000000000000" pitchFamily="18" charset="-127"/>
                  <a:ea typeface="a시월구일2" panose="02020600000000000000" pitchFamily="18" charset="-127"/>
                </a:rPr>
                <a:t>)</a:t>
              </a:r>
              <a:endParaRPr lang="ko-KR" altLang="en-US" sz="2400" b="1" dirty="0">
                <a:solidFill>
                  <a:srgbClr val="92D050"/>
                </a:solidFill>
              </a:endParaRPr>
            </a:p>
          </p:txBody>
        </p:sp>
        <p:sp>
          <p:nvSpPr>
            <p:cNvPr id="22" name="원형: 비어 있음 21">
              <a:extLst>
                <a:ext uri="{FF2B5EF4-FFF2-40B4-BE49-F238E27FC236}">
                  <a16:creationId xmlns:a16="http://schemas.microsoft.com/office/drawing/2014/main" id="{6A7D2F14-C32F-4917-8321-339B37FD3DA8}"/>
                </a:ext>
              </a:extLst>
            </p:cNvPr>
            <p:cNvSpPr/>
            <p:nvPr/>
          </p:nvSpPr>
          <p:spPr>
            <a:xfrm>
              <a:off x="7566873" y="2593451"/>
              <a:ext cx="3840480" cy="3611880"/>
            </a:xfrm>
            <a:prstGeom prst="donut">
              <a:avLst>
                <a:gd name="adj" fmla="val 7271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33" name="연결선: 꺾임 32">
            <a:extLst>
              <a:ext uri="{FF2B5EF4-FFF2-40B4-BE49-F238E27FC236}">
                <a16:creationId xmlns:a16="http://schemas.microsoft.com/office/drawing/2014/main" id="{68926B58-ED30-4310-B56F-18807F0CD528}"/>
              </a:ext>
            </a:extLst>
          </p:cNvPr>
          <p:cNvCxnSpPr>
            <a:cxnSpLocks/>
          </p:cNvCxnSpPr>
          <p:nvPr/>
        </p:nvCxnSpPr>
        <p:spPr>
          <a:xfrm flipV="1">
            <a:off x="7927926" y="3914301"/>
            <a:ext cx="4264074" cy="1594936"/>
          </a:xfrm>
          <a:prstGeom prst="bentConnector3">
            <a:avLst>
              <a:gd name="adj1" fmla="val 16270"/>
            </a:avLst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연결선: 꺾임 38">
            <a:extLst>
              <a:ext uri="{FF2B5EF4-FFF2-40B4-BE49-F238E27FC236}">
                <a16:creationId xmlns:a16="http://schemas.microsoft.com/office/drawing/2014/main" id="{AE901BB5-6EE4-4B49-A434-EAB9827C3D07}"/>
              </a:ext>
            </a:extLst>
          </p:cNvPr>
          <p:cNvCxnSpPr/>
          <p:nvPr/>
        </p:nvCxnSpPr>
        <p:spPr>
          <a:xfrm rot="10800000" flipV="1">
            <a:off x="235680" y="5509236"/>
            <a:ext cx="7692247" cy="1348763"/>
          </a:xfrm>
          <a:prstGeom prst="bentConnector3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090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24">
            <a:extLst>
              <a:ext uri="{FF2B5EF4-FFF2-40B4-BE49-F238E27FC236}">
                <a16:creationId xmlns:a16="http://schemas.microsoft.com/office/drawing/2014/main" id="{C224E8F7-AD88-4A7C-BF11-B0190564932F}"/>
              </a:ext>
            </a:extLst>
          </p:cNvPr>
          <p:cNvSpPr txBox="1">
            <a:spLocks/>
          </p:cNvSpPr>
          <p:nvPr/>
        </p:nvSpPr>
        <p:spPr>
          <a:xfrm>
            <a:off x="289358" y="283801"/>
            <a:ext cx="6809078" cy="63426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  <a:defRPr lang="en-US" sz="200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sz="16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sz="1600" kern="1200" dirty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4000" b="1" dirty="0"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rPr>
              <a:t>미션 </a:t>
            </a:r>
            <a:r>
              <a:rPr lang="en-US" altLang="ko-KR" sz="4000" b="1" dirty="0"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rPr>
              <a:t>- </a:t>
            </a:r>
            <a:r>
              <a:rPr lang="ko-KR" altLang="en-US" sz="4000" b="1" dirty="0" err="1"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rPr>
              <a:t>비젼</a:t>
            </a:r>
            <a:endParaRPr lang="zh-CN" altLang="en-US" sz="4000" b="1" dirty="0">
              <a:latin typeface="a시월구일2" panose="02020600000000000000" pitchFamily="18" charset="-127"/>
              <a:ea typeface="a시월구일2" panose="02020600000000000000" pitchFamily="18" charset="-127"/>
              <a:cs typeface="+mn-ea"/>
              <a:sym typeface="+mn-lt"/>
            </a:endParaRP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A3A88A70-098B-4DEC-ACE5-914BBF21B957}"/>
              </a:ext>
            </a:extLst>
          </p:cNvPr>
          <p:cNvGrpSpPr/>
          <p:nvPr/>
        </p:nvGrpSpPr>
        <p:grpSpPr>
          <a:xfrm>
            <a:off x="779480" y="1041662"/>
            <a:ext cx="10633039" cy="1514528"/>
            <a:chOff x="868948" y="1316016"/>
            <a:chExt cx="10633039" cy="1514528"/>
          </a:xfrm>
        </p:grpSpPr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E1E39715-6827-4B7B-A51F-8CDBDB88C440}"/>
                </a:ext>
              </a:extLst>
            </p:cNvPr>
            <p:cNvGrpSpPr/>
            <p:nvPr/>
          </p:nvGrpSpPr>
          <p:grpSpPr>
            <a:xfrm>
              <a:off x="4918124" y="1934388"/>
              <a:ext cx="2534685" cy="896156"/>
              <a:chOff x="4918124" y="1934388"/>
              <a:chExt cx="2534685" cy="896156"/>
            </a:xfrm>
          </p:grpSpPr>
          <p:sp>
            <p:nvSpPr>
              <p:cNvPr id="14" name="화살표: 위쪽 13">
                <a:extLst>
                  <a:ext uri="{FF2B5EF4-FFF2-40B4-BE49-F238E27FC236}">
                    <a16:creationId xmlns:a16="http://schemas.microsoft.com/office/drawing/2014/main" id="{92DBFF7E-AD69-42A3-9CCE-E963BED06F42}"/>
                  </a:ext>
                </a:extLst>
              </p:cNvPr>
              <p:cNvSpPr/>
              <p:nvPr/>
            </p:nvSpPr>
            <p:spPr>
              <a:xfrm>
                <a:off x="4918124" y="1934388"/>
                <a:ext cx="2534685" cy="896156"/>
              </a:xfrm>
              <a:prstGeom prst="upArrow">
                <a:avLst/>
              </a:prstGeom>
              <a:solidFill>
                <a:srgbClr val="B5DED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EC33DDB-DEE9-4E77-9522-ABC04E4D00D1}"/>
                  </a:ext>
                </a:extLst>
              </p:cNvPr>
              <p:cNvSpPr txBox="1"/>
              <p:nvPr/>
            </p:nvSpPr>
            <p:spPr>
              <a:xfrm>
                <a:off x="5527273" y="2223900"/>
                <a:ext cx="131638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400" dirty="0"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Mission</a:t>
                </a:r>
                <a:endParaRPr lang="ko-KR" altLang="en-US" sz="2400" dirty="0">
                  <a:latin typeface="배달의민족 도현" panose="020B0600000101010101" pitchFamily="50" charset="-127"/>
                  <a:ea typeface="배달의민족 도현" panose="020B0600000101010101" pitchFamily="50" charset="-127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026E18C-221A-4246-A6DA-54BFA1E660CE}"/>
                </a:ext>
              </a:extLst>
            </p:cNvPr>
            <p:cNvSpPr txBox="1"/>
            <p:nvPr/>
          </p:nvSpPr>
          <p:spPr>
            <a:xfrm>
              <a:off x="868948" y="1316016"/>
              <a:ext cx="1063303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3200" b="1" dirty="0">
                  <a:solidFill>
                    <a:srgbClr val="B5DEDE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청춘의 향기를 함께 </a:t>
              </a:r>
              <a:r>
                <a:rPr lang="ko-KR" altLang="en-US" sz="3200" b="1" dirty="0">
                  <a:solidFill>
                    <a:srgbClr val="82ABDF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디자인 하는 </a:t>
              </a:r>
              <a:r>
                <a:rPr lang="ko-KR" altLang="en-US" sz="3200" b="1" dirty="0" err="1">
                  <a:solidFill>
                    <a:srgbClr val="82ABDF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경산시어르신복지센터</a:t>
              </a:r>
              <a:r>
                <a:rPr lang="ko-KR" altLang="en-US" sz="3200" b="1" dirty="0">
                  <a:solidFill>
                    <a:srgbClr val="82ABDF"/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rPr>
                <a:t> </a:t>
              </a:r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D596F597-58B1-4E0F-83B1-47F36B58EA95}"/>
              </a:ext>
            </a:extLst>
          </p:cNvPr>
          <p:cNvGrpSpPr/>
          <p:nvPr/>
        </p:nvGrpSpPr>
        <p:grpSpPr>
          <a:xfrm>
            <a:off x="1649048" y="3762375"/>
            <a:ext cx="3001731" cy="2622025"/>
            <a:chOff x="403326" y="2593451"/>
            <a:chExt cx="3840480" cy="3611880"/>
          </a:xfrm>
          <a:solidFill>
            <a:srgbClr val="82ABDF"/>
          </a:solidFill>
        </p:grpSpPr>
        <p:sp>
          <p:nvSpPr>
            <p:cNvPr id="18" name="원형: 비어 있음 17">
              <a:extLst>
                <a:ext uri="{FF2B5EF4-FFF2-40B4-BE49-F238E27FC236}">
                  <a16:creationId xmlns:a16="http://schemas.microsoft.com/office/drawing/2014/main" id="{A8F373F3-8D0E-4475-8585-765500AC4C29}"/>
                </a:ext>
              </a:extLst>
            </p:cNvPr>
            <p:cNvSpPr/>
            <p:nvPr/>
          </p:nvSpPr>
          <p:spPr>
            <a:xfrm>
              <a:off x="403326" y="2593451"/>
              <a:ext cx="3840480" cy="3611880"/>
            </a:xfrm>
            <a:prstGeom prst="donut">
              <a:avLst>
                <a:gd name="adj" fmla="val 727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62910941-AFA7-4C20-BD74-4B4D58E6FE15}"/>
                </a:ext>
              </a:extLst>
            </p:cNvPr>
            <p:cNvGrpSpPr/>
            <p:nvPr/>
          </p:nvGrpSpPr>
          <p:grpSpPr>
            <a:xfrm>
              <a:off x="1392245" y="3212069"/>
              <a:ext cx="1862643" cy="1540630"/>
              <a:chOff x="1392245" y="3212069"/>
              <a:chExt cx="1862643" cy="1540630"/>
            </a:xfrm>
            <a:grpFill/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3B14BB7-8852-4851-873D-1D7F23929703}"/>
                  </a:ext>
                </a:extLst>
              </p:cNvPr>
              <p:cNvSpPr txBox="1"/>
              <p:nvPr/>
            </p:nvSpPr>
            <p:spPr>
              <a:xfrm>
                <a:off x="1392245" y="3212069"/>
                <a:ext cx="1862643" cy="890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b="1" dirty="0">
                    <a:solidFill>
                      <a:srgbClr val="82ABDF"/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핵심가치</a:t>
                </a:r>
                <a:r>
                  <a:rPr lang="en-US" altLang="ko-KR" b="1" dirty="0">
                    <a:solidFill>
                      <a:srgbClr val="82ABDF"/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 01</a:t>
                </a:r>
              </a:p>
              <a:p>
                <a:endParaRPr lang="en-US" altLang="ko-KR" dirty="0">
                  <a:solidFill>
                    <a:schemeClr val="accent6">
                      <a:lumMod val="75000"/>
                    </a:schemeClr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10AB893-46F1-43B3-A6B8-16181A7328A9}"/>
                  </a:ext>
                </a:extLst>
              </p:cNvPr>
              <p:cNvSpPr txBox="1"/>
              <p:nvPr/>
            </p:nvSpPr>
            <p:spPr>
              <a:xfrm>
                <a:off x="1909848" y="4267430"/>
                <a:ext cx="827435" cy="4852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ko-KR" altLang="en-US" sz="2400" dirty="0">
                    <a:solidFill>
                      <a:srgbClr val="82ABDF"/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창의</a:t>
                </a:r>
                <a:endParaRPr lang="ko-KR" altLang="en-US" dirty="0">
                  <a:solidFill>
                    <a:srgbClr val="82ABDF"/>
                  </a:solidFill>
                </a:endParaRPr>
              </a:p>
            </p:txBody>
          </p:sp>
        </p:grpSp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E57ABE33-C7EE-45A8-ACE5-3664165DDA04}"/>
              </a:ext>
            </a:extLst>
          </p:cNvPr>
          <p:cNvGrpSpPr/>
          <p:nvPr/>
        </p:nvGrpSpPr>
        <p:grpSpPr>
          <a:xfrm>
            <a:off x="4650778" y="3762375"/>
            <a:ext cx="3001731" cy="2622025"/>
            <a:chOff x="3970555" y="2593451"/>
            <a:chExt cx="3840480" cy="3611880"/>
          </a:xfrm>
        </p:grpSpPr>
        <p:sp>
          <p:nvSpPr>
            <p:cNvPr id="23" name="원형: 비어 있음 22">
              <a:extLst>
                <a:ext uri="{FF2B5EF4-FFF2-40B4-BE49-F238E27FC236}">
                  <a16:creationId xmlns:a16="http://schemas.microsoft.com/office/drawing/2014/main" id="{F34FD1A2-83CA-4CBB-85B1-422D168908A3}"/>
                </a:ext>
              </a:extLst>
            </p:cNvPr>
            <p:cNvSpPr/>
            <p:nvPr/>
          </p:nvSpPr>
          <p:spPr>
            <a:xfrm>
              <a:off x="3970555" y="2593451"/>
              <a:ext cx="3840480" cy="3611880"/>
            </a:xfrm>
            <a:prstGeom prst="donut">
              <a:avLst>
                <a:gd name="adj" fmla="val 7271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A653B0C0-83B5-4CDE-8234-637A268EEECA}"/>
                </a:ext>
              </a:extLst>
            </p:cNvPr>
            <p:cNvGrpSpPr/>
            <p:nvPr/>
          </p:nvGrpSpPr>
          <p:grpSpPr>
            <a:xfrm>
              <a:off x="4977495" y="3212069"/>
              <a:ext cx="1862644" cy="1539634"/>
              <a:chOff x="1550550" y="3212069"/>
              <a:chExt cx="1781977" cy="1539634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45A6928-5BE0-44BE-B595-B018BE67318E}"/>
                  </a:ext>
                </a:extLst>
              </p:cNvPr>
              <p:cNvSpPr txBox="1"/>
              <p:nvPr/>
            </p:nvSpPr>
            <p:spPr>
              <a:xfrm>
                <a:off x="1550550" y="3212069"/>
                <a:ext cx="1781977" cy="890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b="1" dirty="0">
                    <a:solidFill>
                      <a:srgbClr val="FFC000"/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핵심가치</a:t>
                </a:r>
                <a:r>
                  <a:rPr lang="en-US" altLang="ko-KR" b="1" dirty="0">
                    <a:solidFill>
                      <a:srgbClr val="FFC000"/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 02</a:t>
                </a:r>
              </a:p>
              <a:p>
                <a:endParaRPr lang="en-US" altLang="ko-KR" dirty="0">
                  <a:solidFill>
                    <a:schemeClr val="accent6">
                      <a:lumMod val="75000"/>
                    </a:schemeClr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F6DFEE3-5868-43C6-B3AB-A3EEE568B3EF}"/>
                  </a:ext>
                </a:extLst>
              </p:cNvPr>
              <p:cNvSpPr txBox="1"/>
              <p:nvPr/>
            </p:nvSpPr>
            <p:spPr>
              <a:xfrm>
                <a:off x="2019733" y="4266434"/>
                <a:ext cx="791600" cy="4852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ko-KR" altLang="en-US" sz="2400" b="1" dirty="0">
                    <a:solidFill>
                      <a:srgbClr val="FFC000"/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공생</a:t>
                </a:r>
                <a:endParaRPr lang="ko-KR" altLang="en-US" dirty="0"/>
              </a:p>
            </p:txBody>
          </p:sp>
        </p:grpSp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DDDC761E-B5B7-468B-A28E-3D8B1B704FBA}"/>
              </a:ext>
            </a:extLst>
          </p:cNvPr>
          <p:cNvGrpSpPr/>
          <p:nvPr/>
        </p:nvGrpSpPr>
        <p:grpSpPr>
          <a:xfrm>
            <a:off x="7652510" y="3762375"/>
            <a:ext cx="3001731" cy="2622025"/>
            <a:chOff x="7566873" y="2593451"/>
            <a:chExt cx="3840480" cy="3611880"/>
          </a:xfrm>
        </p:grpSpPr>
        <p:grpSp>
          <p:nvGrpSpPr>
            <p:cNvPr id="29" name="그룹 28">
              <a:extLst>
                <a:ext uri="{FF2B5EF4-FFF2-40B4-BE49-F238E27FC236}">
                  <a16:creationId xmlns:a16="http://schemas.microsoft.com/office/drawing/2014/main" id="{AAB284C2-61B9-4B52-857D-0E519428627E}"/>
                </a:ext>
              </a:extLst>
            </p:cNvPr>
            <p:cNvGrpSpPr/>
            <p:nvPr/>
          </p:nvGrpSpPr>
          <p:grpSpPr>
            <a:xfrm>
              <a:off x="8573810" y="3212069"/>
              <a:ext cx="1862644" cy="1539634"/>
              <a:chOff x="1534075" y="3212069"/>
              <a:chExt cx="1862644" cy="1539634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55EA55A-6C64-42D0-AFDA-426AE22C715F}"/>
                  </a:ext>
                </a:extLst>
              </p:cNvPr>
              <p:cNvSpPr txBox="1"/>
              <p:nvPr/>
            </p:nvSpPr>
            <p:spPr>
              <a:xfrm>
                <a:off x="1534075" y="3212069"/>
                <a:ext cx="1862644" cy="890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b="1" dirty="0">
                    <a:solidFill>
                      <a:srgbClr val="92D050"/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핵심가치</a:t>
                </a:r>
                <a:r>
                  <a:rPr lang="en-US" altLang="ko-KR" b="1" dirty="0">
                    <a:solidFill>
                      <a:srgbClr val="92D050"/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 03</a:t>
                </a:r>
              </a:p>
              <a:p>
                <a:endParaRPr lang="en-US" altLang="ko-KR" dirty="0">
                  <a:solidFill>
                    <a:schemeClr val="accent6">
                      <a:lumMod val="75000"/>
                    </a:schemeClr>
                  </a:solidFill>
                  <a:latin typeface="배달의민족 도현" panose="020B0600000101010101" pitchFamily="50" charset="-127"/>
                  <a:ea typeface="배달의민족 도현" panose="020B0600000101010101" pitchFamily="50" charset="-127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6DE145D-51C1-4723-A332-F58233F0A6C3}"/>
                  </a:ext>
                </a:extLst>
              </p:cNvPr>
              <p:cNvSpPr txBox="1"/>
              <p:nvPr/>
            </p:nvSpPr>
            <p:spPr>
              <a:xfrm>
                <a:off x="2033660" y="4266434"/>
                <a:ext cx="827435" cy="4852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2400" b="1" dirty="0">
                    <a:solidFill>
                      <a:srgbClr val="92D050"/>
                    </a:solidFill>
                    <a:latin typeface="배달의민족 도현" panose="020B0600000101010101" pitchFamily="50" charset="-127"/>
                    <a:ea typeface="배달의민족 도현" panose="020B0600000101010101" pitchFamily="50" charset="-127"/>
                  </a:rPr>
                  <a:t>도전</a:t>
                </a:r>
                <a:endParaRPr lang="ko-KR" altLang="en-US" sz="2400" b="1" dirty="0">
                  <a:solidFill>
                    <a:srgbClr val="92D050"/>
                  </a:solidFill>
                </a:endParaRPr>
              </a:p>
            </p:txBody>
          </p:sp>
        </p:grpSp>
        <p:sp>
          <p:nvSpPr>
            <p:cNvPr id="30" name="원형: 비어 있음 29">
              <a:extLst>
                <a:ext uri="{FF2B5EF4-FFF2-40B4-BE49-F238E27FC236}">
                  <a16:creationId xmlns:a16="http://schemas.microsoft.com/office/drawing/2014/main" id="{DB3D2C22-1680-4F95-BFDC-59EAE565C364}"/>
                </a:ext>
              </a:extLst>
            </p:cNvPr>
            <p:cNvSpPr/>
            <p:nvPr/>
          </p:nvSpPr>
          <p:spPr>
            <a:xfrm>
              <a:off x="7566873" y="2593451"/>
              <a:ext cx="3840480" cy="3611880"/>
            </a:xfrm>
            <a:prstGeom prst="donut">
              <a:avLst>
                <a:gd name="adj" fmla="val 7271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19F25996-2F8E-40BE-9218-B4DCC92C0011}"/>
              </a:ext>
            </a:extLst>
          </p:cNvPr>
          <p:cNvSpPr txBox="1"/>
          <p:nvPr/>
        </p:nvSpPr>
        <p:spPr>
          <a:xfrm>
            <a:off x="652040" y="2734720"/>
            <a:ext cx="110273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>
                <a:solidFill>
                  <a:srgbClr val="4999B4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2020</a:t>
            </a:r>
            <a:r>
              <a:rPr lang="ko-KR" altLang="en-US" sz="3200" b="1" dirty="0">
                <a:solidFill>
                  <a:srgbClr val="4999B4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년 까지 </a:t>
            </a:r>
            <a:r>
              <a:rPr lang="ko-KR" altLang="en-US" sz="3200" b="1" dirty="0">
                <a:solidFill>
                  <a:srgbClr val="5E554C"/>
                </a:solidFill>
                <a:latin typeface="배달의민족 도현" panose="020B0600000101010101" pitchFamily="50" charset="-127"/>
                <a:ea typeface="배달의민족 도현" panose="020B0600000101010101" pitchFamily="50" charset="-127"/>
              </a:rPr>
              <a:t>산학협력형 가상복지관 실천모델을 제시한다 </a:t>
            </a:r>
          </a:p>
        </p:txBody>
      </p:sp>
    </p:spTree>
    <p:extLst>
      <p:ext uri="{BB962C8B-B14F-4D97-AF65-F5344CB8AC3E}">
        <p14:creationId xmlns:p14="http://schemas.microsoft.com/office/powerpoint/2010/main" val="267900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24">
            <a:extLst>
              <a:ext uri="{FF2B5EF4-FFF2-40B4-BE49-F238E27FC236}">
                <a16:creationId xmlns:a16="http://schemas.microsoft.com/office/drawing/2014/main" id="{C224E8F7-AD88-4A7C-BF11-B0190564932F}"/>
              </a:ext>
            </a:extLst>
          </p:cNvPr>
          <p:cNvSpPr txBox="1">
            <a:spLocks/>
          </p:cNvSpPr>
          <p:nvPr/>
        </p:nvSpPr>
        <p:spPr>
          <a:xfrm>
            <a:off x="289358" y="283801"/>
            <a:ext cx="4838422" cy="63426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  <a:defRPr lang="en-US" sz="200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sz="16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sz="1600" kern="1200" dirty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4000" b="1" dirty="0"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rPr>
              <a:t>이용현황</a:t>
            </a:r>
            <a:endParaRPr lang="zh-CN" altLang="en-US" sz="4000" b="1" dirty="0">
              <a:latin typeface="a시월구일2" panose="02020600000000000000" pitchFamily="18" charset="-127"/>
              <a:ea typeface="a시월구일2" panose="02020600000000000000" pitchFamily="18" charset="-127"/>
              <a:cs typeface="+mn-ea"/>
              <a:sym typeface="+mn-lt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4DF92151-1157-4F15-8D89-A9068DC61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042" y="1343575"/>
            <a:ext cx="4514850" cy="4448175"/>
          </a:xfrm>
          <a:prstGeom prst="rect">
            <a:avLst/>
          </a:prstGeom>
        </p:spPr>
      </p:pic>
      <p:sp>
        <p:nvSpPr>
          <p:cNvPr id="14" name="타원 13">
            <a:extLst>
              <a:ext uri="{FF2B5EF4-FFF2-40B4-BE49-F238E27FC236}">
                <a16:creationId xmlns:a16="http://schemas.microsoft.com/office/drawing/2014/main" id="{8764BF78-B31D-402A-AFA8-7BF933780372}"/>
              </a:ext>
            </a:extLst>
          </p:cNvPr>
          <p:cNvSpPr/>
          <p:nvPr/>
        </p:nvSpPr>
        <p:spPr>
          <a:xfrm>
            <a:off x="2109435" y="1208979"/>
            <a:ext cx="2542817" cy="264684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a시월구일2" panose="02020600000000000000" pitchFamily="18" charset="-127"/>
              <a:ea typeface="a시월구일2" panose="02020600000000000000" pitchFamily="18" charset="-127"/>
            </a:endParaRPr>
          </a:p>
        </p:txBody>
      </p:sp>
      <p:sp>
        <p:nvSpPr>
          <p:cNvPr id="28" name="Slide Number Placeholder 3"/>
          <p:cNvSpPr txBox="1">
            <a:spLocks/>
          </p:cNvSpPr>
          <p:nvPr/>
        </p:nvSpPr>
        <p:spPr>
          <a:xfrm>
            <a:off x="4696702" y="1151322"/>
            <a:ext cx="431078" cy="188223"/>
          </a:xfrm>
          <a:prstGeom prst="rect">
            <a:avLst/>
          </a:prstGeom>
        </p:spPr>
        <p:txBody>
          <a:bodyPr lIns="0" tIns="0" rIns="0" bIns="0"/>
          <a:lstStyle>
            <a:defPPr>
              <a:defRPr lang="zh-CN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>
              <a:solidFill>
                <a:schemeClr val="tx1"/>
              </a:solidFill>
              <a:latin typeface="a시월구일2" panose="02020600000000000000" pitchFamily="18" charset="-127"/>
              <a:ea typeface="a시월구일2" panose="02020600000000000000" pitchFamily="18" charset="-127"/>
              <a:cs typeface="+mn-ea"/>
              <a:sym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E5B13D-072C-4F08-8908-15D617AF0114}"/>
              </a:ext>
            </a:extLst>
          </p:cNvPr>
          <p:cNvSpPr txBox="1"/>
          <p:nvPr/>
        </p:nvSpPr>
        <p:spPr>
          <a:xfrm>
            <a:off x="6664012" y="873625"/>
            <a:ext cx="1725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>
                <a:solidFill>
                  <a:schemeClr val="tx2">
                    <a:lumMod val="75000"/>
                  </a:schemeClr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이용대상</a:t>
            </a:r>
            <a:endParaRPr lang="ko-KR" altLang="en-US" sz="3200" b="1" dirty="0">
              <a:solidFill>
                <a:schemeClr val="tx2">
                  <a:lumMod val="75000"/>
                </a:schemeClr>
              </a:solidFill>
              <a:latin typeface="a시월구일2" panose="02020600000000000000" pitchFamily="18" charset="-127"/>
              <a:ea typeface="a시월구일2" panose="02020600000000000000" pitchFamily="18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99C903-5832-4B14-924A-C6833486B9CB}"/>
              </a:ext>
            </a:extLst>
          </p:cNvPr>
          <p:cNvSpPr txBox="1"/>
          <p:nvPr/>
        </p:nvSpPr>
        <p:spPr>
          <a:xfrm>
            <a:off x="6736019" y="1462343"/>
            <a:ext cx="51283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a시월구일2" panose="02020600000000000000" pitchFamily="18" charset="-127"/>
                <a:ea typeface="a시월구일2" panose="02020600000000000000" pitchFamily="18" charset="-127"/>
              </a:rPr>
              <a:t>경산시 거주등록자 로서 보건복지부 훈령에 따름</a:t>
            </a:r>
            <a:endParaRPr lang="en-US" altLang="ko-KR" dirty="0">
              <a:latin typeface="a시월구일2" panose="02020600000000000000" pitchFamily="18" charset="-127"/>
              <a:ea typeface="a시월구일2" panose="02020600000000000000" pitchFamily="18" charset="-127"/>
            </a:endParaRPr>
          </a:p>
          <a:p>
            <a:endParaRPr lang="en-US" altLang="ko-KR" dirty="0">
              <a:latin typeface="a시월구일2" panose="02020600000000000000" pitchFamily="18" charset="-127"/>
              <a:ea typeface="a시월구일2" panose="02020600000000000000" pitchFamily="18" charset="-127"/>
            </a:endParaRPr>
          </a:p>
          <a:p>
            <a:r>
              <a:rPr lang="en-US" altLang="ko-KR" b="1" dirty="0">
                <a:solidFill>
                  <a:srgbClr val="000000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※</a:t>
            </a:r>
            <a:r>
              <a:rPr lang="ko-KR" altLang="en-US" b="1" dirty="0">
                <a:solidFill>
                  <a:srgbClr val="000000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보건복지부령 → </a:t>
            </a:r>
            <a:r>
              <a:rPr lang="ko-KR" altLang="en-US" dirty="0">
                <a:solidFill>
                  <a:srgbClr val="000000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노인복지법 제 </a:t>
            </a:r>
            <a:r>
              <a:rPr lang="en-US" altLang="ko-KR" dirty="0">
                <a:solidFill>
                  <a:srgbClr val="000000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24</a:t>
            </a:r>
            <a:r>
              <a:rPr lang="ko-KR" altLang="en-US" dirty="0">
                <a:solidFill>
                  <a:srgbClr val="000000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조에 의거하여 노인복지관 및 노인교실은 </a:t>
            </a:r>
            <a:r>
              <a:rPr lang="en-US" altLang="ko-KR" dirty="0">
                <a:solidFill>
                  <a:srgbClr val="000000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60</a:t>
            </a:r>
            <a:r>
              <a:rPr lang="ko-KR" altLang="en-US" dirty="0">
                <a:solidFill>
                  <a:srgbClr val="000000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세 이상의 자</a:t>
            </a:r>
            <a:r>
              <a:rPr lang="en-US" altLang="ko-KR" dirty="0">
                <a:solidFill>
                  <a:srgbClr val="000000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, </a:t>
            </a:r>
            <a:r>
              <a:rPr lang="ko-KR" altLang="en-US" dirty="0">
                <a:solidFill>
                  <a:srgbClr val="000000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하지만 노인복지관 및 노인교실 이용대상자의 배우자는 </a:t>
            </a:r>
            <a:r>
              <a:rPr lang="en-US" altLang="ko-KR" dirty="0">
                <a:solidFill>
                  <a:srgbClr val="000000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60</a:t>
            </a:r>
            <a:r>
              <a:rPr lang="ko-KR" altLang="en-US" dirty="0">
                <a:solidFill>
                  <a:srgbClr val="000000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세 미만 때에도 이용대상자와 함께 이용할 수 있다</a:t>
            </a:r>
            <a:r>
              <a:rPr lang="en-US" altLang="ko-KR" dirty="0">
                <a:solidFill>
                  <a:srgbClr val="000000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.</a:t>
            </a:r>
          </a:p>
          <a:p>
            <a:endParaRPr lang="ko-KR" altLang="en-US" dirty="0">
              <a:latin typeface="a시월구일2" panose="02020600000000000000" pitchFamily="18" charset="-127"/>
              <a:ea typeface="a시월구일2" panose="02020600000000000000" pitchFamily="18" charset="-127"/>
            </a:endParaRPr>
          </a:p>
        </p:txBody>
      </p: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CA0FA25B-5A14-40EB-9309-5B4B17CA8621}"/>
              </a:ext>
            </a:extLst>
          </p:cNvPr>
          <p:cNvCxnSpPr>
            <a:cxnSpLocks/>
          </p:cNvCxnSpPr>
          <p:nvPr/>
        </p:nvCxnSpPr>
        <p:spPr>
          <a:xfrm>
            <a:off x="6736020" y="1377681"/>
            <a:ext cx="2376264" cy="0"/>
          </a:xfrm>
          <a:prstGeom prst="line">
            <a:avLst/>
          </a:prstGeom>
          <a:ln w="222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F559898-0D09-4BB5-8BC6-351BCA461F86}"/>
              </a:ext>
            </a:extLst>
          </p:cNvPr>
          <p:cNvSpPr txBox="1"/>
          <p:nvPr/>
        </p:nvSpPr>
        <p:spPr>
          <a:xfrm>
            <a:off x="6678056" y="3772975"/>
            <a:ext cx="1711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관할구역</a:t>
            </a:r>
            <a:endParaRPr lang="ko-KR" altLang="en-US" sz="3200" b="1" dirty="0">
              <a:solidFill>
                <a:schemeClr val="tx2">
                  <a:lumMod val="60000"/>
                  <a:lumOff val="40000"/>
                </a:schemeClr>
              </a:solidFill>
              <a:latin typeface="a시월구일2" panose="02020600000000000000" pitchFamily="18" charset="-127"/>
              <a:ea typeface="a시월구일2" panose="02020600000000000000" pitchFamily="18" charset="-127"/>
            </a:endParaRPr>
          </a:p>
        </p:txBody>
      </p:sp>
      <p:cxnSp>
        <p:nvCxnSpPr>
          <p:cNvPr id="19" name="직선 연결선 18">
            <a:extLst>
              <a:ext uri="{FF2B5EF4-FFF2-40B4-BE49-F238E27FC236}">
                <a16:creationId xmlns:a16="http://schemas.microsoft.com/office/drawing/2014/main" id="{963F80AC-70F0-4BA3-8A68-F015B8A54969}"/>
              </a:ext>
            </a:extLst>
          </p:cNvPr>
          <p:cNvCxnSpPr>
            <a:cxnSpLocks/>
          </p:cNvCxnSpPr>
          <p:nvPr/>
        </p:nvCxnSpPr>
        <p:spPr>
          <a:xfrm>
            <a:off x="6766956" y="4277031"/>
            <a:ext cx="2376264" cy="0"/>
          </a:xfrm>
          <a:prstGeom prst="line">
            <a:avLst/>
          </a:prstGeom>
          <a:ln w="222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0F6639D-85CE-4F8F-9EF3-D1616D298F9F}"/>
              </a:ext>
            </a:extLst>
          </p:cNvPr>
          <p:cNvSpPr txBox="1"/>
          <p:nvPr/>
        </p:nvSpPr>
        <p:spPr>
          <a:xfrm>
            <a:off x="6736020" y="5126455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이용편의사항</a:t>
            </a:r>
            <a:endParaRPr lang="ko-KR" altLang="en-US" sz="3200" b="1" dirty="0">
              <a:solidFill>
                <a:schemeClr val="tx2">
                  <a:lumMod val="40000"/>
                  <a:lumOff val="60000"/>
                </a:schemeClr>
              </a:solidFill>
              <a:latin typeface="a시월구일2" panose="02020600000000000000" pitchFamily="18" charset="-127"/>
              <a:ea typeface="a시월구일2" panose="02020600000000000000" pitchFamily="18" charset="-127"/>
            </a:endParaRPr>
          </a:p>
        </p:txBody>
      </p: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id="{479CFB55-2530-4E1B-8BE4-B800551F19E2}"/>
              </a:ext>
            </a:extLst>
          </p:cNvPr>
          <p:cNvCxnSpPr>
            <a:cxnSpLocks/>
          </p:cNvCxnSpPr>
          <p:nvPr/>
        </p:nvCxnSpPr>
        <p:spPr>
          <a:xfrm>
            <a:off x="6808028" y="5630511"/>
            <a:ext cx="2376264" cy="0"/>
          </a:xfrm>
          <a:prstGeom prst="line">
            <a:avLst/>
          </a:prstGeom>
          <a:ln w="222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74B6ACC-C9D7-462C-A401-0489F99E5618}"/>
              </a:ext>
            </a:extLst>
          </p:cNvPr>
          <p:cNvSpPr txBox="1"/>
          <p:nvPr/>
        </p:nvSpPr>
        <p:spPr>
          <a:xfrm>
            <a:off x="6766956" y="5784399"/>
            <a:ext cx="4447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a시월구일2" panose="02020600000000000000" pitchFamily="18" charset="-127"/>
                <a:ea typeface="a시월구일2" panose="02020600000000000000" pitchFamily="18" charset="-127"/>
              </a:rPr>
              <a:t>지역 일일 </a:t>
            </a:r>
            <a:r>
              <a:rPr lang="en-US" altLang="ko-KR" dirty="0">
                <a:latin typeface="a시월구일2" panose="02020600000000000000" pitchFamily="18" charset="-127"/>
                <a:ea typeface="a시월구일2" panose="02020600000000000000" pitchFamily="18" charset="-127"/>
              </a:rPr>
              <a:t>12</a:t>
            </a:r>
            <a:r>
              <a:rPr lang="ko-KR" altLang="en-US" dirty="0">
                <a:latin typeface="a시월구일2" panose="02020600000000000000" pitchFamily="18" charset="-127"/>
                <a:ea typeface="a시월구일2" panose="02020600000000000000" pitchFamily="18" charset="-127"/>
              </a:rPr>
              <a:t>회 셔틀버스 운행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DE2C640-A4D2-451D-976E-CD2EF11AB5D2}"/>
              </a:ext>
            </a:extLst>
          </p:cNvPr>
          <p:cNvSpPr txBox="1"/>
          <p:nvPr/>
        </p:nvSpPr>
        <p:spPr>
          <a:xfrm>
            <a:off x="6632303" y="4368384"/>
            <a:ext cx="4447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a시월구일2" panose="02020600000000000000" pitchFamily="18" charset="-127"/>
                <a:ea typeface="a시월구일2" panose="02020600000000000000" pitchFamily="18" charset="-127"/>
              </a:rPr>
              <a:t>경산시 </a:t>
            </a:r>
            <a:r>
              <a:rPr lang="ko-KR" altLang="en-US" dirty="0" err="1">
                <a:latin typeface="a시월구일2" panose="02020600000000000000" pitchFamily="18" charset="-127"/>
                <a:ea typeface="a시월구일2" panose="02020600000000000000" pitchFamily="18" charset="-127"/>
              </a:rPr>
              <a:t>하양읍</a:t>
            </a:r>
            <a:r>
              <a:rPr lang="en-US" altLang="ko-KR" dirty="0">
                <a:latin typeface="a시월구일2" panose="02020600000000000000" pitchFamily="18" charset="-127"/>
                <a:ea typeface="a시월구일2" panose="02020600000000000000" pitchFamily="18" charset="-127"/>
              </a:rPr>
              <a:t>,</a:t>
            </a:r>
            <a:r>
              <a:rPr lang="ko-KR" altLang="en-US" dirty="0">
                <a:latin typeface="a시월구일2" panose="02020600000000000000" pitchFamily="18" charset="-127"/>
                <a:ea typeface="a시월구일2" panose="02020600000000000000" pitchFamily="18" charset="-127"/>
              </a:rPr>
              <a:t> </a:t>
            </a:r>
            <a:r>
              <a:rPr lang="ko-KR" altLang="en-US" dirty="0" err="1">
                <a:latin typeface="a시월구일2" panose="02020600000000000000" pitchFamily="18" charset="-127"/>
                <a:ea typeface="a시월구일2" panose="02020600000000000000" pitchFamily="18" charset="-127"/>
              </a:rPr>
              <a:t>진량읍</a:t>
            </a:r>
            <a:r>
              <a:rPr lang="en-US" altLang="ko-KR" dirty="0">
                <a:latin typeface="a시월구일2" panose="02020600000000000000" pitchFamily="18" charset="-127"/>
                <a:ea typeface="a시월구일2" panose="02020600000000000000" pitchFamily="18" charset="-127"/>
              </a:rPr>
              <a:t>, </a:t>
            </a:r>
            <a:r>
              <a:rPr lang="ko-KR" altLang="en-US" dirty="0" err="1">
                <a:latin typeface="a시월구일2" panose="02020600000000000000" pitchFamily="18" charset="-127"/>
                <a:ea typeface="a시월구일2" panose="02020600000000000000" pitchFamily="18" charset="-127"/>
              </a:rPr>
              <a:t>와촌면</a:t>
            </a:r>
            <a:endParaRPr lang="ko-KR" altLang="en-US" dirty="0">
              <a:latin typeface="a시월구일2" panose="02020600000000000000" pitchFamily="18" charset="-127"/>
              <a:ea typeface="a시월구일2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2362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文本占位符 24">
            <a:extLst>
              <a:ext uri="{FF2B5EF4-FFF2-40B4-BE49-F238E27FC236}">
                <a16:creationId xmlns:a16="http://schemas.microsoft.com/office/drawing/2014/main" id="{93491FF2-66F1-45BB-BBF5-236DA1CE8862}"/>
              </a:ext>
            </a:extLst>
          </p:cNvPr>
          <p:cNvSpPr txBox="1">
            <a:spLocks/>
          </p:cNvSpPr>
          <p:nvPr/>
        </p:nvSpPr>
        <p:spPr>
          <a:xfrm>
            <a:off x="289358" y="283801"/>
            <a:ext cx="4838422" cy="63426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  <a:defRPr lang="en-US" sz="200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sz="16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sz="1600" kern="1200" dirty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4000" b="1" dirty="0"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rPr>
              <a:t>조직도</a:t>
            </a:r>
            <a:endParaRPr lang="zh-CN" altLang="en-US" sz="4000" b="1" dirty="0">
              <a:latin typeface="a시월구일2" panose="02020600000000000000" pitchFamily="18" charset="-127"/>
              <a:ea typeface="a시월구일2" panose="02020600000000000000" pitchFamily="18" charset="-127"/>
              <a:cs typeface="+mn-ea"/>
              <a:sym typeface="+mn-lt"/>
            </a:endParaRPr>
          </a:p>
        </p:txBody>
      </p: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747200EA-783E-41D3-BFFD-AE8FC1DAB4DE}"/>
              </a:ext>
            </a:extLst>
          </p:cNvPr>
          <p:cNvGrpSpPr/>
          <p:nvPr/>
        </p:nvGrpSpPr>
        <p:grpSpPr>
          <a:xfrm>
            <a:off x="1462747" y="1242453"/>
            <a:ext cx="9266506" cy="5158347"/>
            <a:chOff x="3481038" y="1701662"/>
            <a:chExt cx="8856981" cy="5257944"/>
          </a:xfrm>
        </p:grpSpPr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D2D58AD4-D954-4D6C-B369-F6BEDF4666B5}"/>
                </a:ext>
              </a:extLst>
            </p:cNvPr>
            <p:cNvSpPr/>
            <p:nvPr/>
          </p:nvSpPr>
          <p:spPr>
            <a:xfrm>
              <a:off x="9641713" y="4979543"/>
              <a:ext cx="2510441" cy="176934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시월구일2" panose="02020600000000000000" pitchFamily="18" charset="-127"/>
                <a:ea typeface="a시월구일2" panose="02020600000000000000" pitchFamily="18" charset="-127"/>
              </a:endParaRPr>
            </a:p>
          </p:txBody>
        </p:sp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07A080B6-9B49-4887-930C-8C7D60A47AE1}"/>
                </a:ext>
              </a:extLst>
            </p:cNvPr>
            <p:cNvSpPr/>
            <p:nvPr/>
          </p:nvSpPr>
          <p:spPr>
            <a:xfrm>
              <a:off x="3481038" y="4979543"/>
              <a:ext cx="2448272" cy="176934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시월구일2" panose="02020600000000000000" pitchFamily="18" charset="-127"/>
                <a:ea typeface="a시월구일2" panose="02020600000000000000" pitchFamily="18" charset="-127"/>
              </a:endParaRPr>
            </a:p>
          </p:txBody>
        </p:sp>
        <p:cxnSp>
          <p:nvCxnSpPr>
            <p:cNvPr id="30" name="직선 연결선 29">
              <a:extLst>
                <a:ext uri="{FF2B5EF4-FFF2-40B4-BE49-F238E27FC236}">
                  <a16:creationId xmlns:a16="http://schemas.microsoft.com/office/drawing/2014/main" id="{C2A2DD4F-D92E-40DA-A143-EFFD3D6F37AC}"/>
                </a:ext>
              </a:extLst>
            </p:cNvPr>
            <p:cNvCxnSpPr>
              <a:stCxn id="31" idx="2"/>
            </p:cNvCxnSpPr>
            <p:nvPr/>
          </p:nvCxnSpPr>
          <p:spPr>
            <a:xfrm flipH="1">
              <a:off x="7791879" y="3107335"/>
              <a:ext cx="4452" cy="403773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모서리가 둥근 직사각형 19">
              <a:extLst>
                <a:ext uri="{FF2B5EF4-FFF2-40B4-BE49-F238E27FC236}">
                  <a16:creationId xmlns:a16="http://schemas.microsoft.com/office/drawing/2014/main" id="{81BA138E-C43E-4004-92B2-52EAB9F31437}"/>
                </a:ext>
              </a:extLst>
            </p:cNvPr>
            <p:cNvSpPr/>
            <p:nvPr/>
          </p:nvSpPr>
          <p:spPr>
            <a:xfrm>
              <a:off x="7143071" y="2588627"/>
              <a:ext cx="1306519" cy="518708"/>
            </a:xfrm>
            <a:prstGeom prst="roundRect">
              <a:avLst/>
            </a:prstGeom>
            <a:solidFill>
              <a:srgbClr val="21C525">
                <a:alpha val="20000"/>
              </a:srgb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시월구일2" panose="02020600000000000000" pitchFamily="18" charset="-127"/>
                <a:ea typeface="a시월구일2" panose="02020600000000000000" pitchFamily="18" charset="-127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5DAA923-73F1-4155-A76C-F968635AD39E}"/>
                </a:ext>
              </a:extLst>
            </p:cNvPr>
            <p:cNvSpPr txBox="1"/>
            <p:nvPr/>
          </p:nvSpPr>
          <p:spPr>
            <a:xfrm>
              <a:off x="7396137" y="2587883"/>
              <a:ext cx="800219" cy="4920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400">
                  <a:latin typeface="a시월구일2" panose="02020600000000000000" pitchFamily="18" charset="-127"/>
                  <a:ea typeface="a시월구일2" panose="02020600000000000000" pitchFamily="18" charset="-127"/>
                </a:rPr>
                <a:t>관장</a:t>
              </a:r>
            </a:p>
          </p:txBody>
        </p:sp>
        <p:sp>
          <p:nvSpPr>
            <p:cNvPr id="33" name="모서리가 둥근 직사각형 21">
              <a:extLst>
                <a:ext uri="{FF2B5EF4-FFF2-40B4-BE49-F238E27FC236}">
                  <a16:creationId xmlns:a16="http://schemas.microsoft.com/office/drawing/2014/main" id="{47205144-518C-404F-8C9A-4C33509CC35F}"/>
                </a:ext>
              </a:extLst>
            </p:cNvPr>
            <p:cNvSpPr/>
            <p:nvPr/>
          </p:nvSpPr>
          <p:spPr>
            <a:xfrm>
              <a:off x="7142474" y="3510058"/>
              <a:ext cx="1307116" cy="461373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시월구일2" panose="02020600000000000000" pitchFamily="18" charset="-127"/>
                <a:ea typeface="a시월구일2" panose="02020600000000000000" pitchFamily="18" charset="-127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6EDC456-3585-4EC3-8D39-D2931EDD11D0}"/>
                </a:ext>
              </a:extLst>
            </p:cNvPr>
            <p:cNvSpPr txBox="1"/>
            <p:nvPr/>
          </p:nvSpPr>
          <p:spPr>
            <a:xfrm>
              <a:off x="7225454" y="3539383"/>
              <a:ext cx="1224136" cy="426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000">
                  <a:latin typeface="a시월구일2" panose="02020600000000000000" pitchFamily="18" charset="-127"/>
                  <a:ea typeface="a시월구일2" panose="02020600000000000000" pitchFamily="18" charset="-127"/>
                </a:rPr>
                <a:t>사무국장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3BB9F94-7BD1-40C0-A317-44E6483F295B}"/>
                </a:ext>
              </a:extLst>
            </p:cNvPr>
            <p:cNvSpPr txBox="1"/>
            <p:nvPr/>
          </p:nvSpPr>
          <p:spPr>
            <a:xfrm>
              <a:off x="3985094" y="5051551"/>
              <a:ext cx="1338828" cy="39360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ko-KR" altLang="en-US">
                  <a:solidFill>
                    <a:schemeClr val="bg1"/>
                  </a:solidFill>
                  <a:latin typeface="a시월구일2" panose="02020600000000000000" pitchFamily="18" charset="-127"/>
                  <a:ea typeface="a시월구일2" panose="02020600000000000000" pitchFamily="18" charset="-127"/>
                </a:rPr>
                <a:t>총무기획팀</a:t>
              </a:r>
            </a:p>
          </p:txBody>
        </p:sp>
        <p:cxnSp>
          <p:nvCxnSpPr>
            <p:cNvPr id="36" name="직선 연결선 35">
              <a:extLst>
                <a:ext uri="{FF2B5EF4-FFF2-40B4-BE49-F238E27FC236}">
                  <a16:creationId xmlns:a16="http://schemas.microsoft.com/office/drawing/2014/main" id="{4B5282A2-D75F-4C6E-B3D2-3D7FB2178D27}"/>
                </a:ext>
              </a:extLst>
            </p:cNvPr>
            <p:cNvCxnSpPr>
              <a:stCxn id="33" idx="2"/>
            </p:cNvCxnSpPr>
            <p:nvPr/>
          </p:nvCxnSpPr>
          <p:spPr>
            <a:xfrm flipH="1">
              <a:off x="7791876" y="3971431"/>
              <a:ext cx="4156" cy="668931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직선 연결선 36">
              <a:extLst>
                <a:ext uri="{FF2B5EF4-FFF2-40B4-BE49-F238E27FC236}">
                  <a16:creationId xmlns:a16="http://schemas.microsoft.com/office/drawing/2014/main" id="{E94C673B-1E30-4F62-93AF-16BD856F8A14}"/>
                </a:ext>
              </a:extLst>
            </p:cNvPr>
            <p:cNvCxnSpPr>
              <a:cxnSpLocks/>
            </p:cNvCxnSpPr>
            <p:nvPr/>
          </p:nvCxnSpPr>
          <p:spPr>
            <a:xfrm>
              <a:off x="4561158" y="4619503"/>
              <a:ext cx="6336704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9E7EF08-21B6-488A-AC5C-A1AF4218857D}"/>
                </a:ext>
              </a:extLst>
            </p:cNvPr>
            <p:cNvSpPr txBox="1"/>
            <p:nvPr/>
          </p:nvSpPr>
          <p:spPr>
            <a:xfrm>
              <a:off x="3481038" y="5555607"/>
              <a:ext cx="2448271" cy="1016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r>
                <a:rPr lang="en-US" altLang="ko-KR" sz="1400" dirty="0">
                  <a:latin typeface="a시월구일2" panose="02020600000000000000" pitchFamily="18" charset="-127"/>
                  <a:ea typeface="a시월구일2" panose="02020600000000000000" pitchFamily="18" charset="-127"/>
                </a:rPr>
                <a:t>- </a:t>
              </a:r>
              <a:r>
                <a:rPr lang="ko-KR" altLang="en-US" sz="1400" dirty="0">
                  <a:latin typeface="a시월구일2" panose="02020600000000000000" pitchFamily="18" charset="-127"/>
                  <a:ea typeface="a시월구일2" panose="02020600000000000000" pitchFamily="18" charset="-127"/>
                </a:rPr>
                <a:t>운영총괄</a:t>
              </a:r>
            </a:p>
            <a:p>
              <a:pPr fontAlgn="base"/>
              <a:r>
                <a:rPr lang="en-US" altLang="ko-KR" sz="1400" dirty="0">
                  <a:latin typeface="a시월구일2" panose="02020600000000000000" pitchFamily="18" charset="-127"/>
                  <a:ea typeface="a시월구일2" panose="02020600000000000000" pitchFamily="18" charset="-127"/>
                </a:rPr>
                <a:t>- </a:t>
              </a:r>
              <a:r>
                <a:rPr lang="ko-KR" altLang="en-US" sz="1400" dirty="0">
                  <a:latin typeface="a시월구일2" panose="02020600000000000000" pitchFamily="18" charset="-127"/>
                  <a:ea typeface="a시월구일2" panose="02020600000000000000" pitchFamily="18" charset="-127"/>
                </a:rPr>
                <a:t>운영위원회 운영</a:t>
              </a:r>
            </a:p>
            <a:p>
              <a:pPr fontAlgn="base"/>
              <a:r>
                <a:rPr lang="en-US" altLang="ko-KR" sz="1400" dirty="0">
                  <a:latin typeface="a시월구일2" panose="02020600000000000000" pitchFamily="18" charset="-127"/>
                  <a:ea typeface="a시월구일2" panose="02020600000000000000" pitchFamily="18" charset="-127"/>
                </a:rPr>
                <a:t>- </a:t>
              </a:r>
              <a:r>
                <a:rPr lang="ko-KR" altLang="en-US" sz="1400" dirty="0">
                  <a:latin typeface="a시월구일2" panose="02020600000000000000" pitchFamily="18" charset="-127"/>
                  <a:ea typeface="a시월구일2" panose="02020600000000000000" pitchFamily="18" charset="-127"/>
                </a:rPr>
                <a:t>인사관리</a:t>
              </a:r>
              <a:endParaRPr lang="en-US" altLang="ko-KR" sz="1400" dirty="0">
                <a:latin typeface="a시월구일2" panose="02020600000000000000" pitchFamily="18" charset="-127"/>
                <a:ea typeface="a시월구일2" panose="02020600000000000000" pitchFamily="18" charset="-127"/>
              </a:endParaRPr>
            </a:p>
            <a:p>
              <a:pPr fontAlgn="base"/>
              <a:r>
                <a:rPr lang="en-US" altLang="ko-KR" sz="1400" dirty="0">
                  <a:latin typeface="a시월구일2" panose="02020600000000000000" pitchFamily="18" charset="-127"/>
                  <a:ea typeface="a시월구일2" panose="02020600000000000000" pitchFamily="18" charset="-127"/>
                </a:rPr>
                <a:t>- </a:t>
              </a:r>
              <a:r>
                <a:rPr lang="ko-KR" altLang="en-US" sz="1400" dirty="0">
                  <a:latin typeface="a시월구일2" panose="02020600000000000000" pitchFamily="18" charset="-127"/>
                  <a:ea typeface="a시월구일2" panose="02020600000000000000" pitchFamily="18" charset="-127"/>
                </a:rPr>
                <a:t>시설관리 등</a:t>
              </a:r>
            </a:p>
          </p:txBody>
        </p:sp>
        <p:sp>
          <p:nvSpPr>
            <p:cNvPr id="39" name="직사각형 38">
              <a:extLst>
                <a:ext uri="{FF2B5EF4-FFF2-40B4-BE49-F238E27FC236}">
                  <a16:creationId xmlns:a16="http://schemas.microsoft.com/office/drawing/2014/main" id="{D9D35702-0EBD-4BEC-AC8B-A334287E269A}"/>
                </a:ext>
              </a:extLst>
            </p:cNvPr>
            <p:cNvSpPr/>
            <p:nvPr/>
          </p:nvSpPr>
          <p:spPr>
            <a:xfrm>
              <a:off x="6649390" y="4979543"/>
              <a:ext cx="2448272" cy="179511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시월구일2" panose="02020600000000000000" pitchFamily="18" charset="-127"/>
                <a:ea typeface="a시월구일2" panose="02020600000000000000" pitchFamily="18" charset="-127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CA9364B-B819-4C3E-A98F-3E49C2EEF69D}"/>
                </a:ext>
              </a:extLst>
            </p:cNvPr>
            <p:cNvSpPr txBox="1"/>
            <p:nvPr/>
          </p:nvSpPr>
          <p:spPr>
            <a:xfrm>
              <a:off x="7016688" y="5051551"/>
              <a:ext cx="1569660" cy="39360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ko-KR" altLang="en-US">
                  <a:solidFill>
                    <a:schemeClr val="bg1"/>
                  </a:solidFill>
                  <a:latin typeface="a시월구일2" panose="02020600000000000000" pitchFamily="18" charset="-127"/>
                  <a:ea typeface="a시월구일2" panose="02020600000000000000" pitchFamily="18" charset="-127"/>
                </a:rPr>
                <a:t>여가서비스팀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9BD61AF-49F8-4357-9E7C-94606A4EE31D}"/>
                </a:ext>
              </a:extLst>
            </p:cNvPr>
            <p:cNvSpPr txBox="1"/>
            <p:nvPr/>
          </p:nvSpPr>
          <p:spPr>
            <a:xfrm>
              <a:off x="10221829" y="5017990"/>
              <a:ext cx="1513464" cy="39360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ko-KR" altLang="en-US" dirty="0">
                  <a:solidFill>
                    <a:schemeClr val="bg1"/>
                  </a:solidFill>
                  <a:latin typeface="a시월구일2" panose="02020600000000000000" pitchFamily="18" charset="-127"/>
                  <a:ea typeface="a시월구일2" panose="02020600000000000000" pitchFamily="18" charset="-127"/>
                </a:rPr>
                <a:t>복지서비스팀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D5752A8-F729-4600-8B41-73816B9D4992}"/>
                </a:ext>
              </a:extLst>
            </p:cNvPr>
            <p:cNvSpPr txBox="1"/>
            <p:nvPr/>
          </p:nvSpPr>
          <p:spPr>
            <a:xfrm>
              <a:off x="6721399" y="5483599"/>
              <a:ext cx="2376264" cy="1246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fontAlgn="base"/>
            </a:lstStyle>
            <a:p>
              <a:pPr>
                <a:buFontTx/>
                <a:buChar char="-"/>
              </a:pPr>
              <a:r>
                <a:rPr lang="ko-KR" altLang="en-US" sz="1400" dirty="0" err="1">
                  <a:latin typeface="a시월구일2" panose="02020600000000000000" pitchFamily="18" charset="-127"/>
                  <a:ea typeface="a시월구일2" panose="02020600000000000000" pitchFamily="18" charset="-127"/>
                </a:rPr>
                <a:t>취미여가사업</a:t>
              </a:r>
              <a:endParaRPr lang="en-US" altLang="ko-KR" sz="1400" dirty="0">
                <a:latin typeface="a시월구일2" panose="02020600000000000000" pitchFamily="18" charset="-127"/>
                <a:ea typeface="a시월구일2" panose="02020600000000000000" pitchFamily="18" charset="-127"/>
              </a:endParaRPr>
            </a:p>
            <a:p>
              <a:pPr>
                <a:buFontTx/>
                <a:buChar char="-"/>
              </a:pPr>
              <a:r>
                <a:rPr lang="ko-KR" altLang="en-US" sz="1400" dirty="0">
                  <a:latin typeface="a시월구일2" panose="02020600000000000000" pitchFamily="18" charset="-127"/>
                  <a:ea typeface="a시월구일2" panose="02020600000000000000" pitchFamily="18" charset="-127"/>
                </a:rPr>
                <a:t>평생교육사업</a:t>
              </a:r>
              <a:endParaRPr lang="en-US" altLang="ko-KR" sz="1400" dirty="0">
                <a:latin typeface="a시월구일2" panose="02020600000000000000" pitchFamily="18" charset="-127"/>
                <a:ea typeface="a시월구일2" panose="02020600000000000000" pitchFamily="18" charset="-127"/>
              </a:endParaRPr>
            </a:p>
            <a:p>
              <a:pPr>
                <a:buFontTx/>
                <a:buChar char="-"/>
              </a:pPr>
              <a:r>
                <a:rPr lang="ko-KR" altLang="en-US" sz="1400" dirty="0">
                  <a:latin typeface="a시월구일2" panose="02020600000000000000" pitchFamily="18" charset="-127"/>
                  <a:ea typeface="a시월구일2" panose="02020600000000000000" pitchFamily="18" charset="-127"/>
                </a:rPr>
                <a:t>상담사업</a:t>
              </a:r>
              <a:endParaRPr lang="en-US" altLang="ko-KR" sz="1400" dirty="0">
                <a:latin typeface="a시월구일2" panose="02020600000000000000" pitchFamily="18" charset="-127"/>
                <a:ea typeface="a시월구일2" panose="02020600000000000000" pitchFamily="18" charset="-127"/>
              </a:endParaRPr>
            </a:p>
            <a:p>
              <a:pPr>
                <a:buFontTx/>
                <a:buChar char="-"/>
              </a:pPr>
              <a:r>
                <a:rPr lang="ko-KR" altLang="en-US" sz="1400" dirty="0">
                  <a:latin typeface="a시월구일2" panose="02020600000000000000" pitchFamily="18" charset="-127"/>
                  <a:ea typeface="a시월구일2" panose="02020600000000000000" pitchFamily="18" charset="-127"/>
                </a:rPr>
                <a:t>정서지원사업 </a:t>
              </a:r>
              <a:endParaRPr lang="en-US" altLang="ko-KR" sz="1400" dirty="0">
                <a:latin typeface="a시월구일2" panose="02020600000000000000" pitchFamily="18" charset="-127"/>
                <a:ea typeface="a시월구일2" panose="02020600000000000000" pitchFamily="18" charset="-127"/>
              </a:endParaRPr>
            </a:p>
            <a:p>
              <a:pPr>
                <a:buFontTx/>
                <a:buChar char="-"/>
              </a:pPr>
              <a:r>
                <a:rPr lang="ko-KR" altLang="en-US" sz="1400" dirty="0" err="1">
                  <a:latin typeface="a시월구일2" panose="02020600000000000000" pitchFamily="18" charset="-127"/>
                  <a:ea typeface="a시월구일2" panose="02020600000000000000" pitchFamily="18" charset="-127"/>
                </a:rPr>
                <a:t>건강증진및기능회복사업등</a:t>
              </a:r>
              <a:endParaRPr lang="en-US" altLang="ko-KR" sz="1400" dirty="0">
                <a:latin typeface="a시월구일2" panose="02020600000000000000" pitchFamily="18" charset="-127"/>
                <a:ea typeface="a시월구일2" panose="02020600000000000000" pitchFamily="18" charset="-127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EF9EAF6-B132-4245-BD71-1286E746A8D6}"/>
                </a:ext>
              </a:extLst>
            </p:cNvPr>
            <p:cNvSpPr txBox="1"/>
            <p:nvPr/>
          </p:nvSpPr>
          <p:spPr>
            <a:xfrm>
              <a:off x="9689211" y="5483599"/>
              <a:ext cx="2648808" cy="1476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buFontTx/>
                <a:buChar char="-"/>
              </a:pPr>
              <a:r>
                <a:rPr lang="ko-KR" altLang="en-US" sz="1400" dirty="0" err="1">
                  <a:latin typeface="a시월구일2" panose="02020600000000000000" pitchFamily="18" charset="-127"/>
                  <a:ea typeface="a시월구일2" panose="02020600000000000000" pitchFamily="18" charset="-127"/>
                </a:rPr>
                <a:t>위기및독거노인자립지원사업</a:t>
              </a:r>
              <a:endParaRPr lang="en-US" altLang="ko-KR" sz="1400" dirty="0">
                <a:latin typeface="a시월구일2" panose="02020600000000000000" pitchFamily="18" charset="-127"/>
                <a:ea typeface="a시월구일2" panose="02020600000000000000" pitchFamily="18" charset="-127"/>
              </a:endParaRPr>
            </a:p>
            <a:p>
              <a:pPr fontAlgn="base">
                <a:buFontTx/>
                <a:buChar char="-"/>
              </a:pPr>
              <a:r>
                <a:rPr lang="ko-KR" altLang="en-US" sz="1400" dirty="0">
                  <a:latin typeface="a시월구일2" panose="02020600000000000000" pitchFamily="18" charset="-127"/>
                  <a:ea typeface="a시월구일2" panose="02020600000000000000" pitchFamily="18" charset="-127"/>
                </a:rPr>
                <a:t>사회참여지원사업</a:t>
              </a:r>
              <a:endParaRPr lang="en-US" altLang="ko-KR" sz="1400" dirty="0">
                <a:latin typeface="a시월구일2" panose="02020600000000000000" pitchFamily="18" charset="-127"/>
                <a:ea typeface="a시월구일2" panose="02020600000000000000" pitchFamily="18" charset="-127"/>
              </a:endParaRPr>
            </a:p>
            <a:p>
              <a:pPr fontAlgn="base">
                <a:buFontTx/>
                <a:buChar char="-"/>
              </a:pPr>
              <a:r>
                <a:rPr lang="ko-KR" altLang="en-US" sz="1400" dirty="0">
                  <a:latin typeface="a시월구일2" panose="02020600000000000000" pitchFamily="18" charset="-127"/>
                  <a:ea typeface="a시월구일2" panose="02020600000000000000" pitchFamily="18" charset="-127"/>
                </a:rPr>
                <a:t>자원개발사업</a:t>
              </a:r>
              <a:endParaRPr lang="en-US" altLang="ko-KR" sz="1400" dirty="0">
                <a:latin typeface="a시월구일2" panose="02020600000000000000" pitchFamily="18" charset="-127"/>
                <a:ea typeface="a시월구일2" panose="02020600000000000000" pitchFamily="18" charset="-127"/>
              </a:endParaRPr>
            </a:p>
            <a:p>
              <a:pPr fontAlgn="base">
                <a:buFontTx/>
                <a:buChar char="-"/>
              </a:pPr>
              <a:r>
                <a:rPr lang="ko-KR" altLang="en-US" sz="1400" dirty="0">
                  <a:latin typeface="a시월구일2" panose="02020600000000000000" pitchFamily="18" charset="-127"/>
                  <a:ea typeface="a시월구일2" panose="02020600000000000000" pitchFamily="18" charset="-127"/>
                </a:rPr>
                <a:t>경로식당 운영</a:t>
              </a:r>
              <a:endParaRPr lang="en-US" altLang="ko-KR" sz="1400" dirty="0">
                <a:latin typeface="a시월구일2" panose="02020600000000000000" pitchFamily="18" charset="-127"/>
                <a:ea typeface="a시월구일2" panose="02020600000000000000" pitchFamily="18" charset="-127"/>
              </a:endParaRPr>
            </a:p>
            <a:p>
              <a:pPr fontAlgn="base">
                <a:buFontTx/>
                <a:buChar char="-"/>
              </a:pPr>
              <a:r>
                <a:rPr lang="ko-KR" altLang="en-US" sz="1400" dirty="0">
                  <a:latin typeface="a시월구일2" panose="02020600000000000000" pitchFamily="18" charset="-127"/>
                  <a:ea typeface="a시월구일2" panose="02020600000000000000" pitchFamily="18" charset="-127"/>
                </a:rPr>
                <a:t>지역복지연계사업</a:t>
              </a:r>
              <a:endParaRPr lang="en-US" altLang="ko-KR" sz="1400" dirty="0">
                <a:latin typeface="a시월구일2" panose="02020600000000000000" pitchFamily="18" charset="-127"/>
                <a:ea typeface="a시월구일2" panose="02020600000000000000" pitchFamily="18" charset="-127"/>
              </a:endParaRPr>
            </a:p>
            <a:p>
              <a:pPr fontAlgn="base">
                <a:buFontTx/>
                <a:buChar char="-"/>
              </a:pPr>
              <a:endParaRPr lang="en-US" altLang="ko-KR" sz="1400" dirty="0">
                <a:latin typeface="a시월구일2" panose="02020600000000000000" pitchFamily="18" charset="-127"/>
                <a:ea typeface="a시월구일2" panose="02020600000000000000" pitchFamily="18" charset="-127"/>
              </a:endParaRPr>
            </a:p>
          </p:txBody>
        </p:sp>
        <p:cxnSp>
          <p:nvCxnSpPr>
            <p:cNvPr id="44" name="직선 연결선 43">
              <a:extLst>
                <a:ext uri="{FF2B5EF4-FFF2-40B4-BE49-F238E27FC236}">
                  <a16:creationId xmlns:a16="http://schemas.microsoft.com/office/drawing/2014/main" id="{2C3CD0BD-E635-41F1-8FCD-021740A2048E}"/>
                </a:ext>
              </a:extLst>
            </p:cNvPr>
            <p:cNvCxnSpPr>
              <a:cxnSpLocks/>
            </p:cNvCxnSpPr>
            <p:nvPr/>
          </p:nvCxnSpPr>
          <p:spPr>
            <a:xfrm>
              <a:off x="4561158" y="4619503"/>
              <a:ext cx="0" cy="36004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직선 연결선 44">
              <a:extLst>
                <a:ext uri="{FF2B5EF4-FFF2-40B4-BE49-F238E27FC236}">
                  <a16:creationId xmlns:a16="http://schemas.microsoft.com/office/drawing/2014/main" id="{D93EA849-AA25-44FD-8CCE-528C15938F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91876" y="4619502"/>
              <a:ext cx="0" cy="360041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직선 연결선 45">
              <a:extLst>
                <a:ext uri="{FF2B5EF4-FFF2-40B4-BE49-F238E27FC236}">
                  <a16:creationId xmlns:a16="http://schemas.microsoft.com/office/drawing/2014/main" id="{A74AC424-B77C-42E3-830B-D9911F9EF4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97862" y="4619503"/>
              <a:ext cx="0" cy="36004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모서리가 둥근 직사각형 64">
              <a:extLst>
                <a:ext uri="{FF2B5EF4-FFF2-40B4-BE49-F238E27FC236}">
                  <a16:creationId xmlns:a16="http://schemas.microsoft.com/office/drawing/2014/main" id="{BE2BEB44-5C2D-43AC-8566-E308A2C49D31}"/>
                </a:ext>
              </a:extLst>
            </p:cNvPr>
            <p:cNvSpPr/>
            <p:nvPr/>
          </p:nvSpPr>
          <p:spPr>
            <a:xfrm>
              <a:off x="5992810" y="1702406"/>
              <a:ext cx="3619851" cy="47420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a시월구일2" panose="02020600000000000000" pitchFamily="18" charset="-127"/>
                <a:ea typeface="a시월구일2" panose="02020600000000000000" pitchFamily="18" charset="-127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C64ACEE-9D6A-49E4-8298-AFF78AD0BF21}"/>
                </a:ext>
              </a:extLst>
            </p:cNvPr>
            <p:cNvSpPr txBox="1"/>
            <p:nvPr/>
          </p:nvSpPr>
          <p:spPr>
            <a:xfrm>
              <a:off x="6245876" y="1701662"/>
              <a:ext cx="3262432" cy="4920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400" dirty="0" err="1">
                  <a:latin typeface="a시월구일2" panose="02020600000000000000" pitchFamily="18" charset="-127"/>
                  <a:ea typeface="a시월구일2" panose="02020600000000000000" pitchFamily="18" charset="-127"/>
                </a:rPr>
                <a:t>경산시어르신복지센터</a:t>
              </a:r>
              <a:endParaRPr lang="ko-KR" altLang="en-US" sz="2400" dirty="0">
                <a:latin typeface="a시월구일2" panose="02020600000000000000" pitchFamily="18" charset="-127"/>
                <a:ea typeface="a시월구일2" panose="02020600000000000000" pitchFamily="18" charset="-127"/>
              </a:endParaRPr>
            </a:p>
          </p:txBody>
        </p:sp>
        <p:cxnSp>
          <p:nvCxnSpPr>
            <p:cNvPr id="49" name="직선 연결선 48">
              <a:extLst>
                <a:ext uri="{FF2B5EF4-FFF2-40B4-BE49-F238E27FC236}">
                  <a16:creationId xmlns:a16="http://schemas.microsoft.com/office/drawing/2014/main" id="{6A4CF25E-0EC8-4F8F-B0D7-1C71B8F375E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791877" y="3308696"/>
              <a:ext cx="1214074" cy="507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직선 연결선 49">
              <a:extLst>
                <a:ext uri="{FF2B5EF4-FFF2-40B4-BE49-F238E27FC236}">
                  <a16:creationId xmlns:a16="http://schemas.microsoft.com/office/drawing/2014/main" id="{C1F7F4E0-3490-48FB-8994-5442CE53EB2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05952" y="3137229"/>
              <a:ext cx="12126" cy="103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82F9A64-2D2A-41B7-B95A-4856CA1AEE99}"/>
                </a:ext>
              </a:extLst>
            </p:cNvPr>
            <p:cNvSpPr txBox="1"/>
            <p:nvPr/>
          </p:nvSpPr>
          <p:spPr>
            <a:xfrm>
              <a:off x="9019797" y="3105799"/>
              <a:ext cx="1294392" cy="376463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>
                  <a:solidFill>
                    <a:schemeClr val="bg1"/>
                  </a:solidFill>
                  <a:latin typeface="a시월구일2" panose="02020600000000000000" pitchFamily="18" charset="-127"/>
                  <a:ea typeface="a시월구일2" panose="02020600000000000000" pitchFamily="18" charset="-127"/>
                </a:rPr>
                <a:t>운영위원회</a:t>
              </a:r>
            </a:p>
          </p:txBody>
        </p:sp>
        <p:cxnSp>
          <p:nvCxnSpPr>
            <p:cNvPr id="52" name="직선 연결선 51">
              <a:extLst>
                <a:ext uri="{FF2B5EF4-FFF2-40B4-BE49-F238E27FC236}">
                  <a16:creationId xmlns:a16="http://schemas.microsoft.com/office/drawing/2014/main" id="{3F9A44C2-E8AA-49F9-A726-8985424EF66C}"/>
                </a:ext>
              </a:extLst>
            </p:cNvPr>
            <p:cNvCxnSpPr>
              <a:stCxn id="47" idx="2"/>
              <a:endCxn id="32" idx="0"/>
            </p:cNvCxnSpPr>
            <p:nvPr/>
          </p:nvCxnSpPr>
          <p:spPr>
            <a:xfrm flipH="1">
              <a:off x="7796247" y="2176614"/>
              <a:ext cx="6488" cy="411269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그림 2">
            <a:extLst>
              <a:ext uri="{FF2B5EF4-FFF2-40B4-BE49-F238E27FC236}">
                <a16:creationId xmlns:a16="http://schemas.microsoft.com/office/drawing/2014/main" id="{49B24136-CBF8-449A-966C-0A3DF433C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05" y="1488255"/>
            <a:ext cx="5195720" cy="4234743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E6C7CE1C-A310-436B-BC05-E49F460F06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090" y="1509621"/>
            <a:ext cx="5037478" cy="417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02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文本占位符 24">
            <a:extLst>
              <a:ext uri="{FF2B5EF4-FFF2-40B4-BE49-F238E27FC236}">
                <a16:creationId xmlns:a16="http://schemas.microsoft.com/office/drawing/2014/main" id="{93491FF2-66F1-45BB-BBF5-236DA1CE8862}"/>
              </a:ext>
            </a:extLst>
          </p:cNvPr>
          <p:cNvSpPr txBox="1">
            <a:spLocks/>
          </p:cNvSpPr>
          <p:nvPr/>
        </p:nvSpPr>
        <p:spPr>
          <a:xfrm>
            <a:off x="289358" y="283801"/>
            <a:ext cx="4838422" cy="63426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  <a:defRPr lang="en-US" sz="200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sz="16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sz="1600" kern="1200" dirty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4000" b="1" dirty="0"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rPr>
              <a:t>시설소개</a:t>
            </a:r>
            <a:endParaRPr lang="zh-CN" altLang="en-US" sz="4000" b="1" dirty="0">
              <a:latin typeface="a시월구일2" panose="02020600000000000000" pitchFamily="18" charset="-127"/>
              <a:ea typeface="a시월구일2" panose="02020600000000000000" pitchFamily="18" charset="-127"/>
              <a:cs typeface="+mn-ea"/>
              <a:sym typeface="+mn-lt"/>
            </a:endParaRPr>
          </a:p>
        </p:txBody>
      </p:sp>
      <p:pic>
        <p:nvPicPr>
          <p:cNvPr id="40" name="그림 39">
            <a:extLst>
              <a:ext uri="{FF2B5EF4-FFF2-40B4-BE49-F238E27FC236}">
                <a16:creationId xmlns:a16="http://schemas.microsoft.com/office/drawing/2014/main" id="{BD290883-F5EA-4A36-8537-525F789D5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820" y="878947"/>
            <a:ext cx="9268069" cy="5695252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23BC23CE-D4CD-4014-AEAC-0A97DF6D2FEC}"/>
              </a:ext>
            </a:extLst>
          </p:cNvPr>
          <p:cNvSpPr/>
          <p:nvPr/>
        </p:nvSpPr>
        <p:spPr>
          <a:xfrm>
            <a:off x="4044098" y="2356700"/>
            <a:ext cx="575035" cy="245097"/>
          </a:xfrm>
          <a:prstGeom prst="rect">
            <a:avLst/>
          </a:prstGeom>
          <a:solidFill>
            <a:srgbClr val="F5EF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3</a:t>
            </a:r>
            <a:r>
              <a:rPr lang="ko-KR" altLang="en-US" dirty="0">
                <a:solidFill>
                  <a:schemeClr val="tx1"/>
                </a:solidFill>
              </a:rPr>
              <a:t>층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6CDBFF12-60DC-4E52-B88A-8A7F22BB3915}"/>
              </a:ext>
            </a:extLst>
          </p:cNvPr>
          <p:cNvSpPr/>
          <p:nvPr/>
        </p:nvSpPr>
        <p:spPr>
          <a:xfrm>
            <a:off x="4044099" y="3968685"/>
            <a:ext cx="575034" cy="245097"/>
          </a:xfrm>
          <a:prstGeom prst="rect">
            <a:avLst/>
          </a:prstGeom>
          <a:solidFill>
            <a:srgbClr val="F4E7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2</a:t>
            </a:r>
            <a:r>
              <a:rPr lang="ko-KR" altLang="en-US" dirty="0">
                <a:solidFill>
                  <a:schemeClr val="tx1"/>
                </a:solidFill>
              </a:rPr>
              <a:t>층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3F542FAF-7B85-4145-8572-D1FA5DC113DE}"/>
              </a:ext>
            </a:extLst>
          </p:cNvPr>
          <p:cNvSpPr/>
          <p:nvPr/>
        </p:nvSpPr>
        <p:spPr>
          <a:xfrm>
            <a:off x="3756581" y="5580670"/>
            <a:ext cx="1069943" cy="311085"/>
          </a:xfrm>
          <a:prstGeom prst="rect">
            <a:avLst/>
          </a:prstGeom>
          <a:solidFill>
            <a:srgbClr val="F0D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1</a:t>
            </a:r>
            <a:r>
              <a:rPr lang="ko-KR" altLang="en-US" dirty="0">
                <a:solidFill>
                  <a:schemeClr val="tx1"/>
                </a:solidFill>
              </a:rPr>
              <a:t>층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92FE0963-D10A-444D-98F0-73C7FF1C590F}"/>
              </a:ext>
            </a:extLst>
          </p:cNvPr>
          <p:cNvSpPr/>
          <p:nvPr/>
        </p:nvSpPr>
        <p:spPr>
          <a:xfrm>
            <a:off x="7211505" y="2444600"/>
            <a:ext cx="914400" cy="245097"/>
          </a:xfrm>
          <a:prstGeom prst="rect">
            <a:avLst/>
          </a:prstGeom>
          <a:solidFill>
            <a:srgbClr val="F5F5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3</a:t>
            </a:r>
            <a:r>
              <a:rPr lang="ko-KR" altLang="en-US" dirty="0">
                <a:solidFill>
                  <a:schemeClr val="tx1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층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C109251F-42F3-4762-8005-EED760A00B7E}"/>
              </a:ext>
            </a:extLst>
          </p:cNvPr>
          <p:cNvSpPr/>
          <p:nvPr/>
        </p:nvSpPr>
        <p:spPr>
          <a:xfrm>
            <a:off x="7107809" y="3604024"/>
            <a:ext cx="1093509" cy="245097"/>
          </a:xfrm>
          <a:prstGeom prst="rect">
            <a:avLst/>
          </a:prstGeom>
          <a:solidFill>
            <a:srgbClr val="F5F5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2</a:t>
            </a:r>
            <a:r>
              <a:rPr lang="ko-KR" altLang="en-US" dirty="0">
                <a:solidFill>
                  <a:schemeClr val="tx1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층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C9A22F5F-2580-4EE6-AA32-AAC80ECDC28B}"/>
              </a:ext>
            </a:extLst>
          </p:cNvPr>
          <p:cNvSpPr/>
          <p:nvPr/>
        </p:nvSpPr>
        <p:spPr>
          <a:xfrm>
            <a:off x="7211505" y="5178301"/>
            <a:ext cx="1423448" cy="245097"/>
          </a:xfrm>
          <a:prstGeom prst="rect">
            <a:avLst/>
          </a:prstGeom>
          <a:solidFill>
            <a:srgbClr val="F5F5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dirty="0">
                <a:solidFill>
                  <a:schemeClr val="tx1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   1</a:t>
            </a:r>
            <a:r>
              <a:rPr lang="ko-KR" altLang="en-US" dirty="0">
                <a:solidFill>
                  <a:schemeClr val="tx1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층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9" name="잉크 8">
                <a:extLst>
                  <a:ext uri="{FF2B5EF4-FFF2-40B4-BE49-F238E27FC236}">
                    <a16:creationId xmlns:a16="http://schemas.microsoft.com/office/drawing/2014/main" id="{D2DDBDC5-1CDB-469F-90BF-0BF971617A05}"/>
                  </a:ext>
                </a:extLst>
              </p14:cNvPr>
              <p14:cNvContentPartPr/>
              <p14:nvPr/>
            </p14:nvContentPartPr>
            <p14:xfrm>
              <a:off x="2019487" y="2651782"/>
              <a:ext cx="360" cy="360"/>
            </p14:xfrm>
          </p:contentPart>
        </mc:Choice>
        <mc:Fallback xmlns="">
          <p:pic>
            <p:nvPicPr>
              <p:cNvPr id="9" name="잉크 8">
                <a:extLst>
                  <a:ext uri="{FF2B5EF4-FFF2-40B4-BE49-F238E27FC236}">
                    <a16:creationId xmlns:a16="http://schemas.microsoft.com/office/drawing/2014/main" id="{D2DDBDC5-1CDB-469F-90BF-0BF971617A0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10487" y="264278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잉크 11">
                <a:extLst>
                  <a:ext uri="{FF2B5EF4-FFF2-40B4-BE49-F238E27FC236}">
                    <a16:creationId xmlns:a16="http://schemas.microsoft.com/office/drawing/2014/main" id="{4C757C6A-2D7E-4FCA-B4E7-4C6BA2A2324C}"/>
                  </a:ext>
                </a:extLst>
              </p14:cNvPr>
              <p14:cNvContentPartPr/>
              <p14:nvPr/>
            </p14:nvContentPartPr>
            <p14:xfrm>
              <a:off x="2012287" y="2644582"/>
              <a:ext cx="360" cy="360"/>
            </p14:xfrm>
          </p:contentPart>
        </mc:Choice>
        <mc:Fallback xmlns="">
          <p:pic>
            <p:nvPicPr>
              <p:cNvPr id="12" name="잉크 11">
                <a:extLst>
                  <a:ext uri="{FF2B5EF4-FFF2-40B4-BE49-F238E27FC236}">
                    <a16:creationId xmlns:a16="http://schemas.microsoft.com/office/drawing/2014/main" id="{4C757C6A-2D7E-4FCA-B4E7-4C6BA2A2324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03647" y="263594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잉크 12">
                <a:extLst>
                  <a:ext uri="{FF2B5EF4-FFF2-40B4-BE49-F238E27FC236}">
                    <a16:creationId xmlns:a16="http://schemas.microsoft.com/office/drawing/2014/main" id="{A9928565-2FD7-4BA8-A36F-F4D5A31C34F0}"/>
                  </a:ext>
                </a:extLst>
              </p14:cNvPr>
              <p14:cNvContentPartPr/>
              <p14:nvPr/>
            </p14:nvContentPartPr>
            <p14:xfrm>
              <a:off x="2069527" y="2701822"/>
              <a:ext cx="360" cy="360"/>
            </p14:xfrm>
          </p:contentPart>
        </mc:Choice>
        <mc:Fallback xmlns="">
          <p:pic>
            <p:nvPicPr>
              <p:cNvPr id="13" name="잉크 12">
                <a:extLst>
                  <a:ext uri="{FF2B5EF4-FFF2-40B4-BE49-F238E27FC236}">
                    <a16:creationId xmlns:a16="http://schemas.microsoft.com/office/drawing/2014/main" id="{A9928565-2FD7-4BA8-A36F-F4D5A31C34F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60527" y="269282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2" name="잉크 41">
                <a:extLst>
                  <a:ext uri="{FF2B5EF4-FFF2-40B4-BE49-F238E27FC236}">
                    <a16:creationId xmlns:a16="http://schemas.microsoft.com/office/drawing/2014/main" id="{44ED76CA-5C64-4BFC-93ED-3D8341C2041C}"/>
                  </a:ext>
                </a:extLst>
              </p14:cNvPr>
              <p14:cNvContentPartPr/>
              <p14:nvPr/>
            </p14:nvContentPartPr>
            <p14:xfrm>
              <a:off x="7443247" y="3256942"/>
              <a:ext cx="684720" cy="1557720"/>
            </p14:xfrm>
          </p:contentPart>
        </mc:Choice>
        <mc:Fallback xmlns="">
          <p:pic>
            <p:nvPicPr>
              <p:cNvPr id="42" name="잉크 41">
                <a:extLst>
                  <a:ext uri="{FF2B5EF4-FFF2-40B4-BE49-F238E27FC236}">
                    <a16:creationId xmlns:a16="http://schemas.microsoft.com/office/drawing/2014/main" id="{44ED76CA-5C64-4BFC-93ED-3D8341C2041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425607" y="3239302"/>
                <a:ext cx="720360" cy="159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3" name="잉크 42">
                <a:extLst>
                  <a:ext uri="{FF2B5EF4-FFF2-40B4-BE49-F238E27FC236}">
                    <a16:creationId xmlns:a16="http://schemas.microsoft.com/office/drawing/2014/main" id="{310664B1-909E-49DB-903E-867233E091C6}"/>
                  </a:ext>
                </a:extLst>
              </p14:cNvPr>
              <p14:cNvContentPartPr/>
              <p14:nvPr/>
            </p14:nvContentPartPr>
            <p14:xfrm>
              <a:off x="9029407" y="5656702"/>
              <a:ext cx="856080" cy="16200"/>
            </p14:xfrm>
          </p:contentPart>
        </mc:Choice>
        <mc:Fallback xmlns="">
          <p:pic>
            <p:nvPicPr>
              <p:cNvPr id="43" name="잉크 42">
                <a:extLst>
                  <a:ext uri="{FF2B5EF4-FFF2-40B4-BE49-F238E27FC236}">
                    <a16:creationId xmlns:a16="http://schemas.microsoft.com/office/drawing/2014/main" id="{310664B1-909E-49DB-903E-867233E091C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011407" y="5639062"/>
                <a:ext cx="891720" cy="51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594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r>
              <a:rPr lang="en-US" noProof="0" dirty="0"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rPr>
              <a:t>1</a:t>
            </a:r>
          </a:p>
        </p:txBody>
      </p:sp>
      <p:sp>
        <p:nvSpPr>
          <p:cNvPr id="28" name="Slide Number Placeholder 3"/>
          <p:cNvSpPr txBox="1">
            <a:spLocks/>
          </p:cNvSpPr>
          <p:nvPr/>
        </p:nvSpPr>
        <p:spPr>
          <a:xfrm>
            <a:off x="11481724" y="436880"/>
            <a:ext cx="431078" cy="188223"/>
          </a:xfrm>
          <a:prstGeom prst="rect">
            <a:avLst/>
          </a:prstGeom>
        </p:spPr>
        <p:txBody>
          <a:bodyPr lIns="0" tIns="0" rIns="0" bIns="0"/>
          <a:lstStyle>
            <a:defPPr>
              <a:defRPr lang="zh-CN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>
              <a:solidFill>
                <a:schemeClr val="tx1"/>
              </a:solidFill>
              <a:latin typeface="a시월구일2" panose="02020600000000000000" pitchFamily="18" charset="-127"/>
              <a:ea typeface="a시월구일2" panose="02020600000000000000" pitchFamily="18" charset="-127"/>
              <a:cs typeface="+mn-ea"/>
              <a:sym typeface="+mn-lt"/>
            </a:endParaRPr>
          </a:p>
        </p:txBody>
      </p:sp>
      <p:sp>
        <p:nvSpPr>
          <p:cNvPr id="6" name="文本占位符 24">
            <a:extLst>
              <a:ext uri="{FF2B5EF4-FFF2-40B4-BE49-F238E27FC236}">
                <a16:creationId xmlns:a16="http://schemas.microsoft.com/office/drawing/2014/main" id="{C224E8F7-AD88-4A7C-BF11-B0190564932F}"/>
              </a:ext>
            </a:extLst>
          </p:cNvPr>
          <p:cNvSpPr txBox="1">
            <a:spLocks/>
          </p:cNvSpPr>
          <p:nvPr/>
        </p:nvSpPr>
        <p:spPr>
          <a:xfrm>
            <a:off x="289358" y="283801"/>
            <a:ext cx="10126642" cy="63426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  <a:defRPr lang="en-US" sz="200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sz="16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sz="1600" kern="1200" dirty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4000" b="1" dirty="0"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rPr>
              <a:t>평생교육지원사업</a:t>
            </a:r>
            <a:r>
              <a:rPr lang="en-US" altLang="ko-KR" sz="4000" b="1" dirty="0"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rPr>
              <a:t>, </a:t>
            </a:r>
            <a:r>
              <a:rPr lang="ko-KR" altLang="en-US" sz="4000" b="1" dirty="0" err="1"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rPr>
              <a:t>취미여가지원사업</a:t>
            </a:r>
            <a:endParaRPr lang="zh-CN" altLang="en-US" sz="4000" b="1" dirty="0">
              <a:latin typeface="a시월구일2" panose="02020600000000000000" pitchFamily="18" charset="-127"/>
              <a:ea typeface="a시월구일2" panose="02020600000000000000" pitchFamily="18" charset="-127"/>
              <a:cs typeface="+mn-ea"/>
              <a:sym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194FFC-320D-43CC-8664-9E94B6F93FC3}"/>
              </a:ext>
            </a:extLst>
          </p:cNvPr>
          <p:cNvSpPr txBox="1"/>
          <p:nvPr/>
        </p:nvSpPr>
        <p:spPr>
          <a:xfrm>
            <a:off x="622570" y="1595336"/>
            <a:ext cx="5473430" cy="3929975"/>
          </a:xfrm>
          <a:prstGeom prst="rect">
            <a:avLst/>
          </a:prstGeom>
          <a:ln w="38100"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endParaRPr lang="ko-KR" altLang="en-US" sz="1800" dirty="0">
              <a:solidFill>
                <a:schemeClr val="accent2"/>
              </a:solidFill>
              <a:latin typeface="고도 M" panose="02000503000000020004" pitchFamily="2" charset="-127"/>
              <a:ea typeface="고도 M" panose="02000503000000020004" pitchFamily="2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E27BEA-A2F0-4CA2-93CE-E966407C2538}"/>
              </a:ext>
            </a:extLst>
          </p:cNvPr>
          <p:cNvSpPr txBox="1"/>
          <p:nvPr/>
        </p:nvSpPr>
        <p:spPr>
          <a:xfrm>
            <a:off x="1186774" y="1595336"/>
            <a:ext cx="7198469" cy="1031132"/>
          </a:xfrm>
          <a:prstGeom prst="rect">
            <a:avLst/>
          </a:prstGeom>
          <a:ln w="38100"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ko-KR" altLang="en-US" sz="1800" dirty="0">
              <a:solidFill>
                <a:schemeClr val="accent2"/>
              </a:solidFill>
              <a:latin typeface="a시월구일2" panose="02020600000000000000" pitchFamily="18" charset="-127"/>
              <a:ea typeface="a시월구일2" panose="02020600000000000000" pitchFamily="18" charset="-127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07E08D61-258C-48E7-8FA1-E02F22D75C85}"/>
              </a:ext>
            </a:extLst>
          </p:cNvPr>
          <p:cNvSpPr/>
          <p:nvPr/>
        </p:nvSpPr>
        <p:spPr>
          <a:xfrm>
            <a:off x="766680" y="861795"/>
            <a:ext cx="11024057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ko-KR" altLang="en-US" sz="2000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기간</a:t>
            </a:r>
            <a:r>
              <a:rPr lang="en-US" altLang="ko-KR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: 1</a:t>
            </a:r>
            <a:r>
              <a:rPr lang="ko-KR" altLang="en-US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학기</a:t>
            </a:r>
            <a:r>
              <a:rPr lang="en-US" altLang="ko-KR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(1~6</a:t>
            </a:r>
            <a:r>
              <a:rPr lang="ko-KR" altLang="en-US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월</a:t>
            </a:r>
            <a:r>
              <a:rPr lang="en-US" altLang="ko-KR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), 2</a:t>
            </a:r>
            <a:r>
              <a:rPr lang="ko-KR" altLang="en-US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학기</a:t>
            </a:r>
            <a:r>
              <a:rPr lang="en-US" altLang="ko-KR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(7~12</a:t>
            </a:r>
            <a:r>
              <a:rPr lang="ko-KR" altLang="en-US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월</a:t>
            </a:r>
            <a:r>
              <a:rPr lang="en-US" altLang="ko-KR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)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ko-KR" altLang="en-US" sz="2000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장소</a:t>
            </a:r>
            <a:r>
              <a:rPr lang="en-US" altLang="ko-KR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: </a:t>
            </a:r>
            <a:r>
              <a:rPr lang="ko-KR" altLang="en-US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각 프로그램 실</a:t>
            </a:r>
            <a:endParaRPr lang="en-US" altLang="ko-KR" dirty="0">
              <a:solidFill>
                <a:schemeClr val="accent2"/>
              </a:solidFill>
              <a:latin typeface="a시월구일2" panose="02020600000000000000" pitchFamily="18" charset="-127"/>
              <a:ea typeface="a시월구일2" panose="02020600000000000000" pitchFamily="18" charset="-127"/>
            </a:endParaRP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ko-KR" altLang="en-US" sz="2000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목적</a:t>
            </a:r>
            <a:r>
              <a:rPr lang="en-US" altLang="ko-KR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: </a:t>
            </a:r>
            <a:r>
              <a:rPr lang="ko-KR" altLang="en-US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어르신들의 학습 욕구와 환경에 맞는 다양한 프로그램 제공을 통해 자아실현의 계기를 제공하고</a:t>
            </a:r>
            <a:br>
              <a:rPr lang="en-US" altLang="ko-KR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</a:br>
            <a:r>
              <a:rPr lang="en-US" altLang="ko-KR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         </a:t>
            </a:r>
            <a:r>
              <a:rPr lang="ko-KR" altLang="en-US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노후의 지속적인 자기개발 기회를 제공</a:t>
            </a:r>
            <a:endParaRPr lang="en-US" altLang="ko-KR" dirty="0">
              <a:solidFill>
                <a:schemeClr val="accent2"/>
              </a:solidFill>
              <a:latin typeface="a시월구일2" panose="02020600000000000000" pitchFamily="18" charset="-127"/>
              <a:ea typeface="a시월구일2" panose="02020600000000000000" pitchFamily="18" charset="-127"/>
            </a:endParaRP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ko-KR" altLang="en-US" sz="2000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사업내용</a:t>
            </a:r>
            <a:r>
              <a:rPr lang="en-US" altLang="ko-KR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: </a:t>
            </a:r>
            <a:r>
              <a:rPr lang="ko-KR" altLang="en-US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컴퓨터</a:t>
            </a:r>
            <a:r>
              <a:rPr lang="en-US" altLang="ko-KR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, </a:t>
            </a:r>
            <a:r>
              <a:rPr lang="ko-KR" altLang="en-US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스마트폰</a:t>
            </a:r>
            <a:r>
              <a:rPr lang="en-US" altLang="ko-KR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, </a:t>
            </a:r>
            <a:r>
              <a:rPr lang="ko-KR" altLang="en-US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중국어</a:t>
            </a:r>
            <a:r>
              <a:rPr lang="en-US" altLang="ko-KR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, </a:t>
            </a:r>
            <a:r>
              <a:rPr lang="ko-KR" altLang="en-US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일본어</a:t>
            </a:r>
            <a:r>
              <a:rPr lang="en-US" altLang="ko-KR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, </a:t>
            </a:r>
            <a:r>
              <a:rPr lang="ko-KR" altLang="en-US" dirty="0" err="1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한글반</a:t>
            </a:r>
            <a:r>
              <a:rPr lang="en-US" altLang="ko-KR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, </a:t>
            </a:r>
            <a:r>
              <a:rPr lang="ko-KR" altLang="en-US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댄스</a:t>
            </a:r>
            <a:r>
              <a:rPr lang="en-US" altLang="ko-KR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, </a:t>
            </a:r>
            <a:r>
              <a:rPr lang="ko-KR" altLang="en-US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미술</a:t>
            </a:r>
            <a:r>
              <a:rPr lang="en-US" altLang="ko-KR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, </a:t>
            </a:r>
            <a:r>
              <a:rPr lang="ko-KR" altLang="en-US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전통문화</a:t>
            </a:r>
            <a:r>
              <a:rPr lang="en-US" altLang="ko-KR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, </a:t>
            </a:r>
            <a:r>
              <a:rPr lang="ko-KR" altLang="en-US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스포츠 강좌 등 운영</a:t>
            </a:r>
          </a:p>
        </p:txBody>
      </p:sp>
      <p:pic>
        <p:nvPicPr>
          <p:cNvPr id="19" name="그림 18" descr="IMG_1949.JPG">
            <a:extLst>
              <a:ext uri="{FF2B5EF4-FFF2-40B4-BE49-F238E27FC236}">
                <a16:creationId xmlns:a16="http://schemas.microsoft.com/office/drawing/2014/main" id="{E54224D2-BF1A-40B5-B275-9A5A6A8ECC2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9653" y="4170968"/>
            <a:ext cx="3072921" cy="2183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타원 8">
            <a:extLst>
              <a:ext uri="{FF2B5EF4-FFF2-40B4-BE49-F238E27FC236}">
                <a16:creationId xmlns:a16="http://schemas.microsoft.com/office/drawing/2014/main" id="{701F5A81-8143-4D88-921E-6EC811656DDF}"/>
              </a:ext>
            </a:extLst>
          </p:cNvPr>
          <p:cNvSpPr/>
          <p:nvPr/>
        </p:nvSpPr>
        <p:spPr>
          <a:xfrm>
            <a:off x="6096000" y="1595336"/>
            <a:ext cx="420094" cy="37860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reflection blurRad="393700" stA="4500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85F0AEEC-AE9E-418B-855A-B89603F388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2101" y="4170968"/>
            <a:ext cx="3238500" cy="2183391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0D4BDBE5-BE06-411F-8EC1-8E5AD48C13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0128" y="4186338"/>
            <a:ext cx="3228975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3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r>
              <a:rPr lang="en-US" noProof="0" dirty="0"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rPr>
              <a:t>1</a:t>
            </a:r>
          </a:p>
        </p:txBody>
      </p:sp>
      <p:sp>
        <p:nvSpPr>
          <p:cNvPr id="28" name="Slide Number Placeholder 3"/>
          <p:cNvSpPr txBox="1">
            <a:spLocks/>
          </p:cNvSpPr>
          <p:nvPr/>
        </p:nvSpPr>
        <p:spPr>
          <a:xfrm>
            <a:off x="11481724" y="436880"/>
            <a:ext cx="431078" cy="188223"/>
          </a:xfrm>
          <a:prstGeom prst="rect">
            <a:avLst/>
          </a:prstGeom>
        </p:spPr>
        <p:txBody>
          <a:bodyPr lIns="0" tIns="0" rIns="0" bIns="0"/>
          <a:lstStyle>
            <a:defPPr>
              <a:defRPr lang="zh-CN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>
              <a:solidFill>
                <a:schemeClr val="tx1"/>
              </a:solidFill>
              <a:latin typeface="a시월구일2" panose="02020600000000000000" pitchFamily="18" charset="-127"/>
              <a:ea typeface="a시월구일2" panose="02020600000000000000" pitchFamily="18" charset="-127"/>
              <a:cs typeface="+mn-ea"/>
              <a:sym typeface="+mn-lt"/>
            </a:endParaRPr>
          </a:p>
        </p:txBody>
      </p:sp>
      <p:sp>
        <p:nvSpPr>
          <p:cNvPr id="6" name="文本占位符 24">
            <a:extLst>
              <a:ext uri="{FF2B5EF4-FFF2-40B4-BE49-F238E27FC236}">
                <a16:creationId xmlns:a16="http://schemas.microsoft.com/office/drawing/2014/main" id="{C224E8F7-AD88-4A7C-BF11-B0190564932F}"/>
              </a:ext>
            </a:extLst>
          </p:cNvPr>
          <p:cNvSpPr txBox="1">
            <a:spLocks/>
          </p:cNvSpPr>
          <p:nvPr/>
        </p:nvSpPr>
        <p:spPr>
          <a:xfrm>
            <a:off x="289358" y="283801"/>
            <a:ext cx="10126642" cy="63426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  <a:defRPr lang="en-US" sz="200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sz="16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sz="1600" kern="1200" dirty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4000" b="1" dirty="0"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rPr>
              <a:t>건강생활지원사업</a:t>
            </a:r>
            <a:endParaRPr lang="zh-CN" altLang="en-US" sz="4000" b="1" dirty="0">
              <a:latin typeface="a시월구일2" panose="02020600000000000000" pitchFamily="18" charset="-127"/>
              <a:ea typeface="a시월구일2" panose="02020600000000000000" pitchFamily="18" charset="-127"/>
              <a:cs typeface="+mn-ea"/>
              <a:sym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194FFC-320D-43CC-8664-9E94B6F93FC3}"/>
              </a:ext>
            </a:extLst>
          </p:cNvPr>
          <p:cNvSpPr txBox="1"/>
          <p:nvPr/>
        </p:nvSpPr>
        <p:spPr>
          <a:xfrm>
            <a:off x="622570" y="1595336"/>
            <a:ext cx="5473430" cy="3929975"/>
          </a:xfrm>
          <a:prstGeom prst="rect">
            <a:avLst/>
          </a:prstGeom>
          <a:ln w="38100"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endParaRPr lang="ko-KR" altLang="en-US" sz="1800" dirty="0">
              <a:solidFill>
                <a:schemeClr val="accent2"/>
              </a:solidFill>
              <a:latin typeface="고도 M" panose="02000503000000020004" pitchFamily="2" charset="-127"/>
              <a:ea typeface="고도 M" panose="02000503000000020004" pitchFamily="2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E27BEA-A2F0-4CA2-93CE-E966407C2538}"/>
              </a:ext>
            </a:extLst>
          </p:cNvPr>
          <p:cNvSpPr txBox="1"/>
          <p:nvPr/>
        </p:nvSpPr>
        <p:spPr>
          <a:xfrm>
            <a:off x="1186774" y="1595336"/>
            <a:ext cx="7198469" cy="1031132"/>
          </a:xfrm>
          <a:prstGeom prst="rect">
            <a:avLst/>
          </a:prstGeom>
          <a:ln w="38100"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ko-KR" altLang="en-US" sz="1800" dirty="0">
              <a:solidFill>
                <a:schemeClr val="accent2"/>
              </a:solidFill>
              <a:latin typeface="a시월구일2" panose="02020600000000000000" pitchFamily="18" charset="-127"/>
              <a:ea typeface="a시월구일2" panose="02020600000000000000" pitchFamily="18" charset="-127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07E08D61-258C-48E7-8FA1-E02F22D75C85}"/>
              </a:ext>
            </a:extLst>
          </p:cNvPr>
          <p:cNvSpPr/>
          <p:nvPr/>
        </p:nvSpPr>
        <p:spPr>
          <a:xfrm>
            <a:off x="927889" y="1027486"/>
            <a:ext cx="10974753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ko-KR" altLang="en-US" sz="2000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기간</a:t>
            </a:r>
            <a:r>
              <a:rPr lang="en-US" altLang="ko-KR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: </a:t>
            </a:r>
            <a:r>
              <a:rPr lang="ko-KR" altLang="en-US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월</a:t>
            </a:r>
            <a:r>
              <a:rPr lang="en-US" altLang="ko-KR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~</a:t>
            </a:r>
            <a:r>
              <a:rPr lang="ko-KR" altLang="en-US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금요일</a:t>
            </a:r>
            <a:r>
              <a:rPr lang="en-US" altLang="ko-KR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(9:00~16:00)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ko-KR" altLang="en-US" sz="2000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장소</a:t>
            </a:r>
            <a:r>
              <a:rPr lang="en-US" altLang="ko-KR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: </a:t>
            </a:r>
            <a:r>
              <a:rPr lang="ko-KR" altLang="en-US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물리치료실</a:t>
            </a:r>
            <a:r>
              <a:rPr lang="en-US" altLang="ko-KR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, </a:t>
            </a:r>
            <a:r>
              <a:rPr lang="ko-KR" altLang="en-US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건강관리실</a:t>
            </a:r>
            <a:endParaRPr lang="en-US" altLang="ko-KR" dirty="0">
              <a:solidFill>
                <a:schemeClr val="accent2"/>
              </a:solidFill>
              <a:latin typeface="a시월구일2" panose="02020600000000000000" pitchFamily="18" charset="-127"/>
              <a:ea typeface="a시월구일2" panose="02020600000000000000" pitchFamily="18" charset="-127"/>
            </a:endParaRP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ko-KR" altLang="en-US" sz="2000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목적</a:t>
            </a:r>
            <a:r>
              <a:rPr lang="en-US" altLang="ko-KR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: </a:t>
            </a:r>
            <a:r>
              <a:rPr lang="ko-KR" altLang="en-US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노인성질환 및 노화로 인한 만성통증 완화</a:t>
            </a:r>
            <a:r>
              <a:rPr lang="en-US" altLang="ko-KR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, </a:t>
            </a:r>
            <a:r>
              <a:rPr lang="ko-KR" altLang="en-US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노인성 질환 조기발견 및 예방</a:t>
            </a:r>
            <a:r>
              <a:rPr lang="en-US" altLang="ko-KR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, </a:t>
            </a:r>
            <a:r>
              <a:rPr lang="ko-KR" altLang="en-US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예방능력개선</a:t>
            </a:r>
            <a:r>
              <a:rPr lang="en-US" altLang="ko-KR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, </a:t>
            </a:r>
            <a:r>
              <a:rPr lang="ko-KR" altLang="en-US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기능회복</a:t>
            </a:r>
            <a:endParaRPr lang="en-US" altLang="ko-KR" dirty="0">
              <a:solidFill>
                <a:schemeClr val="accent2"/>
              </a:solidFill>
              <a:latin typeface="a시월구일2" panose="02020600000000000000" pitchFamily="18" charset="-127"/>
              <a:ea typeface="a시월구일2" panose="02020600000000000000" pitchFamily="18" charset="-127"/>
            </a:endParaRP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ko-KR" altLang="en-US" sz="2000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사업내용</a:t>
            </a:r>
            <a:r>
              <a:rPr lang="en-US" altLang="ko-KR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: </a:t>
            </a:r>
            <a:r>
              <a:rPr lang="ko-KR" altLang="en-US" dirty="0">
                <a:solidFill>
                  <a:srgbClr val="0070C0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물리치료</a:t>
            </a:r>
            <a:r>
              <a:rPr lang="en-US" altLang="ko-KR" dirty="0">
                <a:solidFill>
                  <a:srgbClr val="0070C0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, </a:t>
            </a:r>
            <a:r>
              <a:rPr lang="ko-KR" altLang="en-US" dirty="0">
                <a:solidFill>
                  <a:srgbClr val="0070C0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건강증진</a:t>
            </a:r>
            <a:r>
              <a:rPr lang="en-US" altLang="ko-KR" dirty="0">
                <a:solidFill>
                  <a:srgbClr val="0070C0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, </a:t>
            </a:r>
            <a:r>
              <a:rPr lang="ko-KR" altLang="en-US" dirty="0">
                <a:solidFill>
                  <a:srgbClr val="0070C0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건강검진</a:t>
            </a:r>
            <a:r>
              <a:rPr lang="en-US" altLang="ko-KR" dirty="0">
                <a:solidFill>
                  <a:srgbClr val="0070C0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, </a:t>
            </a:r>
            <a:r>
              <a:rPr lang="ko-KR" altLang="en-US" dirty="0">
                <a:solidFill>
                  <a:srgbClr val="0070C0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건강강좌</a:t>
            </a:r>
          </a:p>
        </p:txBody>
      </p:sp>
      <p:pic>
        <p:nvPicPr>
          <p:cNvPr id="8" name="그림 7" descr="골밀도검사(20180415).jpg">
            <a:extLst>
              <a:ext uri="{FF2B5EF4-FFF2-40B4-BE49-F238E27FC236}">
                <a16:creationId xmlns:a16="http://schemas.microsoft.com/office/drawing/2014/main" id="{13F57339-3A98-4BE4-9E9A-B2BEA30D415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6774" y="4057550"/>
            <a:ext cx="3008330" cy="2295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그림 8" descr="KakaoTalk_20170915_160015462.jpg">
            <a:extLst>
              <a:ext uri="{FF2B5EF4-FFF2-40B4-BE49-F238E27FC236}">
                <a16:creationId xmlns:a16="http://schemas.microsoft.com/office/drawing/2014/main" id="{1FCF85D7-3E51-49C1-8DD8-B9CC06CA59A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77885" y="4057549"/>
            <a:ext cx="3047353" cy="2285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그림 9" descr="KakaoTalk_20170915_160014271.jpg">
            <a:extLst>
              <a:ext uri="{FF2B5EF4-FFF2-40B4-BE49-F238E27FC236}">
                <a16:creationId xmlns:a16="http://schemas.microsoft.com/office/drawing/2014/main" id="{B8727D45-2DDC-46E3-8B25-842FF40CE40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20550" y="4094811"/>
            <a:ext cx="3087495" cy="2265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631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r>
              <a:rPr lang="en-US" noProof="0" dirty="0"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rPr>
              <a:t>1</a:t>
            </a:r>
          </a:p>
        </p:txBody>
      </p:sp>
      <p:sp>
        <p:nvSpPr>
          <p:cNvPr id="28" name="Slide Number Placeholder 3"/>
          <p:cNvSpPr txBox="1">
            <a:spLocks/>
          </p:cNvSpPr>
          <p:nvPr/>
        </p:nvSpPr>
        <p:spPr>
          <a:xfrm>
            <a:off x="11481724" y="436880"/>
            <a:ext cx="431078" cy="188223"/>
          </a:xfrm>
          <a:prstGeom prst="rect">
            <a:avLst/>
          </a:prstGeom>
        </p:spPr>
        <p:txBody>
          <a:bodyPr lIns="0" tIns="0" rIns="0" bIns="0"/>
          <a:lstStyle>
            <a:defPPr>
              <a:defRPr lang="zh-CN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>
              <a:solidFill>
                <a:schemeClr val="tx1"/>
              </a:solidFill>
              <a:latin typeface="a시월구일2" panose="02020600000000000000" pitchFamily="18" charset="-127"/>
              <a:ea typeface="a시월구일2" panose="02020600000000000000" pitchFamily="18" charset="-127"/>
              <a:cs typeface="+mn-ea"/>
              <a:sym typeface="+mn-lt"/>
            </a:endParaRPr>
          </a:p>
        </p:txBody>
      </p:sp>
      <p:sp>
        <p:nvSpPr>
          <p:cNvPr id="6" name="文本占位符 24">
            <a:extLst>
              <a:ext uri="{FF2B5EF4-FFF2-40B4-BE49-F238E27FC236}">
                <a16:creationId xmlns:a16="http://schemas.microsoft.com/office/drawing/2014/main" id="{C224E8F7-AD88-4A7C-BF11-B0190564932F}"/>
              </a:ext>
            </a:extLst>
          </p:cNvPr>
          <p:cNvSpPr txBox="1">
            <a:spLocks/>
          </p:cNvSpPr>
          <p:nvPr/>
        </p:nvSpPr>
        <p:spPr>
          <a:xfrm>
            <a:off x="289358" y="283801"/>
            <a:ext cx="10126642" cy="63426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  <a:defRPr lang="en-US" sz="200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sz="16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sz="1600" kern="1200" dirty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4000" b="1" dirty="0"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rPr>
              <a:t>사회참여지원사업</a:t>
            </a:r>
            <a:endParaRPr lang="zh-CN" altLang="en-US" sz="4000" b="1" dirty="0">
              <a:latin typeface="a시월구일2" panose="02020600000000000000" pitchFamily="18" charset="-127"/>
              <a:ea typeface="a시월구일2" panose="02020600000000000000" pitchFamily="18" charset="-127"/>
              <a:cs typeface="+mn-ea"/>
              <a:sym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194FFC-320D-43CC-8664-9E94B6F93FC3}"/>
              </a:ext>
            </a:extLst>
          </p:cNvPr>
          <p:cNvSpPr txBox="1"/>
          <p:nvPr/>
        </p:nvSpPr>
        <p:spPr>
          <a:xfrm>
            <a:off x="622570" y="1595336"/>
            <a:ext cx="5473430" cy="3929975"/>
          </a:xfrm>
          <a:prstGeom prst="rect">
            <a:avLst/>
          </a:prstGeom>
          <a:ln w="38100"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endParaRPr lang="ko-KR" altLang="en-US" sz="1800" dirty="0">
              <a:solidFill>
                <a:schemeClr val="accent2"/>
              </a:solidFill>
              <a:latin typeface="고도 M" panose="02000503000000020004" pitchFamily="2" charset="-127"/>
              <a:ea typeface="고도 M" panose="02000503000000020004" pitchFamily="2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E27BEA-A2F0-4CA2-93CE-E966407C2538}"/>
              </a:ext>
            </a:extLst>
          </p:cNvPr>
          <p:cNvSpPr txBox="1"/>
          <p:nvPr/>
        </p:nvSpPr>
        <p:spPr>
          <a:xfrm>
            <a:off x="1186774" y="1595336"/>
            <a:ext cx="7198469" cy="1031132"/>
          </a:xfrm>
          <a:prstGeom prst="rect">
            <a:avLst/>
          </a:prstGeom>
          <a:ln w="38100"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ko-KR" altLang="en-US" sz="1800" dirty="0">
              <a:solidFill>
                <a:schemeClr val="accent2"/>
              </a:solidFill>
              <a:latin typeface="a시월구일2" panose="02020600000000000000" pitchFamily="18" charset="-127"/>
              <a:ea typeface="a시월구일2" panose="02020600000000000000" pitchFamily="18" charset="-127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07E08D61-258C-48E7-8FA1-E02F22D75C85}"/>
              </a:ext>
            </a:extLst>
          </p:cNvPr>
          <p:cNvSpPr/>
          <p:nvPr/>
        </p:nvSpPr>
        <p:spPr>
          <a:xfrm>
            <a:off x="1032679" y="1092166"/>
            <a:ext cx="10126641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ko-KR" altLang="en-US" sz="2000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장소</a:t>
            </a:r>
            <a:r>
              <a:rPr lang="en-US" altLang="ko-KR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: </a:t>
            </a:r>
            <a:r>
              <a:rPr lang="ko-KR" altLang="en-US" dirty="0" err="1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대구가톨릭대학교</a:t>
            </a:r>
            <a:r>
              <a:rPr lang="en-US" altLang="ko-KR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, 3</a:t>
            </a:r>
            <a:r>
              <a:rPr lang="ko-KR" altLang="en-US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층 </a:t>
            </a:r>
            <a:r>
              <a:rPr lang="ko-KR" altLang="en-US" dirty="0" err="1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카리타스</a:t>
            </a:r>
            <a:r>
              <a:rPr lang="ko-KR" altLang="en-US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 카페</a:t>
            </a:r>
            <a:endParaRPr lang="en-US" altLang="ko-KR" dirty="0">
              <a:solidFill>
                <a:schemeClr val="accent2"/>
              </a:solidFill>
              <a:latin typeface="a시월구일2" panose="02020600000000000000" pitchFamily="18" charset="-127"/>
              <a:ea typeface="a시월구일2" panose="02020600000000000000" pitchFamily="18" charset="-127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ko-KR" altLang="en-US" sz="2000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목적</a:t>
            </a:r>
            <a:r>
              <a:rPr lang="en-US" altLang="ko-KR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: </a:t>
            </a:r>
            <a:r>
              <a:rPr lang="ko-KR" altLang="en-US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사회에 참여할 수 있는 기회를 제공하여 노인들이 가진 지식과 삶의 경험을 사회에 환원</a:t>
            </a:r>
            <a:endParaRPr lang="en-US" altLang="ko-KR" dirty="0">
              <a:solidFill>
                <a:schemeClr val="accent2"/>
              </a:solidFill>
              <a:latin typeface="a시월구일2" panose="02020600000000000000" pitchFamily="18" charset="-127"/>
              <a:ea typeface="a시월구일2" panose="02020600000000000000" pitchFamily="18" charset="-127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ko-KR" altLang="en-US" sz="2000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사업내용</a:t>
            </a:r>
            <a:r>
              <a:rPr lang="en-US" altLang="ko-KR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: </a:t>
            </a:r>
            <a:r>
              <a:rPr lang="ko-KR" altLang="en-US" dirty="0" err="1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대구가톨릭대학교</a:t>
            </a:r>
            <a:r>
              <a:rPr lang="ko-KR" altLang="en-US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 축제 내 부스 운영</a:t>
            </a:r>
            <a:r>
              <a:rPr lang="en-US" altLang="ko-KR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, </a:t>
            </a:r>
            <a:r>
              <a:rPr lang="ko-KR" altLang="en-US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바리스타 봉사단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E3B007B-09C0-40CC-8AAA-071772F5A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26" y="3535817"/>
            <a:ext cx="3395282" cy="232410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9BCE92D-3AE5-49E1-9445-1F81A9D3F7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3165" y="3531054"/>
            <a:ext cx="3228975" cy="2333625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20BF4959-B021-4091-B49E-26B2ECBF05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1597" y="3545341"/>
            <a:ext cx="3067050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30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r>
              <a:rPr lang="en-US" noProof="0" dirty="0"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rPr>
              <a:t>1</a:t>
            </a:r>
          </a:p>
        </p:txBody>
      </p:sp>
      <p:sp>
        <p:nvSpPr>
          <p:cNvPr id="28" name="Slide Number Placeholder 3"/>
          <p:cNvSpPr txBox="1">
            <a:spLocks/>
          </p:cNvSpPr>
          <p:nvPr/>
        </p:nvSpPr>
        <p:spPr>
          <a:xfrm>
            <a:off x="11481724" y="436880"/>
            <a:ext cx="431078" cy="188223"/>
          </a:xfrm>
          <a:prstGeom prst="rect">
            <a:avLst/>
          </a:prstGeom>
        </p:spPr>
        <p:txBody>
          <a:bodyPr lIns="0" tIns="0" rIns="0" bIns="0"/>
          <a:lstStyle>
            <a:defPPr>
              <a:defRPr lang="zh-CN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>
              <a:solidFill>
                <a:schemeClr val="tx1"/>
              </a:solidFill>
              <a:latin typeface="a시월구일2" panose="02020600000000000000" pitchFamily="18" charset="-127"/>
              <a:ea typeface="a시월구일2" panose="02020600000000000000" pitchFamily="18" charset="-127"/>
              <a:cs typeface="+mn-ea"/>
              <a:sym typeface="+mn-lt"/>
            </a:endParaRPr>
          </a:p>
        </p:txBody>
      </p:sp>
      <p:sp>
        <p:nvSpPr>
          <p:cNvPr id="6" name="文本占位符 24">
            <a:extLst>
              <a:ext uri="{FF2B5EF4-FFF2-40B4-BE49-F238E27FC236}">
                <a16:creationId xmlns:a16="http://schemas.microsoft.com/office/drawing/2014/main" id="{C224E8F7-AD88-4A7C-BF11-B0190564932F}"/>
              </a:ext>
            </a:extLst>
          </p:cNvPr>
          <p:cNvSpPr txBox="1">
            <a:spLocks/>
          </p:cNvSpPr>
          <p:nvPr/>
        </p:nvSpPr>
        <p:spPr>
          <a:xfrm>
            <a:off x="289358" y="283801"/>
            <a:ext cx="10126642" cy="63426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  <a:defRPr lang="en-US" sz="200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sz="16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sz="1600" kern="1200" dirty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4000" b="1"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rPr>
              <a:t>정서생활지원사업</a:t>
            </a:r>
            <a:endParaRPr lang="zh-CN" altLang="en-US" sz="4000" b="1" dirty="0">
              <a:latin typeface="a시월구일2" panose="02020600000000000000" pitchFamily="18" charset="-127"/>
              <a:ea typeface="a시월구일2" panose="02020600000000000000" pitchFamily="18" charset="-127"/>
              <a:cs typeface="+mn-ea"/>
              <a:sym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194FFC-320D-43CC-8664-9E94B6F93FC3}"/>
              </a:ext>
            </a:extLst>
          </p:cNvPr>
          <p:cNvSpPr txBox="1"/>
          <p:nvPr/>
        </p:nvSpPr>
        <p:spPr>
          <a:xfrm>
            <a:off x="622570" y="1595336"/>
            <a:ext cx="5473430" cy="3929975"/>
          </a:xfrm>
          <a:prstGeom prst="rect">
            <a:avLst/>
          </a:prstGeom>
          <a:ln w="38100"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endParaRPr lang="ko-KR" altLang="en-US" sz="1800" dirty="0">
              <a:solidFill>
                <a:schemeClr val="accent2"/>
              </a:solidFill>
              <a:latin typeface="고도 M" panose="02000503000000020004" pitchFamily="2" charset="-127"/>
              <a:ea typeface="고도 M" panose="02000503000000020004" pitchFamily="2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E27BEA-A2F0-4CA2-93CE-E966407C2538}"/>
              </a:ext>
            </a:extLst>
          </p:cNvPr>
          <p:cNvSpPr txBox="1"/>
          <p:nvPr/>
        </p:nvSpPr>
        <p:spPr>
          <a:xfrm>
            <a:off x="1186774" y="1595336"/>
            <a:ext cx="7198469" cy="1031132"/>
          </a:xfrm>
          <a:prstGeom prst="rect">
            <a:avLst/>
          </a:prstGeom>
          <a:ln w="38100"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ko-KR" altLang="en-US" sz="1800" dirty="0">
              <a:solidFill>
                <a:schemeClr val="accent2"/>
              </a:solidFill>
              <a:latin typeface="a시월구일2" panose="02020600000000000000" pitchFamily="18" charset="-127"/>
              <a:ea typeface="a시월구일2" panose="02020600000000000000" pitchFamily="18" charset="-127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07E08D61-258C-48E7-8FA1-E02F22D75C85}"/>
              </a:ext>
            </a:extLst>
          </p:cNvPr>
          <p:cNvSpPr/>
          <p:nvPr/>
        </p:nvSpPr>
        <p:spPr>
          <a:xfrm>
            <a:off x="675419" y="918066"/>
            <a:ext cx="11011684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ko-KR" altLang="en-US" sz="2000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대상</a:t>
            </a:r>
            <a:r>
              <a:rPr lang="en-US" altLang="ko-KR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: </a:t>
            </a:r>
            <a:r>
              <a:rPr lang="ko-KR" altLang="en-US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만 </a:t>
            </a:r>
            <a:r>
              <a:rPr lang="en-US" altLang="ko-KR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60</a:t>
            </a:r>
            <a:r>
              <a:rPr lang="ko-KR" altLang="en-US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세 이상 마음건강 개선에 대한 의지가 있고</a:t>
            </a:r>
            <a:r>
              <a:rPr lang="en-US" altLang="ko-KR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, </a:t>
            </a:r>
            <a:r>
              <a:rPr lang="ko-KR" altLang="en-US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자서전 출판에 의지가 있는 어르신</a:t>
            </a:r>
            <a:endParaRPr lang="en-US" altLang="ko-KR" dirty="0">
              <a:solidFill>
                <a:schemeClr val="accent2"/>
              </a:solidFill>
              <a:latin typeface="a시월구일2" panose="02020600000000000000" pitchFamily="18" charset="-127"/>
              <a:ea typeface="a시월구일2" panose="02020600000000000000" pitchFamily="18" charset="-127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ko-KR" altLang="en-US" sz="2000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장소</a:t>
            </a:r>
            <a:r>
              <a:rPr lang="en-US" altLang="ko-KR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: </a:t>
            </a:r>
            <a:r>
              <a:rPr lang="ko-KR" altLang="en-US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프로그램실</a:t>
            </a:r>
            <a:r>
              <a:rPr lang="en-US" altLang="ko-KR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, </a:t>
            </a:r>
            <a:r>
              <a:rPr lang="ko-KR" altLang="en-US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상담실</a:t>
            </a:r>
            <a:endParaRPr lang="en-US" altLang="ko-KR" dirty="0">
              <a:solidFill>
                <a:schemeClr val="accent2"/>
              </a:solidFill>
              <a:latin typeface="a시월구일2" panose="02020600000000000000" pitchFamily="18" charset="-127"/>
              <a:ea typeface="a시월구일2" panose="02020600000000000000" pitchFamily="18" charset="-127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ko-KR" altLang="en-US" sz="2000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목적</a:t>
            </a:r>
            <a:r>
              <a:rPr lang="en-US" altLang="ko-KR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: </a:t>
            </a:r>
            <a:r>
              <a:rPr lang="ko-KR" altLang="en-US" dirty="0">
                <a:solidFill>
                  <a:srgbClr val="FF0000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노인의 잠재력과 가능성을 가지고 있는 존재임을 인지</a:t>
            </a:r>
            <a:r>
              <a:rPr lang="ko-KR" altLang="en-US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하도록 하고</a:t>
            </a:r>
            <a:r>
              <a:rPr lang="en-US" altLang="ko-KR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 </a:t>
            </a:r>
            <a:r>
              <a:rPr lang="ko-KR" altLang="en-US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재구성하여 통합적인 생애를 </a:t>
            </a:r>
            <a:br>
              <a:rPr lang="en-US" altLang="ko-KR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</a:br>
            <a:r>
              <a:rPr lang="en-US" altLang="ko-KR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         </a:t>
            </a:r>
            <a:r>
              <a:rPr lang="ko-KR" altLang="en-US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나아가도록 함</a:t>
            </a:r>
            <a:endParaRPr lang="en-US" altLang="ko-KR" dirty="0">
              <a:solidFill>
                <a:schemeClr val="accent2"/>
              </a:solidFill>
              <a:latin typeface="a시월구일2" panose="02020600000000000000" pitchFamily="18" charset="-127"/>
              <a:ea typeface="a시월구일2" panose="02020600000000000000" pitchFamily="18" charset="-127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ko-KR" altLang="en-US" sz="2000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사업내용</a:t>
            </a:r>
            <a:r>
              <a:rPr lang="en-US" altLang="ko-KR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: </a:t>
            </a:r>
            <a:r>
              <a:rPr lang="ko-KR" altLang="en-US" dirty="0">
                <a:solidFill>
                  <a:srgbClr val="105FE0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자서전 글쓰기 특강</a:t>
            </a:r>
            <a:r>
              <a:rPr lang="en-US" altLang="ko-KR" dirty="0">
                <a:solidFill>
                  <a:srgbClr val="105FE0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, </a:t>
            </a:r>
            <a:r>
              <a:rPr lang="ko-KR" altLang="en-US" dirty="0">
                <a:solidFill>
                  <a:srgbClr val="105FE0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자율 모임 및 자유주제 글쓰기</a:t>
            </a:r>
            <a:r>
              <a:rPr lang="en-US" altLang="ko-KR" dirty="0">
                <a:solidFill>
                  <a:srgbClr val="105FE0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, </a:t>
            </a:r>
            <a:r>
              <a:rPr lang="ko-KR" altLang="en-US" dirty="0">
                <a:solidFill>
                  <a:srgbClr val="105FE0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외부 체험활동</a:t>
            </a:r>
            <a:r>
              <a:rPr lang="en-US" altLang="ko-KR" dirty="0">
                <a:solidFill>
                  <a:srgbClr val="105FE0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, </a:t>
            </a:r>
            <a:r>
              <a:rPr lang="ko-KR" altLang="en-US" dirty="0">
                <a:solidFill>
                  <a:srgbClr val="105FE0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자서전 출판 기념회</a:t>
            </a:r>
          </a:p>
        </p:txBody>
      </p:sp>
      <p:pic>
        <p:nvPicPr>
          <p:cNvPr id="8" name="그림 7" descr="IMG_0982.JPG">
            <a:extLst>
              <a:ext uri="{FF2B5EF4-FFF2-40B4-BE49-F238E27FC236}">
                <a16:creationId xmlns:a16="http://schemas.microsoft.com/office/drawing/2014/main" id="{05AF9EC9-2539-4D08-9528-1ABF5F27EF0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5517" y="4234082"/>
            <a:ext cx="3105915" cy="2174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그림 9" descr="IMG_8792.JPG">
            <a:extLst>
              <a:ext uri="{FF2B5EF4-FFF2-40B4-BE49-F238E27FC236}">
                <a16:creationId xmlns:a16="http://schemas.microsoft.com/office/drawing/2014/main" id="{50766622-1ECD-45AA-B8A2-5FEC891FDCF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47243" y="4234083"/>
            <a:ext cx="2954915" cy="2149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6DC31A50-A5B5-4EA6-AC7E-BCDE3BC573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6880" y="4277847"/>
            <a:ext cx="2954915" cy="213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66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r>
              <a:rPr lang="en-US" noProof="0" dirty="0"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rPr>
              <a:t>1</a:t>
            </a:r>
          </a:p>
        </p:txBody>
      </p:sp>
      <p:sp>
        <p:nvSpPr>
          <p:cNvPr id="28" name="Slide Number Placeholder 3"/>
          <p:cNvSpPr txBox="1">
            <a:spLocks/>
          </p:cNvSpPr>
          <p:nvPr/>
        </p:nvSpPr>
        <p:spPr>
          <a:xfrm>
            <a:off x="11481724" y="436880"/>
            <a:ext cx="431078" cy="188223"/>
          </a:xfrm>
          <a:prstGeom prst="rect">
            <a:avLst/>
          </a:prstGeom>
        </p:spPr>
        <p:txBody>
          <a:bodyPr lIns="0" tIns="0" rIns="0" bIns="0"/>
          <a:lstStyle>
            <a:defPPr>
              <a:defRPr lang="zh-CN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>
              <a:solidFill>
                <a:schemeClr val="tx1"/>
              </a:solidFill>
              <a:latin typeface="a시월구일2" panose="02020600000000000000" pitchFamily="18" charset="-127"/>
              <a:ea typeface="a시월구일2" panose="02020600000000000000" pitchFamily="18" charset="-127"/>
              <a:cs typeface="+mn-ea"/>
              <a:sym typeface="+mn-lt"/>
            </a:endParaRPr>
          </a:p>
        </p:txBody>
      </p:sp>
      <p:sp>
        <p:nvSpPr>
          <p:cNvPr id="6" name="文本占位符 24">
            <a:extLst>
              <a:ext uri="{FF2B5EF4-FFF2-40B4-BE49-F238E27FC236}">
                <a16:creationId xmlns:a16="http://schemas.microsoft.com/office/drawing/2014/main" id="{C224E8F7-AD88-4A7C-BF11-B0190564932F}"/>
              </a:ext>
            </a:extLst>
          </p:cNvPr>
          <p:cNvSpPr txBox="1">
            <a:spLocks/>
          </p:cNvSpPr>
          <p:nvPr/>
        </p:nvSpPr>
        <p:spPr>
          <a:xfrm>
            <a:off x="289358" y="283801"/>
            <a:ext cx="10126642" cy="63426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  <a:defRPr lang="en-US" sz="200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sz="16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sz="1600" kern="1200" dirty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4000" b="1" dirty="0"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rPr>
              <a:t>독거노인자립지원사업</a:t>
            </a:r>
            <a:endParaRPr lang="zh-CN" altLang="en-US" sz="4000" b="1" dirty="0">
              <a:latin typeface="a시월구일2" panose="02020600000000000000" pitchFamily="18" charset="-127"/>
              <a:ea typeface="a시월구일2" panose="02020600000000000000" pitchFamily="18" charset="-127"/>
              <a:cs typeface="+mn-ea"/>
              <a:sym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194FFC-320D-43CC-8664-9E94B6F93FC3}"/>
              </a:ext>
            </a:extLst>
          </p:cNvPr>
          <p:cNvSpPr txBox="1"/>
          <p:nvPr/>
        </p:nvSpPr>
        <p:spPr>
          <a:xfrm>
            <a:off x="622570" y="1595336"/>
            <a:ext cx="5473430" cy="3929975"/>
          </a:xfrm>
          <a:prstGeom prst="rect">
            <a:avLst/>
          </a:prstGeom>
          <a:ln w="38100"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endParaRPr lang="ko-KR" altLang="en-US" sz="1800" dirty="0">
              <a:solidFill>
                <a:schemeClr val="accent2"/>
              </a:solidFill>
              <a:latin typeface="고도 M" panose="02000503000000020004" pitchFamily="2" charset="-127"/>
              <a:ea typeface="고도 M" panose="02000503000000020004" pitchFamily="2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E27BEA-A2F0-4CA2-93CE-E966407C2538}"/>
              </a:ext>
            </a:extLst>
          </p:cNvPr>
          <p:cNvSpPr txBox="1"/>
          <p:nvPr/>
        </p:nvSpPr>
        <p:spPr>
          <a:xfrm>
            <a:off x="1186774" y="1595336"/>
            <a:ext cx="7198469" cy="1031132"/>
          </a:xfrm>
          <a:prstGeom prst="rect">
            <a:avLst/>
          </a:prstGeom>
          <a:ln w="38100"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ko-KR" altLang="en-US" sz="1800" dirty="0">
              <a:solidFill>
                <a:schemeClr val="accent2"/>
              </a:solidFill>
              <a:latin typeface="a시월구일2" panose="02020600000000000000" pitchFamily="18" charset="-127"/>
              <a:ea typeface="a시월구일2" panose="02020600000000000000" pitchFamily="18" charset="-127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07E08D61-258C-48E7-8FA1-E02F22D75C85}"/>
              </a:ext>
            </a:extLst>
          </p:cNvPr>
          <p:cNvSpPr/>
          <p:nvPr/>
        </p:nvSpPr>
        <p:spPr>
          <a:xfrm>
            <a:off x="1023839" y="1159339"/>
            <a:ext cx="10126641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ko-KR" altLang="en-US" sz="2000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대상</a:t>
            </a:r>
            <a:r>
              <a:rPr lang="en-US" altLang="ko-KR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: </a:t>
            </a:r>
            <a:r>
              <a:rPr lang="ko-KR" altLang="en-US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만 </a:t>
            </a:r>
            <a:r>
              <a:rPr lang="en-US" altLang="ko-KR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60</a:t>
            </a:r>
            <a:r>
              <a:rPr lang="ko-KR" altLang="en-US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세 이상 기초생활 </a:t>
            </a:r>
            <a:r>
              <a:rPr lang="ko-KR" altLang="en-US" dirty="0" err="1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수급권자</a:t>
            </a:r>
            <a:r>
              <a:rPr lang="ko-KR" altLang="en-US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 또는 저소득 어르신 등 생활에 어려움을 겪는 어르신</a:t>
            </a:r>
            <a:endParaRPr lang="en-US" altLang="ko-KR" dirty="0">
              <a:solidFill>
                <a:schemeClr val="accent2"/>
              </a:solidFill>
              <a:latin typeface="a시월구일2" panose="02020600000000000000" pitchFamily="18" charset="-127"/>
              <a:ea typeface="a시월구일2" panose="02020600000000000000" pitchFamily="18" charset="-127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ko-KR" altLang="en-US" sz="2000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목적</a:t>
            </a:r>
            <a:r>
              <a:rPr lang="en-US" altLang="ko-KR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: </a:t>
            </a:r>
            <a:r>
              <a:rPr lang="ko-KR" altLang="en-US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어르신의 가정에 사회복지사가 직접 방문하여 </a:t>
            </a:r>
            <a:r>
              <a:rPr lang="ko-KR" altLang="en-US" dirty="0">
                <a:solidFill>
                  <a:srgbClr val="FF0000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자원봉사자 및 지역사회자원을 연계</a:t>
            </a:r>
            <a:r>
              <a:rPr lang="ko-KR" altLang="en-US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하여 </a:t>
            </a:r>
            <a:br>
              <a:rPr lang="en-US" altLang="ko-KR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</a:br>
            <a:r>
              <a:rPr lang="en-US" altLang="ko-KR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         </a:t>
            </a:r>
            <a:r>
              <a:rPr lang="ko-KR" altLang="en-US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안정된 생활을 영위할 수 있도록 함</a:t>
            </a:r>
            <a:endParaRPr lang="en-US" altLang="ko-KR" dirty="0">
              <a:solidFill>
                <a:schemeClr val="accent2"/>
              </a:solidFill>
              <a:latin typeface="a시월구일2" panose="02020600000000000000" pitchFamily="18" charset="-127"/>
              <a:ea typeface="a시월구일2" panose="02020600000000000000" pitchFamily="18" charset="-127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ko-KR" altLang="en-US" sz="2000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사업내용</a:t>
            </a:r>
            <a:r>
              <a:rPr lang="en-US" altLang="ko-KR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: </a:t>
            </a:r>
            <a:r>
              <a:rPr lang="ko-KR" altLang="en-US" dirty="0">
                <a:solidFill>
                  <a:srgbClr val="105FE0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사례관리</a:t>
            </a:r>
            <a:r>
              <a:rPr lang="en-US" altLang="ko-KR" dirty="0">
                <a:solidFill>
                  <a:srgbClr val="105FE0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, </a:t>
            </a:r>
            <a:r>
              <a:rPr lang="ko-KR" altLang="en-US" dirty="0">
                <a:solidFill>
                  <a:srgbClr val="105FE0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도시락</a:t>
            </a:r>
            <a:r>
              <a:rPr lang="en-US" altLang="ko-KR" dirty="0">
                <a:solidFill>
                  <a:srgbClr val="105FE0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, </a:t>
            </a:r>
            <a:r>
              <a:rPr lang="ko-KR" altLang="en-US" dirty="0">
                <a:solidFill>
                  <a:srgbClr val="105FE0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밑반찬 지원 서비스</a:t>
            </a:r>
            <a:r>
              <a:rPr lang="en-US" altLang="ko-KR" dirty="0">
                <a:solidFill>
                  <a:srgbClr val="105FE0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, </a:t>
            </a:r>
            <a:r>
              <a:rPr lang="ko-KR" altLang="en-US" dirty="0" err="1">
                <a:solidFill>
                  <a:srgbClr val="105FE0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연계망</a:t>
            </a:r>
            <a:r>
              <a:rPr lang="ko-KR" altLang="en-US" dirty="0">
                <a:solidFill>
                  <a:srgbClr val="105FE0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 구축</a:t>
            </a:r>
          </a:p>
        </p:txBody>
      </p:sp>
      <p:pic>
        <p:nvPicPr>
          <p:cNvPr id="8" name="그림 7" descr="15.jpg">
            <a:extLst>
              <a:ext uri="{FF2B5EF4-FFF2-40B4-BE49-F238E27FC236}">
                <a16:creationId xmlns:a16="http://schemas.microsoft.com/office/drawing/2014/main" id="{82F6D1B2-3D50-4BBB-A4C7-4B91D20750C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6317" y="3984641"/>
            <a:ext cx="3198926" cy="2185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그림 8" descr="6.jpg">
            <a:extLst>
              <a:ext uri="{FF2B5EF4-FFF2-40B4-BE49-F238E27FC236}">
                <a16:creationId xmlns:a16="http://schemas.microsoft.com/office/drawing/2014/main" id="{B2FDEC2A-06E2-41AF-BF99-B955AB72E93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01945" y="3964104"/>
            <a:ext cx="2970430" cy="2208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그림 9" descr="photo_2017-05-02_11-10-21.jpg">
            <a:extLst>
              <a:ext uri="{FF2B5EF4-FFF2-40B4-BE49-F238E27FC236}">
                <a16:creationId xmlns:a16="http://schemas.microsoft.com/office/drawing/2014/main" id="{F06BA2A7-2CB2-4F1D-907B-075C8A4FAD7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51548" y="3964104"/>
            <a:ext cx="2804870" cy="2178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495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그룹 41"/>
          <p:cNvGrpSpPr/>
          <p:nvPr/>
        </p:nvGrpSpPr>
        <p:grpSpPr>
          <a:xfrm>
            <a:off x="1315849" y="1869030"/>
            <a:ext cx="4517003" cy="1084380"/>
            <a:chOff x="4565420" y="2305505"/>
            <a:chExt cx="3128878" cy="751139"/>
          </a:xfrm>
        </p:grpSpPr>
        <p:sp>
          <p:nvSpPr>
            <p:cNvPr id="7" name="椭圆 6"/>
            <p:cNvSpPr/>
            <p:nvPr/>
          </p:nvSpPr>
          <p:spPr>
            <a:xfrm>
              <a:off x="4627139" y="2367224"/>
              <a:ext cx="615437" cy="6154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sz="3200" dirty="0">
                  <a:latin typeface="a시월구일2" panose="02020600000000000000" pitchFamily="18" charset="-127"/>
                  <a:ea typeface="a시월구일2" panose="02020600000000000000" pitchFamily="18" charset="-127"/>
                </a:rPr>
                <a:t>1</a:t>
              </a:r>
              <a:endParaRPr lang="zh-CN" altLang="en-US" sz="3200" dirty="0">
                <a:latin typeface="a시월구일2" panose="02020600000000000000" pitchFamily="18" charset="-127"/>
                <a:ea typeface="a시월구일2" panose="02020600000000000000" pitchFamily="18" charset="-127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4565420" y="2305505"/>
              <a:ext cx="738875" cy="738876"/>
            </a:xfrm>
            <a:prstGeom prst="ellipse">
              <a:avLst/>
            </a:prstGeom>
            <a:noFill/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6600" dirty="0">
                <a:latin typeface="a시월구일2" panose="02020600000000000000" pitchFamily="18" charset="-127"/>
                <a:ea typeface="a시월구일2" panose="02020600000000000000" pitchFamily="18" charset="-127"/>
              </a:endParaRPr>
            </a:p>
          </p:txBody>
        </p:sp>
        <p:grpSp>
          <p:nvGrpSpPr>
            <p:cNvPr id="40" name="그룹 39"/>
            <p:cNvGrpSpPr/>
            <p:nvPr/>
          </p:nvGrpSpPr>
          <p:grpSpPr>
            <a:xfrm>
              <a:off x="4627138" y="2321898"/>
              <a:ext cx="642306" cy="734746"/>
              <a:chOff x="4627138" y="2321898"/>
              <a:chExt cx="642306" cy="734746"/>
            </a:xfrm>
          </p:grpSpPr>
          <p:sp>
            <p:nvSpPr>
              <p:cNvPr id="9" name="椭圆 8"/>
              <p:cNvSpPr/>
              <p:nvPr/>
            </p:nvSpPr>
            <p:spPr>
              <a:xfrm>
                <a:off x="5097883" y="2885082"/>
                <a:ext cx="171561" cy="171562"/>
              </a:xfrm>
              <a:prstGeom prst="ellipse">
                <a:avLst/>
              </a:prstGeom>
              <a:solidFill>
                <a:schemeClr val="accent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1400">
                  <a:latin typeface="a시월구일2" panose="02020600000000000000" pitchFamily="18" charset="-127"/>
                  <a:ea typeface="a시월구일2" panose="02020600000000000000" pitchFamily="18" charset="-127"/>
                  <a:cs typeface="+mn-ea"/>
                  <a:sym typeface="+mn-lt"/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4627138" y="2321898"/>
                <a:ext cx="107934" cy="107934"/>
              </a:xfrm>
              <a:prstGeom prst="ellipse">
                <a:avLst/>
              </a:prstGeom>
              <a:solidFill>
                <a:schemeClr val="accent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1400">
                  <a:latin typeface="a시월구일2" panose="02020600000000000000" pitchFamily="18" charset="-127"/>
                  <a:ea typeface="a시월구일2" panose="02020600000000000000" pitchFamily="18" charset="-127"/>
                  <a:cs typeface="+mn-ea"/>
                  <a:sym typeface="+mn-lt"/>
                </a:endParaRPr>
              </a:p>
            </p:txBody>
          </p:sp>
        </p:grpSp>
        <p:sp>
          <p:nvSpPr>
            <p:cNvPr id="4" name="文本框 8"/>
            <p:cNvSpPr txBox="1"/>
            <p:nvPr/>
          </p:nvSpPr>
          <p:spPr>
            <a:xfrm>
              <a:off x="5437483" y="2522329"/>
              <a:ext cx="2256815" cy="277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시월구일2" panose="02020600000000000000" pitchFamily="18" charset="-127"/>
                  <a:ea typeface="a시월구일2" panose="02020600000000000000" pitchFamily="18" charset="-127"/>
                  <a:cs typeface="+mn-ea"/>
                  <a:sym typeface="+mn-lt"/>
                </a:rPr>
                <a:t>노인복지관 이해</a:t>
              </a:r>
              <a:endParaRPr kumimoji="1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386430" y="2649001"/>
              <a:ext cx="2256815" cy="405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R="0" lvl="0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kumimoji="1" lang="en-US" altLang="ko-K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endParaRPr>
            </a:p>
            <a:p>
              <a:pPr marL="285750" marR="0" lvl="0" indent="-285750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endParaRPr kumimoji="1" lang="en-US" altLang="ko-KR" sz="16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endParaRPr>
            </a:p>
          </p:txBody>
        </p:sp>
        <p:cxnSp>
          <p:nvCxnSpPr>
            <p:cNvPr id="6" name="直接连接符 5"/>
            <p:cNvCxnSpPr/>
            <p:nvPr/>
          </p:nvCxnSpPr>
          <p:spPr>
            <a:xfrm>
              <a:off x="5369765" y="2370974"/>
              <a:ext cx="0" cy="579862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文本框 6"/>
          <p:cNvSpPr txBox="1"/>
          <p:nvPr/>
        </p:nvSpPr>
        <p:spPr>
          <a:xfrm>
            <a:off x="0" y="208096"/>
            <a:ext cx="12191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chemeClr val="accent1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CONTENT</a:t>
            </a:r>
            <a:endParaRPr lang="zh-CN" altLang="en-US" sz="3600" dirty="0">
              <a:solidFill>
                <a:schemeClr val="accent1"/>
              </a:solidFill>
              <a:latin typeface="a시월구일2" panose="02020600000000000000" pitchFamily="18" charset="-127"/>
              <a:ea typeface="a시월구일2" panose="02020600000000000000" pitchFamily="18" charset="-127"/>
            </a:endParaRP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E11C65AD-BCA8-443A-A619-FD99DDA2EE03}"/>
              </a:ext>
            </a:extLst>
          </p:cNvPr>
          <p:cNvGrpSpPr/>
          <p:nvPr/>
        </p:nvGrpSpPr>
        <p:grpSpPr>
          <a:xfrm>
            <a:off x="6422021" y="1933630"/>
            <a:ext cx="4773585" cy="1084380"/>
            <a:chOff x="4497703" y="4052924"/>
            <a:chExt cx="3306610" cy="751139"/>
          </a:xfrm>
        </p:grpSpPr>
        <p:sp>
          <p:nvSpPr>
            <p:cNvPr id="23" name="椭圆 15">
              <a:extLst>
                <a:ext uri="{FF2B5EF4-FFF2-40B4-BE49-F238E27FC236}">
                  <a16:creationId xmlns:a16="http://schemas.microsoft.com/office/drawing/2014/main" id="{8F527D48-C860-4B88-86CC-AD2C0D5CB49D}"/>
                </a:ext>
              </a:extLst>
            </p:cNvPr>
            <p:cNvSpPr/>
            <p:nvPr/>
          </p:nvSpPr>
          <p:spPr>
            <a:xfrm>
              <a:off x="4559422" y="4114643"/>
              <a:ext cx="615437" cy="6154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sz="3200" dirty="0">
                  <a:latin typeface="a시월구일2" panose="02020600000000000000" pitchFamily="18" charset="-127"/>
                  <a:ea typeface="a시월구일2" panose="02020600000000000000" pitchFamily="18" charset="-127"/>
                </a:rPr>
                <a:t>3</a:t>
              </a:r>
              <a:endParaRPr lang="zh-CN" altLang="en-US" sz="3200" dirty="0">
                <a:latin typeface="a시월구일2" panose="02020600000000000000" pitchFamily="18" charset="-127"/>
                <a:ea typeface="a시월구일2" panose="02020600000000000000" pitchFamily="18" charset="-127"/>
              </a:endParaRPr>
            </a:p>
          </p:txBody>
        </p:sp>
        <p:sp>
          <p:nvSpPr>
            <p:cNvPr id="24" name="椭圆 16">
              <a:extLst>
                <a:ext uri="{FF2B5EF4-FFF2-40B4-BE49-F238E27FC236}">
                  <a16:creationId xmlns:a16="http://schemas.microsoft.com/office/drawing/2014/main" id="{BB0CD2F0-39D7-452F-8646-086685D91B69}"/>
                </a:ext>
              </a:extLst>
            </p:cNvPr>
            <p:cNvSpPr/>
            <p:nvPr/>
          </p:nvSpPr>
          <p:spPr>
            <a:xfrm>
              <a:off x="4497703" y="4052924"/>
              <a:ext cx="738875" cy="738876"/>
            </a:xfrm>
            <a:prstGeom prst="ellipse">
              <a:avLst/>
            </a:prstGeom>
            <a:noFill/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6600" dirty="0">
                <a:latin typeface="a시월구일2" panose="02020600000000000000" pitchFamily="18" charset="-127"/>
                <a:ea typeface="a시월구일2" panose="02020600000000000000" pitchFamily="18" charset="-127"/>
              </a:endParaRPr>
            </a:p>
          </p:txBody>
        </p:sp>
        <p:grpSp>
          <p:nvGrpSpPr>
            <p:cNvPr id="25" name="그룹 24">
              <a:extLst>
                <a:ext uri="{FF2B5EF4-FFF2-40B4-BE49-F238E27FC236}">
                  <a16:creationId xmlns:a16="http://schemas.microsoft.com/office/drawing/2014/main" id="{88B65480-8CD5-4F45-88AC-D9EC1F0E9DF1}"/>
                </a:ext>
              </a:extLst>
            </p:cNvPr>
            <p:cNvGrpSpPr/>
            <p:nvPr/>
          </p:nvGrpSpPr>
          <p:grpSpPr>
            <a:xfrm>
              <a:off x="4559421" y="4069317"/>
              <a:ext cx="642306" cy="734746"/>
              <a:chOff x="4559421" y="4069317"/>
              <a:chExt cx="642306" cy="734746"/>
            </a:xfrm>
          </p:grpSpPr>
          <p:sp>
            <p:nvSpPr>
              <p:cNvPr id="29" name="椭圆 17">
                <a:extLst>
                  <a:ext uri="{FF2B5EF4-FFF2-40B4-BE49-F238E27FC236}">
                    <a16:creationId xmlns:a16="http://schemas.microsoft.com/office/drawing/2014/main" id="{897D2ACC-BA22-4D49-88CA-F7AFF33C49A7}"/>
                  </a:ext>
                </a:extLst>
              </p:cNvPr>
              <p:cNvSpPr/>
              <p:nvPr/>
            </p:nvSpPr>
            <p:spPr>
              <a:xfrm>
                <a:off x="5030166" y="4632501"/>
                <a:ext cx="171561" cy="171562"/>
              </a:xfrm>
              <a:prstGeom prst="ellipse">
                <a:avLst/>
              </a:prstGeom>
              <a:solidFill>
                <a:schemeClr val="accent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1400">
                  <a:latin typeface="a시월구일2" panose="02020600000000000000" pitchFamily="18" charset="-127"/>
                  <a:ea typeface="a시월구일2" panose="02020600000000000000" pitchFamily="18" charset="-127"/>
                  <a:cs typeface="+mn-ea"/>
                  <a:sym typeface="+mn-lt"/>
                </a:endParaRPr>
              </a:p>
            </p:txBody>
          </p:sp>
          <p:sp>
            <p:nvSpPr>
              <p:cNvPr id="30" name="椭圆 18">
                <a:extLst>
                  <a:ext uri="{FF2B5EF4-FFF2-40B4-BE49-F238E27FC236}">
                    <a16:creationId xmlns:a16="http://schemas.microsoft.com/office/drawing/2014/main" id="{D60781C9-4811-4A98-A120-CCD948EA1B8C}"/>
                  </a:ext>
                </a:extLst>
              </p:cNvPr>
              <p:cNvSpPr/>
              <p:nvPr/>
            </p:nvSpPr>
            <p:spPr>
              <a:xfrm>
                <a:off x="4559421" y="4069317"/>
                <a:ext cx="107934" cy="107934"/>
              </a:xfrm>
              <a:prstGeom prst="ellipse">
                <a:avLst/>
              </a:prstGeom>
              <a:solidFill>
                <a:schemeClr val="accent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1400">
                  <a:latin typeface="a시월구일2" panose="02020600000000000000" pitchFamily="18" charset="-127"/>
                  <a:ea typeface="a시월구일2" panose="02020600000000000000" pitchFamily="18" charset="-127"/>
                  <a:cs typeface="+mn-ea"/>
                  <a:sym typeface="+mn-lt"/>
                </a:endParaRPr>
              </a:p>
            </p:txBody>
          </p:sp>
        </p:grpSp>
        <p:sp>
          <p:nvSpPr>
            <p:cNvPr id="26" name="文本框 8">
              <a:extLst>
                <a:ext uri="{FF2B5EF4-FFF2-40B4-BE49-F238E27FC236}">
                  <a16:creationId xmlns:a16="http://schemas.microsoft.com/office/drawing/2014/main" id="{1CF44F9B-6F5F-41BA-AA87-6D775564515C}"/>
                </a:ext>
              </a:extLst>
            </p:cNvPr>
            <p:cNvSpPr txBox="1"/>
            <p:nvPr/>
          </p:nvSpPr>
          <p:spPr>
            <a:xfrm>
              <a:off x="5412064" y="4304922"/>
              <a:ext cx="2392249" cy="277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시월구일2" panose="02020600000000000000" pitchFamily="18" charset="-127"/>
                  <a:ea typeface="a시월구일2" panose="02020600000000000000" pitchFamily="18" charset="-127"/>
                  <a:cs typeface="+mn-ea"/>
                  <a:sym typeface="+mn-lt"/>
                </a:rPr>
                <a:t>기관소개</a:t>
              </a:r>
              <a:endParaRPr kumimoji="1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endParaRPr>
            </a:p>
          </p:txBody>
        </p:sp>
        <p:cxnSp>
          <p:nvCxnSpPr>
            <p:cNvPr id="28" name="直接连接符 14">
              <a:extLst>
                <a:ext uri="{FF2B5EF4-FFF2-40B4-BE49-F238E27FC236}">
                  <a16:creationId xmlns:a16="http://schemas.microsoft.com/office/drawing/2014/main" id="{4DA6BA04-D137-499D-920D-57E571C445BC}"/>
                </a:ext>
              </a:extLst>
            </p:cNvPr>
            <p:cNvCxnSpPr/>
            <p:nvPr/>
          </p:nvCxnSpPr>
          <p:spPr>
            <a:xfrm>
              <a:off x="5302048" y="4118393"/>
              <a:ext cx="0" cy="579862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D7FA3CFA-D073-4880-A4C9-09EA524A07C0}"/>
              </a:ext>
            </a:extLst>
          </p:cNvPr>
          <p:cNvGrpSpPr/>
          <p:nvPr/>
        </p:nvGrpSpPr>
        <p:grpSpPr>
          <a:xfrm>
            <a:off x="6395778" y="4025493"/>
            <a:ext cx="4799828" cy="1084379"/>
            <a:chOff x="4497703" y="4052924"/>
            <a:chExt cx="3324788" cy="751139"/>
          </a:xfrm>
        </p:grpSpPr>
        <p:sp>
          <p:nvSpPr>
            <p:cNvPr id="32" name="椭圆 15">
              <a:extLst>
                <a:ext uri="{FF2B5EF4-FFF2-40B4-BE49-F238E27FC236}">
                  <a16:creationId xmlns:a16="http://schemas.microsoft.com/office/drawing/2014/main" id="{B5FB442C-014B-451D-9BC6-218C1F619650}"/>
                </a:ext>
              </a:extLst>
            </p:cNvPr>
            <p:cNvSpPr/>
            <p:nvPr/>
          </p:nvSpPr>
          <p:spPr>
            <a:xfrm>
              <a:off x="4559422" y="4114643"/>
              <a:ext cx="615437" cy="6154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sz="3200" dirty="0">
                  <a:latin typeface="a시월구일2" panose="02020600000000000000" pitchFamily="18" charset="-127"/>
                  <a:ea typeface="a시월구일2" panose="02020600000000000000" pitchFamily="18" charset="-127"/>
                </a:rPr>
                <a:t>4</a:t>
              </a:r>
              <a:endParaRPr lang="zh-CN" altLang="en-US" sz="3200" dirty="0">
                <a:latin typeface="a시월구일2" panose="02020600000000000000" pitchFamily="18" charset="-127"/>
                <a:ea typeface="a시월구일2" panose="02020600000000000000" pitchFamily="18" charset="-127"/>
              </a:endParaRPr>
            </a:p>
          </p:txBody>
        </p:sp>
        <p:sp>
          <p:nvSpPr>
            <p:cNvPr id="33" name="椭圆 16">
              <a:extLst>
                <a:ext uri="{FF2B5EF4-FFF2-40B4-BE49-F238E27FC236}">
                  <a16:creationId xmlns:a16="http://schemas.microsoft.com/office/drawing/2014/main" id="{E7E58DE5-6E32-4DD3-981D-7D6355DA2D9B}"/>
                </a:ext>
              </a:extLst>
            </p:cNvPr>
            <p:cNvSpPr/>
            <p:nvPr/>
          </p:nvSpPr>
          <p:spPr>
            <a:xfrm>
              <a:off x="4497703" y="4052924"/>
              <a:ext cx="738875" cy="738876"/>
            </a:xfrm>
            <a:prstGeom prst="ellipse">
              <a:avLst/>
            </a:prstGeom>
            <a:noFill/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6600" dirty="0">
                <a:latin typeface="a시월구일2" panose="02020600000000000000" pitchFamily="18" charset="-127"/>
                <a:ea typeface="a시월구일2" panose="02020600000000000000" pitchFamily="18" charset="-127"/>
              </a:endParaRPr>
            </a:p>
          </p:txBody>
        </p:sp>
        <p:grpSp>
          <p:nvGrpSpPr>
            <p:cNvPr id="34" name="그룹 33">
              <a:extLst>
                <a:ext uri="{FF2B5EF4-FFF2-40B4-BE49-F238E27FC236}">
                  <a16:creationId xmlns:a16="http://schemas.microsoft.com/office/drawing/2014/main" id="{5B290589-7357-43EF-9C46-248941665494}"/>
                </a:ext>
              </a:extLst>
            </p:cNvPr>
            <p:cNvGrpSpPr/>
            <p:nvPr/>
          </p:nvGrpSpPr>
          <p:grpSpPr>
            <a:xfrm>
              <a:off x="4559421" y="4069317"/>
              <a:ext cx="642306" cy="734746"/>
              <a:chOff x="4559421" y="4069317"/>
              <a:chExt cx="642306" cy="734746"/>
            </a:xfrm>
          </p:grpSpPr>
          <p:sp>
            <p:nvSpPr>
              <p:cNvPr id="44" name="椭圆 17">
                <a:extLst>
                  <a:ext uri="{FF2B5EF4-FFF2-40B4-BE49-F238E27FC236}">
                    <a16:creationId xmlns:a16="http://schemas.microsoft.com/office/drawing/2014/main" id="{A67491DD-948D-46EA-AA5E-F4A5F7BFC811}"/>
                  </a:ext>
                </a:extLst>
              </p:cNvPr>
              <p:cNvSpPr/>
              <p:nvPr/>
            </p:nvSpPr>
            <p:spPr>
              <a:xfrm>
                <a:off x="5030166" y="4632501"/>
                <a:ext cx="171561" cy="171562"/>
              </a:xfrm>
              <a:prstGeom prst="ellipse">
                <a:avLst/>
              </a:prstGeom>
              <a:solidFill>
                <a:schemeClr val="accent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1400">
                  <a:latin typeface="a시월구일2" panose="02020600000000000000" pitchFamily="18" charset="-127"/>
                  <a:ea typeface="a시월구일2" panose="02020600000000000000" pitchFamily="18" charset="-127"/>
                  <a:cs typeface="+mn-ea"/>
                  <a:sym typeface="+mn-lt"/>
                </a:endParaRPr>
              </a:p>
            </p:txBody>
          </p:sp>
          <p:sp>
            <p:nvSpPr>
              <p:cNvPr id="45" name="椭圆 18">
                <a:extLst>
                  <a:ext uri="{FF2B5EF4-FFF2-40B4-BE49-F238E27FC236}">
                    <a16:creationId xmlns:a16="http://schemas.microsoft.com/office/drawing/2014/main" id="{6FEB9C6B-F21F-48B1-8EC7-5E5A71C2CC33}"/>
                  </a:ext>
                </a:extLst>
              </p:cNvPr>
              <p:cNvSpPr/>
              <p:nvPr/>
            </p:nvSpPr>
            <p:spPr>
              <a:xfrm>
                <a:off x="4559421" y="4069317"/>
                <a:ext cx="107934" cy="107934"/>
              </a:xfrm>
              <a:prstGeom prst="ellipse">
                <a:avLst/>
              </a:prstGeom>
              <a:solidFill>
                <a:schemeClr val="accent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1400">
                  <a:latin typeface="a시월구일2" panose="02020600000000000000" pitchFamily="18" charset="-127"/>
                  <a:ea typeface="a시월구일2" panose="02020600000000000000" pitchFamily="18" charset="-127"/>
                  <a:cs typeface="+mn-ea"/>
                  <a:sym typeface="+mn-lt"/>
                </a:endParaRPr>
              </a:p>
            </p:txBody>
          </p:sp>
        </p:grpSp>
        <p:sp>
          <p:nvSpPr>
            <p:cNvPr id="35" name="文本框 8">
              <a:extLst>
                <a:ext uri="{FF2B5EF4-FFF2-40B4-BE49-F238E27FC236}">
                  <a16:creationId xmlns:a16="http://schemas.microsoft.com/office/drawing/2014/main" id="{2C1E6578-EEFE-41C7-A2D9-4CD958DD0249}"/>
                </a:ext>
              </a:extLst>
            </p:cNvPr>
            <p:cNvSpPr txBox="1"/>
            <p:nvPr/>
          </p:nvSpPr>
          <p:spPr>
            <a:xfrm>
              <a:off x="5430242" y="4269749"/>
              <a:ext cx="2392249" cy="277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시월구일2" panose="02020600000000000000" pitchFamily="18" charset="-127"/>
                  <a:ea typeface="a시월구일2" panose="02020600000000000000" pitchFamily="18" charset="-127"/>
                  <a:cs typeface="+mn-ea"/>
                  <a:sym typeface="+mn-lt"/>
                </a:rPr>
                <a:t>실습내용</a:t>
              </a:r>
              <a:endParaRPr kumimoji="1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endParaRPr>
            </a:p>
          </p:txBody>
        </p:sp>
        <p:cxnSp>
          <p:nvCxnSpPr>
            <p:cNvPr id="37" name="直接连接符 14">
              <a:extLst>
                <a:ext uri="{FF2B5EF4-FFF2-40B4-BE49-F238E27FC236}">
                  <a16:creationId xmlns:a16="http://schemas.microsoft.com/office/drawing/2014/main" id="{9CA28062-9B8F-47F6-A01C-93FFB4166EEF}"/>
                </a:ext>
              </a:extLst>
            </p:cNvPr>
            <p:cNvCxnSpPr/>
            <p:nvPr/>
          </p:nvCxnSpPr>
          <p:spPr>
            <a:xfrm>
              <a:off x="5302048" y="4118393"/>
              <a:ext cx="0" cy="579862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D181FD81-7987-4D70-924F-940EC0F02C31}"/>
              </a:ext>
            </a:extLst>
          </p:cNvPr>
          <p:cNvGrpSpPr/>
          <p:nvPr/>
        </p:nvGrpSpPr>
        <p:grpSpPr>
          <a:xfrm>
            <a:off x="1315849" y="4025492"/>
            <a:ext cx="4799829" cy="1084380"/>
            <a:chOff x="4497703" y="4052924"/>
            <a:chExt cx="3324789" cy="751139"/>
          </a:xfrm>
        </p:grpSpPr>
        <p:sp>
          <p:nvSpPr>
            <p:cNvPr id="47" name="椭圆 15">
              <a:extLst>
                <a:ext uri="{FF2B5EF4-FFF2-40B4-BE49-F238E27FC236}">
                  <a16:creationId xmlns:a16="http://schemas.microsoft.com/office/drawing/2014/main" id="{EC8E7F35-2675-42D6-8670-1F8F42350505}"/>
                </a:ext>
              </a:extLst>
            </p:cNvPr>
            <p:cNvSpPr/>
            <p:nvPr/>
          </p:nvSpPr>
          <p:spPr>
            <a:xfrm>
              <a:off x="4559422" y="4114642"/>
              <a:ext cx="615437" cy="6154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sz="3200" dirty="0">
                  <a:latin typeface="a시월구일2" panose="02020600000000000000" pitchFamily="18" charset="-127"/>
                  <a:ea typeface="a시월구일2" panose="02020600000000000000" pitchFamily="18" charset="-127"/>
                </a:rPr>
                <a:t>2</a:t>
              </a:r>
              <a:endParaRPr lang="zh-CN" altLang="en-US" sz="3200" dirty="0">
                <a:latin typeface="a시월구일2" panose="02020600000000000000" pitchFamily="18" charset="-127"/>
                <a:ea typeface="a시월구일2" panose="02020600000000000000" pitchFamily="18" charset="-127"/>
              </a:endParaRPr>
            </a:p>
          </p:txBody>
        </p:sp>
        <p:sp>
          <p:nvSpPr>
            <p:cNvPr id="48" name="椭圆 16">
              <a:extLst>
                <a:ext uri="{FF2B5EF4-FFF2-40B4-BE49-F238E27FC236}">
                  <a16:creationId xmlns:a16="http://schemas.microsoft.com/office/drawing/2014/main" id="{F910069E-7B7F-42C8-939F-6F6A831C81AC}"/>
                </a:ext>
              </a:extLst>
            </p:cNvPr>
            <p:cNvSpPr/>
            <p:nvPr/>
          </p:nvSpPr>
          <p:spPr>
            <a:xfrm>
              <a:off x="4497703" y="4052924"/>
              <a:ext cx="738875" cy="738876"/>
            </a:xfrm>
            <a:prstGeom prst="ellipse">
              <a:avLst/>
            </a:prstGeom>
            <a:noFill/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6600" dirty="0">
                <a:latin typeface="a시월구일2" panose="02020600000000000000" pitchFamily="18" charset="-127"/>
                <a:ea typeface="a시월구일2" panose="02020600000000000000" pitchFamily="18" charset="-127"/>
              </a:endParaRPr>
            </a:p>
          </p:txBody>
        </p:sp>
        <p:grpSp>
          <p:nvGrpSpPr>
            <p:cNvPr id="49" name="그룹 48">
              <a:extLst>
                <a:ext uri="{FF2B5EF4-FFF2-40B4-BE49-F238E27FC236}">
                  <a16:creationId xmlns:a16="http://schemas.microsoft.com/office/drawing/2014/main" id="{A56DA7A7-1219-444B-9B31-C6F9A991D549}"/>
                </a:ext>
              </a:extLst>
            </p:cNvPr>
            <p:cNvGrpSpPr/>
            <p:nvPr/>
          </p:nvGrpSpPr>
          <p:grpSpPr>
            <a:xfrm>
              <a:off x="4559421" y="4069317"/>
              <a:ext cx="642306" cy="734746"/>
              <a:chOff x="4559421" y="4069317"/>
              <a:chExt cx="642306" cy="734746"/>
            </a:xfrm>
          </p:grpSpPr>
          <p:sp>
            <p:nvSpPr>
              <p:cNvPr id="53" name="椭圆 17">
                <a:extLst>
                  <a:ext uri="{FF2B5EF4-FFF2-40B4-BE49-F238E27FC236}">
                    <a16:creationId xmlns:a16="http://schemas.microsoft.com/office/drawing/2014/main" id="{6057BD09-9979-4DA9-B035-36EF08A7A299}"/>
                  </a:ext>
                </a:extLst>
              </p:cNvPr>
              <p:cNvSpPr/>
              <p:nvPr/>
            </p:nvSpPr>
            <p:spPr>
              <a:xfrm>
                <a:off x="5030166" y="4632501"/>
                <a:ext cx="171561" cy="171562"/>
              </a:xfrm>
              <a:prstGeom prst="ellipse">
                <a:avLst/>
              </a:prstGeom>
              <a:solidFill>
                <a:schemeClr val="accent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1400">
                  <a:latin typeface="a시월구일2" panose="02020600000000000000" pitchFamily="18" charset="-127"/>
                  <a:ea typeface="a시월구일2" panose="02020600000000000000" pitchFamily="18" charset="-127"/>
                  <a:cs typeface="+mn-ea"/>
                  <a:sym typeface="+mn-lt"/>
                </a:endParaRPr>
              </a:p>
            </p:txBody>
          </p:sp>
          <p:sp>
            <p:nvSpPr>
              <p:cNvPr id="54" name="椭圆 18">
                <a:extLst>
                  <a:ext uri="{FF2B5EF4-FFF2-40B4-BE49-F238E27FC236}">
                    <a16:creationId xmlns:a16="http://schemas.microsoft.com/office/drawing/2014/main" id="{A10965B8-5680-4303-96C9-351A452B8A17}"/>
                  </a:ext>
                </a:extLst>
              </p:cNvPr>
              <p:cNvSpPr/>
              <p:nvPr/>
            </p:nvSpPr>
            <p:spPr>
              <a:xfrm>
                <a:off x="4559421" y="4069317"/>
                <a:ext cx="107934" cy="107934"/>
              </a:xfrm>
              <a:prstGeom prst="ellipse">
                <a:avLst/>
              </a:prstGeom>
              <a:solidFill>
                <a:schemeClr val="accent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 sz="1400">
                  <a:latin typeface="a시월구일2" panose="02020600000000000000" pitchFamily="18" charset="-127"/>
                  <a:ea typeface="a시월구일2" panose="02020600000000000000" pitchFamily="18" charset="-127"/>
                  <a:cs typeface="+mn-ea"/>
                  <a:sym typeface="+mn-lt"/>
                </a:endParaRPr>
              </a:p>
            </p:txBody>
          </p:sp>
        </p:grpSp>
        <p:sp>
          <p:nvSpPr>
            <p:cNvPr id="50" name="文本框 8">
              <a:extLst>
                <a:ext uri="{FF2B5EF4-FFF2-40B4-BE49-F238E27FC236}">
                  <a16:creationId xmlns:a16="http://schemas.microsoft.com/office/drawing/2014/main" id="{6B09B3A8-5095-4FCA-A53C-F469F7DDE3BB}"/>
                </a:ext>
              </a:extLst>
            </p:cNvPr>
            <p:cNvSpPr txBox="1"/>
            <p:nvPr/>
          </p:nvSpPr>
          <p:spPr>
            <a:xfrm>
              <a:off x="5430243" y="4253185"/>
              <a:ext cx="2392249" cy="277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ko-KR" altLang="en-US" sz="20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시월구일2" panose="02020600000000000000" pitchFamily="18" charset="-127"/>
                  <a:ea typeface="a시월구일2" panose="02020600000000000000" pitchFamily="18" charset="-127"/>
                  <a:cs typeface="+mn-ea"/>
                  <a:sym typeface="+mn-lt"/>
                </a:rPr>
                <a:t>법인소개</a:t>
              </a:r>
              <a:endParaRPr kumimoji="1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endParaRPr>
            </a:p>
          </p:txBody>
        </p:sp>
        <p:sp>
          <p:nvSpPr>
            <p:cNvPr id="51" name="文本框 4">
              <a:extLst>
                <a:ext uri="{FF2B5EF4-FFF2-40B4-BE49-F238E27FC236}">
                  <a16:creationId xmlns:a16="http://schemas.microsoft.com/office/drawing/2014/main" id="{F2B9A9D9-1DC2-4AB0-A0D2-BDFBEBC17A16}"/>
                </a:ext>
              </a:extLst>
            </p:cNvPr>
            <p:cNvSpPr txBox="1"/>
            <p:nvPr/>
          </p:nvSpPr>
          <p:spPr>
            <a:xfrm>
              <a:off x="5329214" y="4396551"/>
              <a:ext cx="2256815" cy="234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R="0" lvl="0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kumimoji="1" lang="en-US" altLang="ko-KR" sz="16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endParaRPr>
            </a:p>
          </p:txBody>
        </p:sp>
        <p:cxnSp>
          <p:nvCxnSpPr>
            <p:cNvPr id="52" name="直接连接符 14">
              <a:extLst>
                <a:ext uri="{FF2B5EF4-FFF2-40B4-BE49-F238E27FC236}">
                  <a16:creationId xmlns:a16="http://schemas.microsoft.com/office/drawing/2014/main" id="{4CF13EA7-1EFC-46B9-A56B-F004C492BF26}"/>
                </a:ext>
              </a:extLst>
            </p:cNvPr>
            <p:cNvCxnSpPr/>
            <p:nvPr/>
          </p:nvCxnSpPr>
          <p:spPr>
            <a:xfrm>
              <a:off x="5302048" y="4118393"/>
              <a:ext cx="0" cy="579862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自由: 形状 85">
            <a:extLst>
              <a:ext uri="{FF2B5EF4-FFF2-40B4-BE49-F238E27FC236}">
                <a16:creationId xmlns:a16="http://schemas.microsoft.com/office/drawing/2014/main" id="{E8C51A1D-56DF-49CF-904D-753DF2F3F613}"/>
              </a:ext>
            </a:extLst>
          </p:cNvPr>
          <p:cNvSpPr/>
          <p:nvPr/>
        </p:nvSpPr>
        <p:spPr>
          <a:xfrm rot="2700000">
            <a:off x="13144102" y="-50371"/>
            <a:ext cx="140300" cy="140300"/>
          </a:xfrm>
          <a:custGeom>
            <a:avLst/>
            <a:gdLst>
              <a:gd name="connsiteX0" fmla="*/ 75778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749181 h 914400"/>
              <a:gd name="connsiteX5" fmla="*/ 757780 w 914400"/>
              <a:gd name="connsiteY5" fmla="*/ 749181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" h="914400">
                <a:moveTo>
                  <a:pt x="757780" y="0"/>
                </a:moveTo>
                <a:lnTo>
                  <a:pt x="914400" y="0"/>
                </a:lnTo>
                <a:lnTo>
                  <a:pt x="914400" y="914400"/>
                </a:lnTo>
                <a:lnTo>
                  <a:pt x="0" y="914400"/>
                </a:lnTo>
                <a:lnTo>
                  <a:pt x="0" y="749181"/>
                </a:lnTo>
                <a:lnTo>
                  <a:pt x="757780" y="74918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a시월구일2" panose="02020600000000000000" pitchFamily="18" charset="-127"/>
              <a:ea typeface="a시월구일2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234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r>
              <a:rPr lang="en-US" noProof="0" dirty="0"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rPr>
              <a:t>1</a:t>
            </a:r>
          </a:p>
        </p:txBody>
      </p:sp>
      <p:sp>
        <p:nvSpPr>
          <p:cNvPr id="28" name="Slide Number Placeholder 3"/>
          <p:cNvSpPr txBox="1">
            <a:spLocks/>
          </p:cNvSpPr>
          <p:nvPr/>
        </p:nvSpPr>
        <p:spPr>
          <a:xfrm>
            <a:off x="11481724" y="436880"/>
            <a:ext cx="431078" cy="188223"/>
          </a:xfrm>
          <a:prstGeom prst="rect">
            <a:avLst/>
          </a:prstGeom>
        </p:spPr>
        <p:txBody>
          <a:bodyPr lIns="0" tIns="0" rIns="0" bIns="0"/>
          <a:lstStyle>
            <a:defPPr>
              <a:defRPr lang="zh-CN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>
              <a:solidFill>
                <a:schemeClr val="tx1"/>
              </a:solidFill>
              <a:latin typeface="a시월구일2" panose="02020600000000000000" pitchFamily="18" charset="-127"/>
              <a:ea typeface="a시월구일2" panose="02020600000000000000" pitchFamily="18" charset="-127"/>
              <a:cs typeface="+mn-ea"/>
              <a:sym typeface="+mn-lt"/>
            </a:endParaRPr>
          </a:p>
        </p:txBody>
      </p:sp>
      <p:sp>
        <p:nvSpPr>
          <p:cNvPr id="6" name="文本占位符 24">
            <a:extLst>
              <a:ext uri="{FF2B5EF4-FFF2-40B4-BE49-F238E27FC236}">
                <a16:creationId xmlns:a16="http://schemas.microsoft.com/office/drawing/2014/main" id="{C224E8F7-AD88-4A7C-BF11-B0190564932F}"/>
              </a:ext>
            </a:extLst>
          </p:cNvPr>
          <p:cNvSpPr txBox="1">
            <a:spLocks/>
          </p:cNvSpPr>
          <p:nvPr/>
        </p:nvSpPr>
        <p:spPr>
          <a:xfrm>
            <a:off x="289358" y="283801"/>
            <a:ext cx="10126642" cy="63426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  <a:defRPr lang="en-US" sz="200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sz="16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sz="1600" kern="1200" dirty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4000" b="1" dirty="0"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rPr>
              <a:t>농촌희망재단지원사업</a:t>
            </a:r>
            <a:endParaRPr lang="zh-CN" altLang="en-US" sz="4000" b="1" dirty="0">
              <a:latin typeface="a시월구일2" panose="02020600000000000000" pitchFamily="18" charset="-127"/>
              <a:ea typeface="a시월구일2" panose="02020600000000000000" pitchFamily="18" charset="-127"/>
              <a:cs typeface="+mn-ea"/>
              <a:sym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194FFC-320D-43CC-8664-9E94B6F93FC3}"/>
              </a:ext>
            </a:extLst>
          </p:cNvPr>
          <p:cNvSpPr txBox="1"/>
          <p:nvPr/>
        </p:nvSpPr>
        <p:spPr>
          <a:xfrm>
            <a:off x="622570" y="1595336"/>
            <a:ext cx="5473430" cy="3929975"/>
          </a:xfrm>
          <a:prstGeom prst="rect">
            <a:avLst/>
          </a:prstGeom>
          <a:ln w="38100"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endParaRPr lang="ko-KR" altLang="en-US" sz="1800" dirty="0">
              <a:solidFill>
                <a:schemeClr val="accent2"/>
              </a:solidFill>
              <a:latin typeface="고도 M" panose="02000503000000020004" pitchFamily="2" charset="-127"/>
              <a:ea typeface="고도 M" panose="02000503000000020004" pitchFamily="2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E27BEA-A2F0-4CA2-93CE-E966407C2538}"/>
              </a:ext>
            </a:extLst>
          </p:cNvPr>
          <p:cNvSpPr txBox="1"/>
          <p:nvPr/>
        </p:nvSpPr>
        <p:spPr>
          <a:xfrm>
            <a:off x="1186774" y="1595336"/>
            <a:ext cx="7198469" cy="1031132"/>
          </a:xfrm>
          <a:prstGeom prst="rect">
            <a:avLst/>
          </a:prstGeom>
          <a:ln w="38100"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ko-KR" altLang="en-US" sz="1800" dirty="0">
              <a:solidFill>
                <a:schemeClr val="accent2"/>
              </a:solidFill>
              <a:latin typeface="a시월구일2" panose="02020600000000000000" pitchFamily="18" charset="-127"/>
              <a:ea typeface="a시월구일2" panose="02020600000000000000" pitchFamily="18" charset="-127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07E08D61-258C-48E7-8FA1-E02F22D75C85}"/>
              </a:ext>
            </a:extLst>
          </p:cNvPr>
          <p:cNvSpPr/>
          <p:nvPr/>
        </p:nvSpPr>
        <p:spPr>
          <a:xfrm>
            <a:off x="878584" y="918066"/>
            <a:ext cx="10690846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ko-KR" altLang="en-US" sz="2000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대상</a:t>
            </a:r>
            <a:r>
              <a:rPr lang="en-US" altLang="ko-KR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: </a:t>
            </a:r>
            <a:r>
              <a:rPr lang="ko-KR" altLang="en-US" dirty="0" err="1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박사리</a:t>
            </a:r>
            <a:r>
              <a:rPr lang="ko-KR" altLang="en-US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 경로당 이용 지역주민</a:t>
            </a:r>
            <a:endParaRPr lang="en-US" altLang="ko-KR" dirty="0">
              <a:solidFill>
                <a:schemeClr val="accent2"/>
              </a:solidFill>
              <a:latin typeface="a시월구일2" panose="02020600000000000000" pitchFamily="18" charset="-127"/>
              <a:ea typeface="a시월구일2" panose="02020600000000000000" pitchFamily="18" charset="-127"/>
            </a:endParaRP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ko-KR" altLang="en-US" sz="2000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장소</a:t>
            </a:r>
            <a:r>
              <a:rPr lang="en-US" altLang="ko-KR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: </a:t>
            </a:r>
            <a:r>
              <a:rPr lang="ko-KR" altLang="en-US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경산시 </a:t>
            </a:r>
            <a:r>
              <a:rPr lang="ko-KR" altLang="en-US" dirty="0" err="1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와촌면</a:t>
            </a:r>
            <a:r>
              <a:rPr lang="ko-KR" altLang="en-US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 </a:t>
            </a:r>
            <a:r>
              <a:rPr lang="ko-KR" altLang="en-US" dirty="0" err="1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박사리</a:t>
            </a:r>
            <a:r>
              <a:rPr lang="ko-KR" altLang="en-US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 경로당</a:t>
            </a:r>
            <a:endParaRPr lang="en-US" altLang="ko-KR" dirty="0">
              <a:solidFill>
                <a:schemeClr val="accent2"/>
              </a:solidFill>
              <a:latin typeface="a시월구일2" panose="02020600000000000000" pitchFamily="18" charset="-127"/>
              <a:ea typeface="a시월구일2" panose="02020600000000000000" pitchFamily="18" charset="-127"/>
            </a:endParaRP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ko-KR" altLang="en-US" sz="2000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목적</a:t>
            </a:r>
            <a:r>
              <a:rPr lang="en-US" altLang="ko-KR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: </a:t>
            </a:r>
            <a:r>
              <a:rPr lang="ko-KR" altLang="en-US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농촌지역의 지역주민을 대상으로 건강</a:t>
            </a:r>
            <a:r>
              <a:rPr lang="en-US" altLang="ko-KR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, </a:t>
            </a:r>
            <a:r>
              <a:rPr lang="ko-KR" altLang="en-US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교양 문화 등의 여가서비스를 제공함으로써 </a:t>
            </a:r>
            <a:r>
              <a:rPr lang="ko-KR" altLang="en-US" dirty="0">
                <a:solidFill>
                  <a:srgbClr val="FF0000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어르신들의</a:t>
            </a:r>
            <a:br>
              <a:rPr lang="en-US" altLang="ko-KR" dirty="0">
                <a:solidFill>
                  <a:srgbClr val="FF0000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</a:br>
            <a:r>
              <a:rPr lang="en-US" altLang="ko-KR" dirty="0">
                <a:solidFill>
                  <a:srgbClr val="FF0000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         </a:t>
            </a:r>
            <a:r>
              <a:rPr lang="ko-KR" altLang="en-US" dirty="0">
                <a:solidFill>
                  <a:srgbClr val="FF0000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삶의 질 향상을 도모</a:t>
            </a:r>
            <a:r>
              <a:rPr lang="ko-KR" altLang="en-US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하고 </a:t>
            </a:r>
            <a:r>
              <a:rPr lang="ko-KR" altLang="en-US" dirty="0">
                <a:solidFill>
                  <a:srgbClr val="FF0000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마을 내 건강한 공동체를 형성</a:t>
            </a:r>
            <a:endParaRPr lang="en-US" altLang="ko-KR" dirty="0">
              <a:solidFill>
                <a:srgbClr val="FF0000"/>
              </a:solidFill>
              <a:latin typeface="a시월구일2" panose="02020600000000000000" pitchFamily="18" charset="-127"/>
              <a:ea typeface="a시월구일2" panose="02020600000000000000" pitchFamily="18" charset="-127"/>
            </a:endParaRP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ko-KR" altLang="en-US" sz="2000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사업내용</a:t>
            </a:r>
            <a:r>
              <a:rPr lang="en-US" altLang="ko-KR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: </a:t>
            </a:r>
            <a:r>
              <a:rPr lang="ko-KR" altLang="en-US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건강박사 학습교실</a:t>
            </a:r>
            <a:r>
              <a:rPr lang="en-US" altLang="ko-KR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(</a:t>
            </a:r>
            <a:r>
              <a:rPr lang="ko-KR" altLang="en-US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체조</a:t>
            </a:r>
            <a:r>
              <a:rPr lang="en-US" altLang="ko-KR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, </a:t>
            </a:r>
            <a:r>
              <a:rPr lang="ko-KR" altLang="en-US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노래</a:t>
            </a:r>
            <a:r>
              <a:rPr lang="en-US" altLang="ko-KR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), </a:t>
            </a:r>
            <a:r>
              <a:rPr lang="ko-KR" altLang="en-US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흥 박사 난타교실</a:t>
            </a:r>
            <a:r>
              <a:rPr lang="en-US" altLang="ko-KR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, </a:t>
            </a:r>
            <a:r>
              <a:rPr lang="ko-KR" altLang="en-US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척척박사 정보교실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5E5B680C-9132-497F-8EE0-E960A5A23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1013" y="4135799"/>
            <a:ext cx="3543300" cy="230505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F08319A2-BCD7-42C9-83BA-B05D73DA70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8410" y="4174473"/>
            <a:ext cx="3562350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01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文本占位符 24">
            <a:extLst>
              <a:ext uri="{FF2B5EF4-FFF2-40B4-BE49-F238E27FC236}">
                <a16:creationId xmlns:a16="http://schemas.microsoft.com/office/drawing/2014/main" id="{E01CFE7A-72F8-4DEE-9587-39949E04EFDD}"/>
              </a:ext>
            </a:extLst>
          </p:cNvPr>
          <p:cNvSpPr txBox="1">
            <a:spLocks/>
          </p:cNvSpPr>
          <p:nvPr/>
        </p:nvSpPr>
        <p:spPr>
          <a:xfrm>
            <a:off x="5627632" y="2940929"/>
            <a:ext cx="4838422" cy="6342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o-KR" altLang="en-US" sz="4000" b="1" dirty="0"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rPr>
              <a:t>실습 내용</a:t>
            </a:r>
            <a:endParaRPr lang="zh-CN" altLang="en-US" sz="4000" b="1" dirty="0">
              <a:latin typeface="a시월구일2" panose="02020600000000000000" pitchFamily="18" charset="-127"/>
              <a:ea typeface="a시월구일2" panose="02020600000000000000" pitchFamily="18" charset="-127"/>
              <a:cs typeface="+mn-ea"/>
              <a:sym typeface="+mn-lt"/>
            </a:endParaRPr>
          </a:p>
        </p:txBody>
      </p:sp>
      <p:cxnSp>
        <p:nvCxnSpPr>
          <p:cNvPr id="47" name="直接连接符 12">
            <a:extLst>
              <a:ext uri="{FF2B5EF4-FFF2-40B4-BE49-F238E27FC236}">
                <a16:creationId xmlns:a16="http://schemas.microsoft.com/office/drawing/2014/main" id="{677064C6-A44B-44BD-BC2F-CAE45D8DD86B}"/>
              </a:ext>
            </a:extLst>
          </p:cNvPr>
          <p:cNvCxnSpPr/>
          <p:nvPr/>
        </p:nvCxnSpPr>
        <p:spPr>
          <a:xfrm>
            <a:off x="5377833" y="2699266"/>
            <a:ext cx="0" cy="1128585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组合 4">
            <a:extLst>
              <a:ext uri="{FF2B5EF4-FFF2-40B4-BE49-F238E27FC236}">
                <a16:creationId xmlns:a16="http://schemas.microsoft.com/office/drawing/2014/main" id="{FE00FA00-EECB-4CFC-A9FD-FCC57AFD82F2}"/>
              </a:ext>
            </a:extLst>
          </p:cNvPr>
          <p:cNvGrpSpPr/>
          <p:nvPr/>
        </p:nvGrpSpPr>
        <p:grpSpPr>
          <a:xfrm>
            <a:off x="3934428" y="2673419"/>
            <a:ext cx="1193607" cy="1184358"/>
            <a:chOff x="2498710" y="2311467"/>
            <a:chExt cx="1748840" cy="1777866"/>
          </a:xfrm>
        </p:grpSpPr>
        <p:sp>
          <p:nvSpPr>
            <p:cNvPr id="49" name="椭圆 1">
              <a:extLst>
                <a:ext uri="{FF2B5EF4-FFF2-40B4-BE49-F238E27FC236}">
                  <a16:creationId xmlns:a16="http://schemas.microsoft.com/office/drawing/2014/main" id="{B5A75074-D29D-40D8-A1E1-805E4B6EDAD2}"/>
                </a:ext>
              </a:extLst>
            </p:cNvPr>
            <p:cNvSpPr/>
            <p:nvPr/>
          </p:nvSpPr>
          <p:spPr>
            <a:xfrm>
              <a:off x="2644792" y="2457549"/>
              <a:ext cx="1456676" cy="145667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sz="4800" dirty="0">
                  <a:latin typeface="a시월구일2" panose="02020600000000000000" pitchFamily="18" charset="-127"/>
                  <a:ea typeface="a시월구일2" panose="02020600000000000000" pitchFamily="18" charset="-127"/>
                </a:rPr>
                <a:t>4</a:t>
              </a:r>
              <a:endParaRPr lang="zh-CN" altLang="en-US" sz="4800" dirty="0">
                <a:latin typeface="a시월구일2" panose="02020600000000000000" pitchFamily="18" charset="-127"/>
                <a:ea typeface="a시월구일2" panose="02020600000000000000" pitchFamily="18" charset="-127"/>
              </a:endParaRPr>
            </a:p>
          </p:txBody>
        </p:sp>
        <p:sp>
          <p:nvSpPr>
            <p:cNvPr id="50" name="椭圆 21">
              <a:extLst>
                <a:ext uri="{FF2B5EF4-FFF2-40B4-BE49-F238E27FC236}">
                  <a16:creationId xmlns:a16="http://schemas.microsoft.com/office/drawing/2014/main" id="{DA5BD2F4-B10F-42A6-994D-3C7A5D0D4792}"/>
                </a:ext>
              </a:extLst>
            </p:cNvPr>
            <p:cNvSpPr/>
            <p:nvPr/>
          </p:nvSpPr>
          <p:spPr>
            <a:xfrm>
              <a:off x="2498710" y="2311467"/>
              <a:ext cx="1748840" cy="1748840"/>
            </a:xfrm>
            <a:prstGeom prst="ellipse">
              <a:avLst/>
            </a:prstGeom>
            <a:noFill/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8000" dirty="0">
                <a:latin typeface="a시월구일2" panose="02020600000000000000" pitchFamily="18" charset="-127"/>
                <a:ea typeface="a시월구일2" panose="02020600000000000000" pitchFamily="18" charset="-127"/>
              </a:endParaRPr>
            </a:p>
          </p:txBody>
        </p:sp>
        <p:sp>
          <p:nvSpPr>
            <p:cNvPr id="51" name="椭圆 11">
              <a:extLst>
                <a:ext uri="{FF2B5EF4-FFF2-40B4-BE49-F238E27FC236}">
                  <a16:creationId xmlns:a16="http://schemas.microsoft.com/office/drawing/2014/main" id="{FD5C9FFD-6845-42DA-96E3-A9C4DCE6290B}"/>
                </a:ext>
              </a:extLst>
            </p:cNvPr>
            <p:cNvSpPr/>
            <p:nvPr/>
          </p:nvSpPr>
          <p:spPr>
            <a:xfrm>
              <a:off x="3758995" y="3683265"/>
              <a:ext cx="406068" cy="406068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endParaRPr>
            </a:p>
          </p:txBody>
        </p:sp>
        <p:sp>
          <p:nvSpPr>
            <p:cNvPr id="52" name="椭圆 20">
              <a:extLst>
                <a:ext uri="{FF2B5EF4-FFF2-40B4-BE49-F238E27FC236}">
                  <a16:creationId xmlns:a16="http://schemas.microsoft.com/office/drawing/2014/main" id="{BA71D430-43C9-4649-8CF5-1EAB63856691}"/>
                </a:ext>
              </a:extLst>
            </p:cNvPr>
            <p:cNvSpPr/>
            <p:nvPr/>
          </p:nvSpPr>
          <p:spPr>
            <a:xfrm>
              <a:off x="2644791" y="2350267"/>
              <a:ext cx="255468" cy="255468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075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24">
            <a:extLst>
              <a:ext uri="{FF2B5EF4-FFF2-40B4-BE49-F238E27FC236}">
                <a16:creationId xmlns:a16="http://schemas.microsoft.com/office/drawing/2014/main" id="{C224E8F7-AD88-4A7C-BF11-B0190564932F}"/>
              </a:ext>
            </a:extLst>
          </p:cNvPr>
          <p:cNvSpPr txBox="1">
            <a:spLocks/>
          </p:cNvSpPr>
          <p:nvPr/>
        </p:nvSpPr>
        <p:spPr>
          <a:xfrm>
            <a:off x="289358" y="283801"/>
            <a:ext cx="9515824" cy="63426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  <a:defRPr lang="en-US" sz="200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sz="16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sz="1600" kern="1200" dirty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000" b="1" dirty="0"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rPr>
              <a:t>1</a:t>
            </a:r>
            <a:r>
              <a:rPr lang="ko-KR" altLang="en-US" sz="4000" b="1" dirty="0"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rPr>
              <a:t>주차 </a:t>
            </a:r>
            <a:r>
              <a:rPr lang="en-US" altLang="ko-KR" sz="4000" b="1" dirty="0"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rPr>
              <a:t>[2018.7.2.~7.6.]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66BCED8-B4BE-4B8B-A759-4C84B37CE4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65" y="3538621"/>
            <a:ext cx="3696411" cy="2638665"/>
          </a:xfrm>
          <a:prstGeom prst="rect">
            <a:avLst/>
          </a:prstGeom>
        </p:spPr>
      </p:pic>
      <p:graphicFrame>
        <p:nvGraphicFramePr>
          <p:cNvPr id="3" name="다이어그램 2">
            <a:extLst>
              <a:ext uri="{FF2B5EF4-FFF2-40B4-BE49-F238E27FC236}">
                <a16:creationId xmlns:a16="http://schemas.microsoft.com/office/drawing/2014/main" id="{C5C4C1DD-F76D-448A-A397-7F03E884B2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9474366"/>
              </p:ext>
            </p:extLst>
          </p:nvPr>
        </p:nvGraphicFramePr>
        <p:xfrm>
          <a:off x="464126" y="1043599"/>
          <a:ext cx="11263747" cy="24950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그림 7">
            <a:extLst>
              <a:ext uri="{FF2B5EF4-FFF2-40B4-BE49-F238E27FC236}">
                <a16:creationId xmlns:a16="http://schemas.microsoft.com/office/drawing/2014/main" id="{98C09327-121C-4244-B08C-80280E2E27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40547" y="3538621"/>
            <a:ext cx="3662488" cy="2706385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B74D90B7-0C95-4F5B-A112-6E0B847C76D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685" y="3538621"/>
            <a:ext cx="3686628" cy="276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63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24">
            <a:extLst>
              <a:ext uri="{FF2B5EF4-FFF2-40B4-BE49-F238E27FC236}">
                <a16:creationId xmlns:a16="http://schemas.microsoft.com/office/drawing/2014/main" id="{C224E8F7-AD88-4A7C-BF11-B0190564932F}"/>
              </a:ext>
            </a:extLst>
          </p:cNvPr>
          <p:cNvSpPr txBox="1">
            <a:spLocks/>
          </p:cNvSpPr>
          <p:nvPr/>
        </p:nvSpPr>
        <p:spPr>
          <a:xfrm>
            <a:off x="289358" y="283801"/>
            <a:ext cx="9515824" cy="63426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  <a:defRPr lang="en-US" sz="200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sz="16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sz="1600" kern="1200" dirty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000" b="1" dirty="0"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rPr>
              <a:t>2</a:t>
            </a:r>
            <a:r>
              <a:rPr lang="ko-KR" altLang="en-US" sz="4000" b="1" dirty="0"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rPr>
              <a:t>주차</a:t>
            </a:r>
            <a:r>
              <a:rPr lang="en-US" altLang="ko-KR" sz="4000" b="1" dirty="0"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rPr>
              <a:t> [2018.7.9.~7.13.]</a:t>
            </a:r>
          </a:p>
        </p:txBody>
      </p:sp>
      <p:graphicFrame>
        <p:nvGraphicFramePr>
          <p:cNvPr id="3" name="다이어그램 2">
            <a:extLst>
              <a:ext uri="{FF2B5EF4-FFF2-40B4-BE49-F238E27FC236}">
                <a16:creationId xmlns:a16="http://schemas.microsoft.com/office/drawing/2014/main" id="{C5C4C1DD-F76D-448A-A397-7F03E884B2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1490654"/>
              </p:ext>
            </p:extLst>
          </p:nvPr>
        </p:nvGraphicFramePr>
        <p:xfrm>
          <a:off x="232063" y="1125816"/>
          <a:ext cx="11727873" cy="24950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그림 6">
            <a:extLst>
              <a:ext uri="{FF2B5EF4-FFF2-40B4-BE49-F238E27FC236}">
                <a16:creationId xmlns:a16="http://schemas.microsoft.com/office/drawing/2014/main" id="{F3665D08-C14C-4F1B-B132-0BC16D53D4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462903" y="3447293"/>
            <a:ext cx="2906852" cy="3253942"/>
          </a:xfrm>
          <a:prstGeom prst="rect">
            <a:avLst/>
          </a:prstGeom>
        </p:spPr>
      </p:pic>
      <p:pic>
        <p:nvPicPr>
          <p:cNvPr id="9" name="_x144306808" descr="EMB000007f05cab">
            <a:extLst>
              <a:ext uri="{FF2B5EF4-FFF2-40B4-BE49-F238E27FC236}">
                <a16:creationId xmlns:a16="http://schemas.microsoft.com/office/drawing/2014/main" id="{6A717F49-0908-4798-99AF-07B43CC42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398" y="3620837"/>
            <a:ext cx="3662220" cy="2906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31550942-564C-47D6-B11F-22CE0C49641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716" y="3667347"/>
            <a:ext cx="3662220" cy="286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54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24">
            <a:extLst>
              <a:ext uri="{FF2B5EF4-FFF2-40B4-BE49-F238E27FC236}">
                <a16:creationId xmlns:a16="http://schemas.microsoft.com/office/drawing/2014/main" id="{C224E8F7-AD88-4A7C-BF11-B0190564932F}"/>
              </a:ext>
            </a:extLst>
          </p:cNvPr>
          <p:cNvSpPr txBox="1">
            <a:spLocks/>
          </p:cNvSpPr>
          <p:nvPr/>
        </p:nvSpPr>
        <p:spPr>
          <a:xfrm>
            <a:off x="289358" y="283801"/>
            <a:ext cx="9515824" cy="63426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  <a:defRPr lang="en-US" sz="200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sz="16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sz="1600" kern="1200" dirty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000" b="1" dirty="0"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rPr>
              <a:t>3</a:t>
            </a:r>
            <a:r>
              <a:rPr lang="ko-KR" altLang="en-US" sz="4000" b="1" dirty="0"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rPr>
              <a:t>주차</a:t>
            </a:r>
            <a:r>
              <a:rPr lang="en-US" altLang="ko-KR" sz="4000" b="1" dirty="0"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rPr>
              <a:t> [2018.7.16.~7.20.]</a:t>
            </a:r>
          </a:p>
        </p:txBody>
      </p:sp>
      <p:graphicFrame>
        <p:nvGraphicFramePr>
          <p:cNvPr id="3" name="다이어그램 2">
            <a:extLst>
              <a:ext uri="{FF2B5EF4-FFF2-40B4-BE49-F238E27FC236}">
                <a16:creationId xmlns:a16="http://schemas.microsoft.com/office/drawing/2014/main" id="{C5C4C1DD-F76D-448A-A397-7F03E884B2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3960256"/>
              </p:ext>
            </p:extLst>
          </p:nvPr>
        </p:nvGraphicFramePr>
        <p:xfrm>
          <a:off x="464126" y="1043599"/>
          <a:ext cx="11263747" cy="24950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그림 8">
            <a:extLst>
              <a:ext uri="{FF2B5EF4-FFF2-40B4-BE49-F238E27FC236}">
                <a16:creationId xmlns:a16="http://schemas.microsoft.com/office/drawing/2014/main" id="{0A296CD0-EC33-4223-BC8E-9EAAFA25C2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126" y="3664154"/>
            <a:ext cx="3393499" cy="25495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308947B5-BFFD-407E-9834-0CB7958B4B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122" y="3664154"/>
            <a:ext cx="3512929" cy="2549598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A49AFF25-39EB-490B-B003-5C09368E68F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2" r="19102"/>
          <a:stretch/>
        </p:blipFill>
        <p:spPr>
          <a:xfrm rot="5400000">
            <a:off x="8698199" y="3129505"/>
            <a:ext cx="2495024" cy="3564323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08BD00C8-4674-47F1-A456-87E97A338F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52243" y="4214223"/>
            <a:ext cx="2605381" cy="2125062"/>
          </a:xfrm>
          <a:prstGeom prst="rect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751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24">
            <a:extLst>
              <a:ext uri="{FF2B5EF4-FFF2-40B4-BE49-F238E27FC236}">
                <a16:creationId xmlns:a16="http://schemas.microsoft.com/office/drawing/2014/main" id="{C224E8F7-AD88-4A7C-BF11-B0190564932F}"/>
              </a:ext>
            </a:extLst>
          </p:cNvPr>
          <p:cNvSpPr txBox="1">
            <a:spLocks/>
          </p:cNvSpPr>
          <p:nvPr/>
        </p:nvSpPr>
        <p:spPr>
          <a:xfrm>
            <a:off x="289358" y="283801"/>
            <a:ext cx="9515824" cy="63426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  <a:defRPr lang="en-US" sz="200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sz="16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sz="1600" kern="1200" dirty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4000" b="1" dirty="0"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rPr>
              <a:t>4</a:t>
            </a:r>
            <a:r>
              <a:rPr lang="ko-KR" altLang="en-US" sz="4000" b="1" dirty="0"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rPr>
              <a:t>주차</a:t>
            </a:r>
            <a:r>
              <a:rPr lang="en-US" altLang="ko-KR" sz="4000" b="1" dirty="0"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rPr>
              <a:t> [2018.7.23.~7.27.]</a:t>
            </a:r>
          </a:p>
        </p:txBody>
      </p:sp>
      <p:graphicFrame>
        <p:nvGraphicFramePr>
          <p:cNvPr id="3" name="다이어그램 2">
            <a:extLst>
              <a:ext uri="{FF2B5EF4-FFF2-40B4-BE49-F238E27FC236}">
                <a16:creationId xmlns:a16="http://schemas.microsoft.com/office/drawing/2014/main" id="{C5C4C1DD-F76D-448A-A397-7F03E884B2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3489442"/>
              </p:ext>
            </p:extLst>
          </p:nvPr>
        </p:nvGraphicFramePr>
        <p:xfrm>
          <a:off x="464126" y="1043599"/>
          <a:ext cx="11263747" cy="24950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그림 8" descr="KakaoTalk_20181103_210445671.jpg">
            <a:extLst>
              <a:ext uri="{FF2B5EF4-FFF2-40B4-BE49-F238E27FC236}">
                <a16:creationId xmlns:a16="http://schemas.microsoft.com/office/drawing/2014/main" id="{61F8A4F2-8DF0-420B-BB40-786AEFF8CAFA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 l="43245"/>
          <a:stretch>
            <a:fillRect/>
          </a:stretch>
        </p:blipFill>
        <p:spPr>
          <a:xfrm rot="5400000">
            <a:off x="997492" y="3259375"/>
            <a:ext cx="2495023" cy="330457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86E47019-DAA5-4F1F-95DD-3997AB8C301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423" y="3664154"/>
            <a:ext cx="3326696" cy="2495022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0A9444EC-833C-48D2-9BC1-89F7482DDE4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415" y="3664153"/>
            <a:ext cx="3304579" cy="247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00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r>
              <a:rPr lang="en-US" noProof="0" dirty="0"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rPr>
              <a:t>1</a:t>
            </a:r>
          </a:p>
        </p:txBody>
      </p:sp>
      <p:sp>
        <p:nvSpPr>
          <p:cNvPr id="28" name="Slide Number Placeholder 3"/>
          <p:cNvSpPr txBox="1">
            <a:spLocks/>
          </p:cNvSpPr>
          <p:nvPr/>
        </p:nvSpPr>
        <p:spPr>
          <a:xfrm>
            <a:off x="11481724" y="436880"/>
            <a:ext cx="431078" cy="188223"/>
          </a:xfrm>
          <a:prstGeom prst="rect">
            <a:avLst/>
          </a:prstGeom>
        </p:spPr>
        <p:txBody>
          <a:bodyPr lIns="0" tIns="0" rIns="0" bIns="0"/>
          <a:lstStyle>
            <a:defPPr>
              <a:defRPr lang="zh-CN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>
              <a:solidFill>
                <a:schemeClr val="tx1"/>
              </a:solidFill>
              <a:latin typeface="a시월구일2" panose="02020600000000000000" pitchFamily="18" charset="-127"/>
              <a:ea typeface="a시월구일2" panose="02020600000000000000" pitchFamily="18" charset="-127"/>
              <a:cs typeface="+mn-ea"/>
              <a:sym typeface="+mn-lt"/>
            </a:endParaRPr>
          </a:p>
        </p:txBody>
      </p:sp>
      <p:sp>
        <p:nvSpPr>
          <p:cNvPr id="6" name="文本占位符 24">
            <a:extLst>
              <a:ext uri="{FF2B5EF4-FFF2-40B4-BE49-F238E27FC236}">
                <a16:creationId xmlns:a16="http://schemas.microsoft.com/office/drawing/2014/main" id="{C224E8F7-AD88-4A7C-BF11-B0190564932F}"/>
              </a:ext>
            </a:extLst>
          </p:cNvPr>
          <p:cNvSpPr txBox="1">
            <a:spLocks/>
          </p:cNvSpPr>
          <p:nvPr/>
        </p:nvSpPr>
        <p:spPr>
          <a:xfrm>
            <a:off x="400358" y="283531"/>
            <a:ext cx="6420510" cy="63426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  <a:defRPr lang="en-US" sz="200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sz="16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sz="1600" kern="1200" dirty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4000" b="1" dirty="0"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rPr>
              <a:t>과제</a:t>
            </a:r>
            <a:r>
              <a:rPr lang="en-US" altLang="ko-KR" sz="4000" b="1" dirty="0"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rPr>
              <a:t>-</a:t>
            </a:r>
            <a:r>
              <a:rPr lang="ko-KR" altLang="en-US" sz="4000" b="1" dirty="0" err="1"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rPr>
              <a:t>프로포절</a:t>
            </a:r>
            <a:r>
              <a:rPr lang="ko-KR" altLang="en-US" sz="4000" b="1" dirty="0"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rPr>
              <a:t> 작성</a:t>
            </a:r>
            <a:endParaRPr lang="en-US" altLang="ko-KR" sz="4000" b="1" dirty="0">
              <a:latin typeface="a시월구일2" panose="02020600000000000000" pitchFamily="18" charset="-127"/>
              <a:ea typeface="a시월구일2" panose="02020600000000000000" pitchFamily="18" charset="-127"/>
              <a:cs typeface="+mn-ea"/>
              <a:sym typeface="+mn-lt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79451071-CBC8-4A33-B510-B452B6A60839}"/>
              </a:ext>
            </a:extLst>
          </p:cNvPr>
          <p:cNvSpPr/>
          <p:nvPr/>
        </p:nvSpPr>
        <p:spPr>
          <a:xfrm>
            <a:off x="152399" y="954137"/>
            <a:ext cx="11887199" cy="585037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시월구일2" panose="02020600000000000000" pitchFamily="18" charset="-127"/>
              <a:ea typeface="a시월구일2" panose="02020600000000000000" pitchFamily="18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796CEDE-69F3-44C2-ACE8-58B70B899205}"/>
              </a:ext>
            </a:extLst>
          </p:cNvPr>
          <p:cNvSpPr txBox="1"/>
          <p:nvPr/>
        </p:nvSpPr>
        <p:spPr>
          <a:xfrm>
            <a:off x="414847" y="1380490"/>
            <a:ext cx="11362302" cy="884525"/>
          </a:xfrm>
          <a:prstGeom prst="rect">
            <a:avLst/>
          </a:prstGeom>
          <a:ln w="38100">
            <a:noFill/>
          </a:ln>
        </p:spPr>
        <p:txBody>
          <a:bodyPr wrap="square" lIns="0" tIns="0" rIns="0" bIns="0" rtlCol="0">
            <a:no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ko-KR" altLang="en-US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서비스 지역 </a:t>
            </a:r>
            <a:r>
              <a:rPr lang="en-US" altLang="ko-KR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: </a:t>
            </a:r>
            <a:r>
              <a:rPr lang="ko-KR" altLang="en-US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경산시 </a:t>
            </a:r>
            <a:r>
              <a:rPr lang="ko-KR" altLang="en-US" dirty="0" err="1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와촌면</a:t>
            </a:r>
            <a:r>
              <a:rPr lang="ko-KR" altLang="en-US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 </a:t>
            </a:r>
            <a:r>
              <a:rPr lang="ko-KR" altLang="en-US" dirty="0" err="1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박사리</a:t>
            </a:r>
            <a:endParaRPr lang="en-US" altLang="ko-KR" dirty="0">
              <a:solidFill>
                <a:schemeClr val="accent2"/>
              </a:solidFill>
              <a:latin typeface="a시월구일2" panose="02020600000000000000" pitchFamily="18" charset="-127"/>
              <a:ea typeface="a시월구일2" panose="02020600000000000000" pitchFamily="18" charset="-127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ko-KR" altLang="en-US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서비스 대상 </a:t>
            </a:r>
            <a:r>
              <a:rPr lang="en-US" altLang="ko-KR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: </a:t>
            </a:r>
            <a:r>
              <a:rPr lang="ko-KR" altLang="en-US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경산시 </a:t>
            </a:r>
            <a:r>
              <a:rPr lang="ko-KR" altLang="en-US" dirty="0" err="1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와촌면</a:t>
            </a:r>
            <a:r>
              <a:rPr lang="ko-KR" altLang="en-US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 박사리에 거주하는 여성노인</a:t>
            </a:r>
            <a:endParaRPr lang="en-US" altLang="ko-KR" dirty="0">
              <a:solidFill>
                <a:schemeClr val="accent2"/>
              </a:solidFill>
              <a:latin typeface="a시월구일2" panose="02020600000000000000" pitchFamily="18" charset="-127"/>
              <a:ea typeface="a시월구일2" panose="02020600000000000000" pitchFamily="18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02B2C59-F832-4E93-BDC6-E1BF92D426A8}"/>
              </a:ext>
            </a:extLst>
          </p:cNvPr>
          <p:cNvSpPr txBox="1"/>
          <p:nvPr/>
        </p:nvSpPr>
        <p:spPr>
          <a:xfrm>
            <a:off x="725862" y="954137"/>
            <a:ext cx="9898131" cy="405481"/>
          </a:xfrm>
          <a:prstGeom prst="rect">
            <a:avLst/>
          </a:prstGeom>
          <a:ln w="38100"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ko-KR" altLang="en-US" sz="1800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사업명 </a:t>
            </a:r>
            <a:r>
              <a:rPr lang="en-US" altLang="ko-KR" sz="1800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:  </a:t>
            </a:r>
            <a:r>
              <a:rPr lang="ko-KR" altLang="en-US" sz="1800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오지마을 주민을 위한 행복증진 프로그램 </a:t>
            </a:r>
            <a:r>
              <a:rPr lang="en-US" altLang="ko-KR" sz="1800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“</a:t>
            </a:r>
            <a:r>
              <a:rPr lang="ko-KR" altLang="en-US" sz="1800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진달래</a:t>
            </a:r>
            <a:r>
              <a:rPr lang="en-US" altLang="ko-KR" sz="1800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(</a:t>
            </a:r>
            <a:r>
              <a:rPr lang="ko-KR" altLang="en-US" sz="1800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진주같이 달라질 내일을 위해</a:t>
            </a:r>
            <a:r>
              <a:rPr lang="en-US" altLang="ko-KR" sz="1800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)”</a:t>
            </a:r>
            <a:endParaRPr lang="ko-KR" altLang="en-US" sz="1800" dirty="0">
              <a:solidFill>
                <a:schemeClr val="accent2"/>
              </a:solidFill>
              <a:latin typeface="a시월구일2" panose="02020600000000000000" pitchFamily="18" charset="-127"/>
              <a:ea typeface="a시월구일2" panose="02020600000000000000" pitchFamily="18" charset="-127"/>
            </a:endParaRPr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439024E4-82D0-41B0-AAD0-65D7DF8AF881}"/>
              </a:ext>
            </a:extLst>
          </p:cNvPr>
          <p:cNvSpPr/>
          <p:nvPr/>
        </p:nvSpPr>
        <p:spPr>
          <a:xfrm>
            <a:off x="3792469" y="2344278"/>
            <a:ext cx="4468306" cy="103931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&lt;</a:t>
            </a:r>
            <a:r>
              <a:rPr lang="ko-KR" altLang="en-US" dirty="0">
                <a:solidFill>
                  <a:schemeClr val="tx1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목적</a:t>
            </a:r>
            <a:r>
              <a:rPr lang="en-US" altLang="ko-KR" dirty="0">
                <a:solidFill>
                  <a:schemeClr val="tx1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&gt;</a:t>
            </a:r>
          </a:p>
          <a:p>
            <a:pPr algn="ctr"/>
            <a:r>
              <a:rPr lang="ko-KR" altLang="en-US" dirty="0">
                <a:solidFill>
                  <a:schemeClr val="tx1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노인의 행복감 증진으로 인한 </a:t>
            </a:r>
            <a:br>
              <a:rPr lang="en-US" altLang="ko-KR" dirty="0">
                <a:solidFill>
                  <a:schemeClr val="tx1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</a:br>
            <a:r>
              <a:rPr lang="ko-KR" altLang="en-US" dirty="0">
                <a:solidFill>
                  <a:schemeClr val="tx1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활기찬 삶을 영위</a:t>
            </a: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C91B59D9-3AD0-4BE0-BBAD-B67CE77DC935}"/>
              </a:ext>
            </a:extLst>
          </p:cNvPr>
          <p:cNvSpPr/>
          <p:nvPr/>
        </p:nvSpPr>
        <p:spPr>
          <a:xfrm>
            <a:off x="6801617" y="3624407"/>
            <a:ext cx="4468306" cy="110621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뷰티 및 포토 프로그램을 통한 </a:t>
            </a:r>
            <a:br>
              <a:rPr lang="en-US" altLang="ko-KR" dirty="0">
                <a:solidFill>
                  <a:schemeClr val="tx1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</a:br>
            <a:r>
              <a:rPr lang="ko-KR" altLang="en-US" dirty="0">
                <a:solidFill>
                  <a:schemeClr val="tx1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자아존중감 증진</a:t>
            </a:r>
          </a:p>
        </p:txBody>
      </p: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600D9C52-5DAA-4C2C-9413-E79D73109B8B}"/>
              </a:ext>
            </a:extLst>
          </p:cNvPr>
          <p:cNvCxnSpPr>
            <a:cxnSpLocks/>
            <a:stCxn id="9" idx="2"/>
            <a:endCxn id="11" idx="0"/>
          </p:cNvCxnSpPr>
          <p:nvPr/>
        </p:nvCxnSpPr>
        <p:spPr>
          <a:xfrm>
            <a:off x="6026622" y="3383595"/>
            <a:ext cx="3009148" cy="240812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A30B18D0-C4C6-40E1-A0B2-EF25760FE565}"/>
              </a:ext>
            </a:extLst>
          </p:cNvPr>
          <p:cNvCxnSpPr>
            <a:cxnSpLocks/>
          </p:cNvCxnSpPr>
          <p:nvPr/>
        </p:nvCxnSpPr>
        <p:spPr>
          <a:xfrm>
            <a:off x="3174559" y="4983376"/>
            <a:ext cx="2849352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id="{F87D681E-E145-4DD3-8697-A8F9DDF83192}"/>
              </a:ext>
            </a:extLst>
          </p:cNvPr>
          <p:cNvCxnSpPr>
            <a:cxnSpLocks/>
          </p:cNvCxnSpPr>
          <p:nvPr/>
        </p:nvCxnSpPr>
        <p:spPr>
          <a:xfrm flipH="1" flipV="1">
            <a:off x="6015172" y="4990531"/>
            <a:ext cx="3016582" cy="18853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D6B3C2B-9237-48B5-83FB-F74DEB564B80}"/>
              </a:ext>
            </a:extLst>
          </p:cNvPr>
          <p:cNvSpPr txBox="1"/>
          <p:nvPr/>
        </p:nvSpPr>
        <p:spPr>
          <a:xfrm>
            <a:off x="5479472" y="3905984"/>
            <a:ext cx="1230396" cy="405481"/>
          </a:xfrm>
          <a:prstGeom prst="rect">
            <a:avLst/>
          </a:prstGeom>
          <a:ln w="38100"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altLang="ko-KR" dirty="0">
                <a:latin typeface="a시월구일2" panose="02020600000000000000" pitchFamily="18" charset="-127"/>
                <a:ea typeface="a시월구일2" panose="02020600000000000000" pitchFamily="18" charset="-127"/>
              </a:rPr>
              <a:t>&lt;</a:t>
            </a:r>
            <a:r>
              <a:rPr lang="ko-KR" altLang="en-US" dirty="0">
                <a:latin typeface="a시월구일2" panose="02020600000000000000" pitchFamily="18" charset="-127"/>
                <a:ea typeface="a시월구일2" panose="02020600000000000000" pitchFamily="18" charset="-127"/>
              </a:rPr>
              <a:t>성과목표</a:t>
            </a:r>
            <a:r>
              <a:rPr lang="en-US" altLang="ko-KR" dirty="0">
                <a:latin typeface="a시월구일2" panose="02020600000000000000" pitchFamily="18" charset="-127"/>
                <a:ea typeface="a시월구일2" panose="02020600000000000000" pitchFamily="18" charset="-127"/>
              </a:rPr>
              <a:t>&gt;</a:t>
            </a:r>
            <a:endParaRPr lang="ko-KR" altLang="en-US" sz="1800" dirty="0">
              <a:latin typeface="a시월구일2" panose="02020600000000000000" pitchFamily="18" charset="-127"/>
              <a:ea typeface="a시월구일2" panose="02020600000000000000" pitchFamily="18" charset="-127"/>
            </a:endParaRPr>
          </a:p>
        </p:txBody>
      </p:sp>
      <p:sp>
        <p:nvSpPr>
          <p:cNvPr id="24" name="사각형: 둥근 모서리 23">
            <a:extLst>
              <a:ext uri="{FF2B5EF4-FFF2-40B4-BE49-F238E27FC236}">
                <a16:creationId xmlns:a16="http://schemas.microsoft.com/office/drawing/2014/main" id="{2686281C-B79A-466A-A968-B5C8137080CF}"/>
              </a:ext>
            </a:extLst>
          </p:cNvPr>
          <p:cNvSpPr/>
          <p:nvPr/>
        </p:nvSpPr>
        <p:spPr>
          <a:xfrm>
            <a:off x="967823" y="3615873"/>
            <a:ext cx="4468306" cy="110621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긍정적으로 변화된 자신의 모습을 인식</a:t>
            </a:r>
            <a:endParaRPr lang="en-US" altLang="ko-KR" dirty="0">
              <a:solidFill>
                <a:schemeClr val="tx1"/>
              </a:solidFill>
              <a:latin typeface="a시월구일2" panose="02020600000000000000" pitchFamily="18" charset="-127"/>
              <a:ea typeface="a시월구일2" panose="02020600000000000000" pitchFamily="18" charset="-127"/>
            </a:endParaRPr>
          </a:p>
        </p:txBody>
      </p:sp>
      <p:cxnSp>
        <p:nvCxnSpPr>
          <p:cNvPr id="26" name="직선 연결선 25">
            <a:extLst>
              <a:ext uri="{FF2B5EF4-FFF2-40B4-BE49-F238E27FC236}">
                <a16:creationId xmlns:a16="http://schemas.microsoft.com/office/drawing/2014/main" id="{BF341B77-FB17-4577-B7E3-E235626FF3B9}"/>
              </a:ext>
            </a:extLst>
          </p:cNvPr>
          <p:cNvCxnSpPr>
            <a:cxnSpLocks/>
            <a:stCxn id="9" idx="2"/>
            <a:endCxn id="24" idx="0"/>
          </p:cNvCxnSpPr>
          <p:nvPr/>
        </p:nvCxnSpPr>
        <p:spPr>
          <a:xfrm flipH="1">
            <a:off x="3201976" y="3383595"/>
            <a:ext cx="2824646" cy="232278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3DA92809-BDE4-4183-94D0-4009488CF44A}"/>
              </a:ext>
            </a:extLst>
          </p:cNvPr>
          <p:cNvCxnSpPr>
            <a:cxnSpLocks/>
          </p:cNvCxnSpPr>
          <p:nvPr/>
        </p:nvCxnSpPr>
        <p:spPr>
          <a:xfrm>
            <a:off x="3174559" y="4719622"/>
            <a:ext cx="0" cy="260341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id="{B4B564EE-64C3-4D3F-BB88-B278E0108FAA}"/>
              </a:ext>
            </a:extLst>
          </p:cNvPr>
          <p:cNvCxnSpPr>
            <a:cxnSpLocks/>
          </p:cNvCxnSpPr>
          <p:nvPr/>
        </p:nvCxnSpPr>
        <p:spPr>
          <a:xfrm>
            <a:off x="2257815" y="5281314"/>
            <a:ext cx="2849352" cy="0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연결선 30">
            <a:extLst>
              <a:ext uri="{FF2B5EF4-FFF2-40B4-BE49-F238E27FC236}">
                <a16:creationId xmlns:a16="http://schemas.microsoft.com/office/drawing/2014/main" id="{2F612529-4B73-4D60-8DE6-BAAD0F8D3D24}"/>
              </a:ext>
            </a:extLst>
          </p:cNvPr>
          <p:cNvCxnSpPr>
            <a:cxnSpLocks/>
          </p:cNvCxnSpPr>
          <p:nvPr/>
        </p:nvCxnSpPr>
        <p:spPr>
          <a:xfrm flipH="1" flipV="1">
            <a:off x="5085953" y="5284112"/>
            <a:ext cx="3016582" cy="18853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사각형: 둥근 모서리 31">
            <a:extLst>
              <a:ext uri="{FF2B5EF4-FFF2-40B4-BE49-F238E27FC236}">
                <a16:creationId xmlns:a16="http://schemas.microsoft.com/office/drawing/2014/main" id="{C9A07DAD-F5EF-4EEC-9DC1-87485A479E10}"/>
              </a:ext>
            </a:extLst>
          </p:cNvPr>
          <p:cNvSpPr/>
          <p:nvPr/>
        </p:nvSpPr>
        <p:spPr>
          <a:xfrm>
            <a:off x="725862" y="5523799"/>
            <a:ext cx="2849349" cy="110621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사전</a:t>
            </a:r>
            <a:r>
              <a:rPr lang="en-US" altLang="ko-KR" dirty="0">
                <a:solidFill>
                  <a:schemeClr val="tx1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, </a:t>
            </a:r>
            <a:r>
              <a:rPr lang="ko-KR" altLang="en-US" dirty="0">
                <a:solidFill>
                  <a:schemeClr val="tx1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사후 행복척도 검사</a:t>
            </a:r>
            <a:endParaRPr lang="en-US" altLang="ko-KR" dirty="0">
              <a:solidFill>
                <a:schemeClr val="tx1"/>
              </a:solidFill>
              <a:latin typeface="a시월구일2" panose="02020600000000000000" pitchFamily="18" charset="-127"/>
              <a:ea typeface="a시월구일2" panose="02020600000000000000" pitchFamily="18" charset="-127"/>
            </a:endParaRPr>
          </a:p>
        </p:txBody>
      </p:sp>
      <p:sp>
        <p:nvSpPr>
          <p:cNvPr id="33" name="사각형: 둥근 모서리 32">
            <a:extLst>
              <a:ext uri="{FF2B5EF4-FFF2-40B4-BE49-F238E27FC236}">
                <a16:creationId xmlns:a16="http://schemas.microsoft.com/office/drawing/2014/main" id="{ED07FA83-4F2B-48AE-BE75-528BFEC6B067}"/>
              </a:ext>
            </a:extLst>
          </p:cNvPr>
          <p:cNvSpPr/>
          <p:nvPr/>
        </p:nvSpPr>
        <p:spPr>
          <a:xfrm>
            <a:off x="8511075" y="5550143"/>
            <a:ext cx="2849349" cy="110621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사진촬영</a:t>
            </a:r>
            <a:endParaRPr lang="en-US" altLang="ko-KR" dirty="0">
              <a:solidFill>
                <a:schemeClr val="tx1"/>
              </a:solidFill>
              <a:latin typeface="a시월구일2" panose="02020600000000000000" pitchFamily="18" charset="-127"/>
              <a:ea typeface="a시월구일2" panose="02020600000000000000" pitchFamily="18" charset="-127"/>
            </a:endParaRPr>
          </a:p>
        </p:txBody>
      </p:sp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6E99E13C-1C99-4AF0-AE8B-64075351D294}"/>
              </a:ext>
            </a:extLst>
          </p:cNvPr>
          <p:cNvSpPr/>
          <p:nvPr/>
        </p:nvSpPr>
        <p:spPr>
          <a:xfrm>
            <a:off x="4562361" y="5551686"/>
            <a:ext cx="2849349" cy="110621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메이크업 전문가와 봉사자를 활용한</a:t>
            </a:r>
            <a:br>
              <a:rPr lang="en-US" altLang="ko-KR" dirty="0">
                <a:solidFill>
                  <a:schemeClr val="tx1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</a:br>
            <a:r>
              <a:rPr lang="ko-KR" altLang="en-US" dirty="0">
                <a:solidFill>
                  <a:schemeClr val="tx1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메이크업 제공</a:t>
            </a:r>
            <a:endParaRPr lang="en-US" altLang="ko-KR" dirty="0">
              <a:solidFill>
                <a:schemeClr val="tx1"/>
              </a:solidFill>
              <a:latin typeface="a시월구일2" panose="02020600000000000000" pitchFamily="18" charset="-127"/>
              <a:ea typeface="a시월구일2" panose="02020600000000000000" pitchFamily="18" charset="-127"/>
            </a:endParaRPr>
          </a:p>
        </p:txBody>
      </p:sp>
      <p:cxnSp>
        <p:nvCxnSpPr>
          <p:cNvPr id="38" name="직선 연결선 37">
            <a:extLst>
              <a:ext uri="{FF2B5EF4-FFF2-40B4-BE49-F238E27FC236}">
                <a16:creationId xmlns:a16="http://schemas.microsoft.com/office/drawing/2014/main" id="{8A6086AD-C550-4B72-BD85-25AB3CFFEECA}"/>
              </a:ext>
            </a:extLst>
          </p:cNvPr>
          <p:cNvCxnSpPr>
            <a:cxnSpLocks/>
          </p:cNvCxnSpPr>
          <p:nvPr/>
        </p:nvCxnSpPr>
        <p:spPr>
          <a:xfrm>
            <a:off x="9017466" y="4730617"/>
            <a:ext cx="0" cy="260341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연결선 38">
            <a:extLst>
              <a:ext uri="{FF2B5EF4-FFF2-40B4-BE49-F238E27FC236}">
                <a16:creationId xmlns:a16="http://schemas.microsoft.com/office/drawing/2014/main" id="{2E2EC307-9BDB-4222-B1A0-70F64045B8D3}"/>
              </a:ext>
            </a:extLst>
          </p:cNvPr>
          <p:cNvCxnSpPr>
            <a:cxnSpLocks/>
          </p:cNvCxnSpPr>
          <p:nvPr/>
        </p:nvCxnSpPr>
        <p:spPr>
          <a:xfrm>
            <a:off x="2257815" y="5271888"/>
            <a:ext cx="0" cy="260341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직선 연결선 39">
            <a:extLst>
              <a:ext uri="{FF2B5EF4-FFF2-40B4-BE49-F238E27FC236}">
                <a16:creationId xmlns:a16="http://schemas.microsoft.com/office/drawing/2014/main" id="{31C279EC-755F-4879-8E96-888D97FF1864}"/>
              </a:ext>
            </a:extLst>
          </p:cNvPr>
          <p:cNvCxnSpPr>
            <a:cxnSpLocks/>
          </p:cNvCxnSpPr>
          <p:nvPr/>
        </p:nvCxnSpPr>
        <p:spPr>
          <a:xfrm>
            <a:off x="6067864" y="5291345"/>
            <a:ext cx="0" cy="260341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직선 연결선 41">
            <a:extLst>
              <a:ext uri="{FF2B5EF4-FFF2-40B4-BE49-F238E27FC236}">
                <a16:creationId xmlns:a16="http://schemas.microsoft.com/office/drawing/2014/main" id="{C968E8E2-36F6-481A-A516-DC3A28CF9976}"/>
              </a:ext>
            </a:extLst>
          </p:cNvPr>
          <p:cNvCxnSpPr>
            <a:cxnSpLocks/>
          </p:cNvCxnSpPr>
          <p:nvPr/>
        </p:nvCxnSpPr>
        <p:spPr>
          <a:xfrm>
            <a:off x="9978633" y="5285956"/>
            <a:ext cx="0" cy="260341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연결선 43">
            <a:extLst>
              <a:ext uri="{FF2B5EF4-FFF2-40B4-BE49-F238E27FC236}">
                <a16:creationId xmlns:a16="http://schemas.microsoft.com/office/drawing/2014/main" id="{1025C0E2-B9E4-49B5-A0B0-D84C605C6D29}"/>
              </a:ext>
            </a:extLst>
          </p:cNvPr>
          <p:cNvCxnSpPr>
            <a:cxnSpLocks/>
          </p:cNvCxnSpPr>
          <p:nvPr/>
        </p:nvCxnSpPr>
        <p:spPr>
          <a:xfrm flipH="1" flipV="1">
            <a:off x="6962051" y="5297983"/>
            <a:ext cx="3016582" cy="18853"/>
          </a:xfrm>
          <a:prstGeom prst="line">
            <a:avLst/>
          </a:prstGeom>
          <a:ln w="28575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B932AA2D-49DC-4B61-B126-5B7E2C129144}"/>
              </a:ext>
            </a:extLst>
          </p:cNvPr>
          <p:cNvSpPr txBox="1"/>
          <p:nvPr/>
        </p:nvSpPr>
        <p:spPr>
          <a:xfrm>
            <a:off x="5127473" y="4887640"/>
            <a:ext cx="1933207" cy="405481"/>
          </a:xfrm>
          <a:prstGeom prst="rect">
            <a:avLst/>
          </a:prstGeom>
          <a:ln w="38100"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altLang="ko-KR" dirty="0">
                <a:latin typeface="a시월구일2" panose="02020600000000000000" pitchFamily="18" charset="-127"/>
                <a:ea typeface="a시월구일2" panose="02020600000000000000" pitchFamily="18" charset="-127"/>
              </a:rPr>
              <a:t>&lt;</a:t>
            </a:r>
            <a:r>
              <a:rPr lang="ko-KR" altLang="en-US" dirty="0">
                <a:latin typeface="a시월구일2" panose="02020600000000000000" pitchFamily="18" charset="-127"/>
                <a:ea typeface="a시월구일2" panose="02020600000000000000" pitchFamily="18" charset="-127"/>
              </a:rPr>
              <a:t>세부 프로그램</a:t>
            </a:r>
            <a:r>
              <a:rPr lang="en-US" altLang="ko-KR" dirty="0">
                <a:latin typeface="a시월구일2" panose="02020600000000000000" pitchFamily="18" charset="-127"/>
                <a:ea typeface="a시월구일2" panose="02020600000000000000" pitchFamily="18" charset="-127"/>
              </a:rPr>
              <a:t>&gt;</a:t>
            </a:r>
            <a:endParaRPr lang="ko-KR" altLang="en-US" sz="1800" dirty="0">
              <a:latin typeface="a시월구일2" panose="02020600000000000000" pitchFamily="18" charset="-127"/>
              <a:ea typeface="a시월구일2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4223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r>
              <a:rPr lang="en-US" noProof="0" dirty="0"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rPr>
              <a:t>1</a:t>
            </a:r>
          </a:p>
        </p:txBody>
      </p:sp>
      <p:sp>
        <p:nvSpPr>
          <p:cNvPr id="28" name="Slide Number Placeholder 3"/>
          <p:cNvSpPr txBox="1">
            <a:spLocks/>
          </p:cNvSpPr>
          <p:nvPr/>
        </p:nvSpPr>
        <p:spPr>
          <a:xfrm>
            <a:off x="11481724" y="436880"/>
            <a:ext cx="431078" cy="188223"/>
          </a:xfrm>
          <a:prstGeom prst="rect">
            <a:avLst/>
          </a:prstGeom>
        </p:spPr>
        <p:txBody>
          <a:bodyPr lIns="0" tIns="0" rIns="0" bIns="0"/>
          <a:lstStyle>
            <a:defPPr>
              <a:defRPr lang="zh-CN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>
              <a:solidFill>
                <a:schemeClr val="tx1"/>
              </a:solidFill>
              <a:latin typeface="a시월구일2" panose="02020600000000000000" pitchFamily="18" charset="-127"/>
              <a:ea typeface="a시월구일2" panose="02020600000000000000" pitchFamily="18" charset="-127"/>
              <a:cs typeface="+mn-ea"/>
              <a:sym typeface="+mn-lt"/>
            </a:endParaRPr>
          </a:p>
        </p:txBody>
      </p:sp>
      <p:sp>
        <p:nvSpPr>
          <p:cNvPr id="6" name="文本占位符 24">
            <a:extLst>
              <a:ext uri="{FF2B5EF4-FFF2-40B4-BE49-F238E27FC236}">
                <a16:creationId xmlns:a16="http://schemas.microsoft.com/office/drawing/2014/main" id="{C224E8F7-AD88-4A7C-BF11-B0190564932F}"/>
              </a:ext>
            </a:extLst>
          </p:cNvPr>
          <p:cNvSpPr txBox="1">
            <a:spLocks/>
          </p:cNvSpPr>
          <p:nvPr/>
        </p:nvSpPr>
        <p:spPr>
          <a:xfrm>
            <a:off x="289357" y="283801"/>
            <a:ext cx="8728033" cy="63426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  <a:defRPr lang="en-US" sz="200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sz="16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sz="1600" kern="1200" dirty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4000" b="1" dirty="0"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rPr>
              <a:t>과제</a:t>
            </a:r>
            <a:r>
              <a:rPr lang="en-US" altLang="ko-KR" sz="4000" b="1" dirty="0"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rPr>
              <a:t>-</a:t>
            </a:r>
            <a:r>
              <a:rPr lang="ko-KR" altLang="en-US" sz="4000" b="1" dirty="0"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rPr>
              <a:t>사례관리 및 피드백</a:t>
            </a:r>
            <a:endParaRPr lang="en-US" altLang="ko-KR" sz="4000" b="1" dirty="0">
              <a:latin typeface="a시월구일2" panose="02020600000000000000" pitchFamily="18" charset="-127"/>
              <a:ea typeface="a시월구일2" panose="02020600000000000000" pitchFamily="18" charset="-127"/>
              <a:cs typeface="+mn-ea"/>
              <a:sym typeface="+mn-lt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49A3048D-F27E-4890-8384-9E871AE02BCE}"/>
              </a:ext>
            </a:extLst>
          </p:cNvPr>
          <p:cNvSpPr/>
          <p:nvPr/>
        </p:nvSpPr>
        <p:spPr>
          <a:xfrm>
            <a:off x="1190577" y="1348068"/>
            <a:ext cx="104965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60000"/>
              </a:lnSpc>
              <a:buFont typeface="Wingdings" panose="05000000000000000000" pitchFamily="2" charset="2"/>
              <a:buChar char="Ø"/>
            </a:pPr>
            <a:r>
              <a:rPr lang="ko-KR" altLang="en-US" dirty="0">
                <a:solidFill>
                  <a:srgbClr val="000000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사례관리 대상자 가정 방문 후</a:t>
            </a:r>
            <a:endParaRPr lang="en-US" altLang="ko-KR" dirty="0">
              <a:solidFill>
                <a:srgbClr val="000000"/>
              </a:solidFill>
              <a:latin typeface="a시월구일2" panose="02020600000000000000" pitchFamily="18" charset="-127"/>
              <a:ea typeface="a시월구일2" panose="02020600000000000000" pitchFamily="18" charset="-127"/>
            </a:endParaRPr>
          </a:p>
          <a:p>
            <a:pPr algn="just">
              <a:lnSpc>
                <a:spcPct val="160000"/>
              </a:lnSpc>
            </a:pPr>
            <a:r>
              <a:rPr lang="ko-KR" altLang="en-US" dirty="0">
                <a:solidFill>
                  <a:srgbClr val="C00000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    대상자의 문제 상황을 파악</a:t>
            </a:r>
            <a:r>
              <a:rPr lang="en-US" altLang="ko-KR" dirty="0">
                <a:solidFill>
                  <a:srgbClr val="C00000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, </a:t>
            </a:r>
            <a:r>
              <a:rPr lang="ko-KR" altLang="en-US" dirty="0">
                <a:solidFill>
                  <a:srgbClr val="C00000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욕구 파악</a:t>
            </a:r>
            <a:r>
              <a:rPr lang="en-US" altLang="ko-KR" dirty="0">
                <a:solidFill>
                  <a:srgbClr val="C00000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, </a:t>
            </a:r>
            <a:r>
              <a:rPr lang="ko-KR" altLang="en-US" dirty="0">
                <a:solidFill>
                  <a:srgbClr val="C00000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대상자에게 필요한 서비스 파악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25CCB48-650D-4143-A4D7-5B84DCAC10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78" t="22766" r="32422" b="6748"/>
          <a:stretch/>
        </p:blipFill>
        <p:spPr>
          <a:xfrm>
            <a:off x="1387488" y="2443369"/>
            <a:ext cx="4094209" cy="413082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694FDBC2-74F3-47C5-8ECA-F9E475C0B6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266" t="19104" r="31875" b="5145"/>
          <a:stretch/>
        </p:blipFill>
        <p:spPr>
          <a:xfrm>
            <a:off x="6438840" y="2491291"/>
            <a:ext cx="3931845" cy="4130828"/>
          </a:xfrm>
          <a:prstGeom prst="rect">
            <a:avLst/>
          </a:prstGeom>
        </p:spPr>
      </p:pic>
      <p:graphicFrame>
        <p:nvGraphicFramePr>
          <p:cNvPr id="2" name="다이어그램 1">
            <a:extLst>
              <a:ext uri="{FF2B5EF4-FFF2-40B4-BE49-F238E27FC236}">
                <a16:creationId xmlns:a16="http://schemas.microsoft.com/office/drawing/2014/main" id="{67310CD0-F07C-49B0-8DAF-F4485EC811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5372182"/>
              </p:ext>
            </p:extLst>
          </p:nvPr>
        </p:nvGraphicFramePr>
        <p:xfrm>
          <a:off x="1482678" y="1240341"/>
          <a:ext cx="8764531" cy="51627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52316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Graphic spid="2" grpId="0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r>
              <a:rPr lang="en-US" noProof="0" dirty="0"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rPr>
              <a:t>1</a:t>
            </a:r>
          </a:p>
        </p:txBody>
      </p:sp>
      <p:sp>
        <p:nvSpPr>
          <p:cNvPr id="28" name="Slide Number Placeholder 3"/>
          <p:cNvSpPr txBox="1">
            <a:spLocks/>
          </p:cNvSpPr>
          <p:nvPr/>
        </p:nvSpPr>
        <p:spPr>
          <a:xfrm>
            <a:off x="11481724" y="436880"/>
            <a:ext cx="431078" cy="188223"/>
          </a:xfrm>
          <a:prstGeom prst="rect">
            <a:avLst/>
          </a:prstGeom>
        </p:spPr>
        <p:txBody>
          <a:bodyPr lIns="0" tIns="0" rIns="0" bIns="0"/>
          <a:lstStyle>
            <a:defPPr>
              <a:defRPr lang="zh-CN"/>
            </a:defPPr>
            <a:lvl1pPr marL="0" algn="ctr" defTabSz="914400" rtl="0" eaLnBrk="1" latinLnBrk="0" hangingPunct="1">
              <a:defRPr sz="10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dirty="0">
              <a:solidFill>
                <a:schemeClr val="tx1"/>
              </a:solidFill>
              <a:latin typeface="a시월구일2" panose="02020600000000000000" pitchFamily="18" charset="-127"/>
              <a:ea typeface="a시월구일2" panose="02020600000000000000" pitchFamily="18" charset="-127"/>
              <a:cs typeface="+mn-ea"/>
              <a:sym typeface="+mn-lt"/>
            </a:endParaRPr>
          </a:p>
        </p:txBody>
      </p:sp>
      <p:sp>
        <p:nvSpPr>
          <p:cNvPr id="6" name="文本占位符 24">
            <a:extLst>
              <a:ext uri="{FF2B5EF4-FFF2-40B4-BE49-F238E27FC236}">
                <a16:creationId xmlns:a16="http://schemas.microsoft.com/office/drawing/2014/main" id="{C224E8F7-AD88-4A7C-BF11-B0190564932F}"/>
              </a:ext>
            </a:extLst>
          </p:cNvPr>
          <p:cNvSpPr txBox="1">
            <a:spLocks/>
          </p:cNvSpPr>
          <p:nvPr/>
        </p:nvSpPr>
        <p:spPr>
          <a:xfrm>
            <a:off x="289358" y="283801"/>
            <a:ext cx="8109054" cy="63426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  <a:defRPr lang="en-US" sz="200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sz="16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sz="1600" kern="1200" dirty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4000" b="1" dirty="0"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rPr>
              <a:t>과제</a:t>
            </a:r>
            <a:r>
              <a:rPr lang="en-US" altLang="ko-KR" sz="4000" b="1" dirty="0"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rPr>
              <a:t>-</a:t>
            </a:r>
            <a:r>
              <a:rPr lang="ko-KR" altLang="en-US" sz="4000" b="1" dirty="0"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rPr>
              <a:t>동영상 제작 및 피드백</a:t>
            </a:r>
            <a:endParaRPr lang="en-US" altLang="ko-KR" sz="4000" b="1" dirty="0">
              <a:latin typeface="a시월구일2" panose="02020600000000000000" pitchFamily="18" charset="-127"/>
              <a:ea typeface="a시월구일2" panose="02020600000000000000" pitchFamily="18" charset="-127"/>
              <a:cs typeface="+mn-ea"/>
              <a:sym typeface="+mn-lt"/>
            </a:endParaRPr>
          </a:p>
        </p:txBody>
      </p:sp>
      <p:sp>
        <p:nvSpPr>
          <p:cNvPr id="12" name="텍스트 개체 틀 4">
            <a:extLst>
              <a:ext uri="{FF2B5EF4-FFF2-40B4-BE49-F238E27FC236}">
                <a16:creationId xmlns:a16="http://schemas.microsoft.com/office/drawing/2014/main" id="{B7448354-9A26-4FAE-B142-25BC40228FC7}"/>
              </a:ext>
            </a:extLst>
          </p:cNvPr>
          <p:cNvSpPr txBox="1">
            <a:spLocks/>
          </p:cNvSpPr>
          <p:nvPr/>
        </p:nvSpPr>
        <p:spPr>
          <a:xfrm>
            <a:off x="799831" y="1021760"/>
            <a:ext cx="6807599" cy="41682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  <a:defRPr lang="en-US" sz="200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sz="16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sz="1600" kern="1200" dirty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>
                <a:latin typeface="a시월구일2" panose="02020600000000000000" pitchFamily="18" charset="-127"/>
                <a:ea typeface="a시월구일2" panose="02020600000000000000" pitchFamily="18" charset="-127"/>
              </a:rPr>
              <a:t>7) </a:t>
            </a:r>
            <a:r>
              <a:rPr lang="ko-KR" altLang="en-US" dirty="0">
                <a:latin typeface="a시월구일2" panose="02020600000000000000" pitchFamily="18" charset="-127"/>
                <a:ea typeface="a시월구일2" panose="02020600000000000000" pitchFamily="18" charset="-127"/>
              </a:rPr>
              <a:t>동영상 과제 피드백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C0544805-B7D6-436D-8CA6-20D222DC7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6295" y="4009292"/>
            <a:ext cx="4346844" cy="2603614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9C1529E-D8F7-4E24-B84D-CEA38B9EA5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419" t="11318" r="17258" b="2216"/>
          <a:stretch/>
        </p:blipFill>
        <p:spPr>
          <a:xfrm>
            <a:off x="6696295" y="1230171"/>
            <a:ext cx="4346844" cy="277912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EB3278E-5FEF-4CA7-B93E-4CD7F4D2B59B}"/>
              </a:ext>
            </a:extLst>
          </p:cNvPr>
          <p:cNvSpPr txBox="1"/>
          <p:nvPr/>
        </p:nvSpPr>
        <p:spPr>
          <a:xfrm>
            <a:off x="844608" y="2710758"/>
            <a:ext cx="4534393" cy="942681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 lIns="0" tIns="0" rIns="0" bIns="0" rtlCol="0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ko-KR" altLang="en-US" sz="2000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기관 내에서 지켜야 할 것을 동영상을 </a:t>
            </a:r>
            <a:br>
              <a:rPr lang="en-US" altLang="ko-KR" sz="2000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</a:br>
            <a:r>
              <a:rPr lang="ko-KR" altLang="en-US" sz="2000" dirty="0">
                <a:solidFill>
                  <a:schemeClr val="accent2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제작하여 홍보영상으로 활용</a:t>
            </a:r>
          </a:p>
        </p:txBody>
      </p:sp>
      <p:cxnSp>
        <p:nvCxnSpPr>
          <p:cNvPr id="27" name="직선 연결선 26">
            <a:extLst>
              <a:ext uri="{FF2B5EF4-FFF2-40B4-BE49-F238E27FC236}">
                <a16:creationId xmlns:a16="http://schemas.microsoft.com/office/drawing/2014/main" id="{874DF9B5-F07A-439B-9B0E-16A1FC1B8BC4}"/>
              </a:ext>
            </a:extLst>
          </p:cNvPr>
          <p:cNvCxnSpPr>
            <a:cxnSpLocks/>
            <a:stCxn id="26" idx="2"/>
            <a:endCxn id="31" idx="0"/>
          </p:cNvCxnSpPr>
          <p:nvPr/>
        </p:nvCxnSpPr>
        <p:spPr>
          <a:xfrm flipH="1">
            <a:off x="1179229" y="3653439"/>
            <a:ext cx="1932576" cy="1184389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E27FDFA1-935A-4AB5-B691-7E63A3A149FB}"/>
              </a:ext>
            </a:extLst>
          </p:cNvPr>
          <p:cNvCxnSpPr>
            <a:cxnSpLocks/>
          </p:cNvCxnSpPr>
          <p:nvPr/>
        </p:nvCxnSpPr>
        <p:spPr>
          <a:xfrm>
            <a:off x="3111805" y="3641452"/>
            <a:ext cx="0" cy="1186534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id="{CA43426B-3C62-4CAA-AA25-98BD9BC6CB09}"/>
              </a:ext>
            </a:extLst>
          </p:cNvPr>
          <p:cNvCxnSpPr>
            <a:cxnSpLocks/>
            <a:stCxn id="26" idx="2"/>
            <a:endCxn id="33" idx="0"/>
          </p:cNvCxnSpPr>
          <p:nvPr/>
        </p:nvCxnSpPr>
        <p:spPr>
          <a:xfrm>
            <a:off x="3111805" y="3653439"/>
            <a:ext cx="2193416" cy="1184389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사각형: 둥근 모서리 30">
            <a:extLst>
              <a:ext uri="{FF2B5EF4-FFF2-40B4-BE49-F238E27FC236}">
                <a16:creationId xmlns:a16="http://schemas.microsoft.com/office/drawing/2014/main" id="{FB08474D-2B92-421B-815E-07D0C792B5E4}"/>
              </a:ext>
            </a:extLst>
          </p:cNvPr>
          <p:cNvSpPr/>
          <p:nvPr/>
        </p:nvSpPr>
        <p:spPr>
          <a:xfrm>
            <a:off x="430038" y="4837828"/>
            <a:ext cx="1498382" cy="82013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2000" dirty="0">
                <a:latin typeface="a시월구일2" panose="02020600000000000000" pitchFamily="18" charset="-127"/>
                <a:ea typeface="a시월구일2" panose="02020600000000000000" pitchFamily="18" charset="-127"/>
              </a:rPr>
              <a:t>에너지 절약</a:t>
            </a:r>
          </a:p>
        </p:txBody>
      </p:sp>
      <p:sp>
        <p:nvSpPr>
          <p:cNvPr id="32" name="사각형: 둥근 모서리 31">
            <a:extLst>
              <a:ext uri="{FF2B5EF4-FFF2-40B4-BE49-F238E27FC236}">
                <a16:creationId xmlns:a16="http://schemas.microsoft.com/office/drawing/2014/main" id="{9A74C026-B48E-4380-8E57-C05F99A879DD}"/>
              </a:ext>
            </a:extLst>
          </p:cNvPr>
          <p:cNvSpPr/>
          <p:nvPr/>
        </p:nvSpPr>
        <p:spPr>
          <a:xfrm>
            <a:off x="2475411" y="4837828"/>
            <a:ext cx="1359438" cy="82013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2000" dirty="0">
                <a:latin typeface="a시월구일2" panose="02020600000000000000" pitchFamily="18" charset="-127"/>
                <a:ea typeface="a시월구일2" panose="02020600000000000000" pitchFamily="18" charset="-127"/>
              </a:rPr>
              <a:t>분리수거</a:t>
            </a:r>
          </a:p>
        </p:txBody>
      </p:sp>
      <p:sp>
        <p:nvSpPr>
          <p:cNvPr id="33" name="사각형: 둥근 모서리 32">
            <a:extLst>
              <a:ext uri="{FF2B5EF4-FFF2-40B4-BE49-F238E27FC236}">
                <a16:creationId xmlns:a16="http://schemas.microsoft.com/office/drawing/2014/main" id="{D965EC5F-08BA-4CD3-BB7A-40E1B4EFCF9B}"/>
              </a:ext>
            </a:extLst>
          </p:cNvPr>
          <p:cNvSpPr/>
          <p:nvPr/>
        </p:nvSpPr>
        <p:spPr>
          <a:xfrm>
            <a:off x="4456195" y="4837828"/>
            <a:ext cx="1698052" cy="82013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2000">
                <a:latin typeface="a시월구일2" panose="02020600000000000000" pitchFamily="18" charset="-127"/>
                <a:ea typeface="a시월구일2" panose="02020600000000000000" pitchFamily="18" charset="-127"/>
              </a:rPr>
              <a:t>공공에티켓</a:t>
            </a:r>
            <a:endParaRPr lang="ko-KR" altLang="en-US" sz="2000" dirty="0">
              <a:latin typeface="a시월구일2" panose="02020600000000000000" pitchFamily="18" charset="-127"/>
              <a:ea typeface="a시월구일2" panose="02020600000000000000" pitchFamily="18" charset="-127"/>
            </a:endParaRPr>
          </a:p>
        </p:txBody>
      </p:sp>
      <p:sp>
        <p:nvSpPr>
          <p:cNvPr id="34" name="타원 33">
            <a:extLst>
              <a:ext uri="{FF2B5EF4-FFF2-40B4-BE49-F238E27FC236}">
                <a16:creationId xmlns:a16="http://schemas.microsoft.com/office/drawing/2014/main" id="{477CCDD9-3D23-4770-A4E5-15E9FAFC4DBA}"/>
              </a:ext>
            </a:extLst>
          </p:cNvPr>
          <p:cNvSpPr/>
          <p:nvPr/>
        </p:nvSpPr>
        <p:spPr>
          <a:xfrm>
            <a:off x="4572941" y="4639865"/>
            <a:ext cx="1437480" cy="11963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>
              <a:latin typeface="a시월구일2" panose="02020600000000000000" pitchFamily="18" charset="-127"/>
              <a:ea typeface="a시월구일2" panose="02020600000000000000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9063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1959688" y="-511830"/>
            <a:ext cx="8511676" cy="7915520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a시월구일2" panose="02020600000000000000" pitchFamily="18" charset="-127"/>
              <a:ea typeface="a시월구일2" panose="02020600000000000000" pitchFamily="18" charset="-127"/>
              <a:cs typeface="+mn-ea"/>
              <a:sym typeface="+mn-lt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1588485" y="-1160759"/>
            <a:ext cx="9254082" cy="9213378"/>
          </a:xfrm>
          <a:prstGeom prst="ellips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a시월구일2" panose="02020600000000000000" pitchFamily="18" charset="-127"/>
              <a:ea typeface="a시월구일2" panose="02020600000000000000" pitchFamily="18" charset="-127"/>
              <a:cs typeface="+mn-ea"/>
              <a:sym typeface="+mn-lt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063111" y="930360"/>
            <a:ext cx="8065769" cy="5446338"/>
            <a:chOff x="2063111" y="930360"/>
            <a:chExt cx="8065769" cy="5446338"/>
          </a:xfrm>
        </p:grpSpPr>
        <p:sp>
          <p:nvSpPr>
            <p:cNvPr id="6" name="椭圆 5"/>
            <p:cNvSpPr/>
            <p:nvPr/>
          </p:nvSpPr>
          <p:spPr>
            <a:xfrm>
              <a:off x="2063111" y="930360"/>
              <a:ext cx="340938" cy="340938"/>
            </a:xfrm>
            <a:prstGeom prst="ellipse">
              <a:avLst/>
            </a:prstGeom>
            <a:solidFill>
              <a:srgbClr val="F23B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9787942" y="6035760"/>
              <a:ext cx="340938" cy="340938"/>
            </a:xfrm>
            <a:prstGeom prst="ellipse">
              <a:avLst/>
            </a:prstGeom>
            <a:solidFill>
              <a:srgbClr val="F23B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endParaRPr>
            </a:p>
          </p:txBody>
        </p:sp>
      </p:grpSp>
      <p:sp>
        <p:nvSpPr>
          <p:cNvPr id="8" name="自由: 形状 27"/>
          <p:cNvSpPr/>
          <p:nvPr/>
        </p:nvSpPr>
        <p:spPr>
          <a:xfrm rot="13500000">
            <a:off x="6068577" y="783410"/>
            <a:ext cx="293901" cy="293901"/>
          </a:xfrm>
          <a:custGeom>
            <a:avLst/>
            <a:gdLst>
              <a:gd name="connsiteX0" fmla="*/ 75778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749181 h 914400"/>
              <a:gd name="connsiteX5" fmla="*/ 757780 w 914400"/>
              <a:gd name="connsiteY5" fmla="*/ 749181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4400" h="914400">
                <a:moveTo>
                  <a:pt x="757780" y="0"/>
                </a:moveTo>
                <a:lnTo>
                  <a:pt x="914400" y="0"/>
                </a:lnTo>
                <a:lnTo>
                  <a:pt x="914400" y="914400"/>
                </a:lnTo>
                <a:lnTo>
                  <a:pt x="0" y="914400"/>
                </a:lnTo>
                <a:lnTo>
                  <a:pt x="0" y="749181"/>
                </a:lnTo>
                <a:lnTo>
                  <a:pt x="757780" y="74918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latin typeface="a시월구일2" panose="02020600000000000000" pitchFamily="18" charset="-127"/>
              <a:ea typeface="a시월구일2" panose="02020600000000000000" pitchFamily="18" charset="-127"/>
            </a:endParaRPr>
          </a:p>
        </p:txBody>
      </p:sp>
      <p:sp>
        <p:nvSpPr>
          <p:cNvPr id="9" name="空心弧 2"/>
          <p:cNvSpPr/>
          <p:nvPr/>
        </p:nvSpPr>
        <p:spPr>
          <a:xfrm rot="7086271">
            <a:off x="6496050" y="2687637"/>
            <a:ext cx="1482725" cy="1482725"/>
          </a:xfrm>
          <a:custGeom>
            <a:avLst/>
            <a:gdLst/>
            <a:ahLst/>
            <a:cxnLst>
              <a:cxn ang="0">
                <a:pos x="719254" y="1482395"/>
              </a:cxn>
              <a:cxn ang="0">
                <a:pos x="18905" y="907716"/>
              </a:cxn>
              <a:cxn ang="0">
                <a:pos x="397400" y="84620"/>
              </a:cxn>
              <a:cxn ang="0">
                <a:pos x="1289534" y="242235"/>
              </a:cxn>
              <a:cxn ang="0">
                <a:pos x="1363085" y="1145194"/>
              </a:cxn>
              <a:cxn ang="0">
                <a:pos x="1349991" y="1136690"/>
              </a:cxn>
              <a:cxn ang="0">
                <a:pos x="1277989" y="252748"/>
              </a:cxn>
              <a:cxn ang="0">
                <a:pos x="404645" y="98453"/>
              </a:cxn>
              <a:cxn ang="0">
                <a:pos x="34121" y="904213"/>
              </a:cxn>
              <a:cxn ang="0">
                <a:pos x="719720" y="1466788"/>
              </a:cxn>
              <a:cxn ang="0">
                <a:pos x="719254" y="1482395"/>
              </a:cxn>
            </a:cxnLst>
            <a:rect l="0" t="0" r="0" b="0"/>
            <a:pathLst>
              <a:path w="1482725" h="1482725">
                <a:moveTo>
                  <a:pt x="719254" y="1482395"/>
                </a:moveTo>
                <a:cubicBezTo>
                  <a:pt x="382299" y="1472342"/>
                  <a:pt x="94548" y="1236225"/>
                  <a:pt x="18905" y="907716"/>
                </a:cubicBezTo>
                <a:cubicBezTo>
                  <a:pt x="-56738" y="579208"/>
                  <a:pt x="98774" y="241023"/>
                  <a:pt x="397400" y="84620"/>
                </a:cubicBezTo>
                <a:cubicBezTo>
                  <a:pt x="696026" y="-71783"/>
                  <a:pt x="1062576" y="-7024"/>
                  <a:pt x="1289534" y="242235"/>
                </a:cubicBezTo>
                <a:cubicBezTo>
                  <a:pt x="1516492" y="491494"/>
                  <a:pt x="1546711" y="862491"/>
                  <a:pt x="1363085" y="1145194"/>
                </a:cubicBezTo>
                <a:lnTo>
                  <a:pt x="1349991" y="1136690"/>
                </a:lnTo>
                <a:cubicBezTo>
                  <a:pt x="1529750" y="859941"/>
                  <a:pt x="1500167" y="496757"/>
                  <a:pt x="1277989" y="252748"/>
                </a:cubicBezTo>
                <a:cubicBezTo>
                  <a:pt x="1055811" y="8739"/>
                  <a:pt x="696982" y="-54656"/>
                  <a:pt x="404645" y="98453"/>
                </a:cubicBezTo>
                <a:cubicBezTo>
                  <a:pt x="112308" y="251562"/>
                  <a:pt x="-39929" y="582624"/>
                  <a:pt x="34121" y="904213"/>
                </a:cubicBezTo>
                <a:cubicBezTo>
                  <a:pt x="108171" y="1225803"/>
                  <a:pt x="389862" y="1456947"/>
                  <a:pt x="719720" y="1466788"/>
                </a:cubicBezTo>
                <a:cubicBezTo>
                  <a:pt x="719565" y="1471990"/>
                  <a:pt x="719409" y="1477193"/>
                  <a:pt x="719254" y="1482395"/>
                </a:cubicBezTo>
                <a:close/>
              </a:path>
            </a:pathLst>
          </a:custGeom>
          <a:solidFill>
            <a:schemeClr val="bg1"/>
          </a:solidFill>
          <a:ln w="31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a시월구일2" panose="02020600000000000000" pitchFamily="18" charset="-127"/>
              <a:ea typeface="a시월구일2" panose="02020600000000000000" pitchFamily="18" charset="-127"/>
              <a:cs typeface="+mn-ea"/>
              <a:sym typeface="+mn-lt"/>
            </a:endParaRPr>
          </a:p>
        </p:txBody>
      </p:sp>
      <p:sp>
        <p:nvSpPr>
          <p:cNvPr id="10" name="TextBox 8"/>
          <p:cNvSpPr txBox="1"/>
          <p:nvPr/>
        </p:nvSpPr>
        <p:spPr>
          <a:xfrm>
            <a:off x="4360863" y="3773487"/>
            <a:ext cx="2192337" cy="369888"/>
          </a:xfrm>
          <a:prstGeom prst="rect">
            <a:avLst/>
          </a:prstGeom>
          <a:noFill/>
          <a:ln w="9525">
            <a:noFill/>
            <a:miter/>
          </a:ln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dist" eaLnBrk="1" hangingPunct="1"/>
            <a:r>
              <a:rPr lang="zh-CN" altLang="en-US" sz="1800" dirty="0">
                <a:solidFill>
                  <a:schemeClr val="bg1"/>
                </a:solidFill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rPr>
              <a:t>谢谢聆听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3532480" y="3726731"/>
            <a:ext cx="5127040" cy="47705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en-US" altLang="ko-KR" sz="2500" dirty="0">
                <a:latin typeface="a시월구일2" panose="02020600000000000000" pitchFamily="18" charset="-127"/>
                <a:ea typeface="a시월구일2" panose="02020600000000000000" pitchFamily="18" charset="-127"/>
              </a:rPr>
              <a:t>Question &amp; Answer</a:t>
            </a:r>
            <a:endParaRPr lang="en-US" altLang="zh-CN" sz="2500" dirty="0">
              <a:solidFill>
                <a:schemeClr val="accent2"/>
              </a:solidFill>
              <a:latin typeface="a시월구일2" panose="02020600000000000000" pitchFamily="18" charset="-127"/>
              <a:ea typeface="a시월구일2" panose="02020600000000000000" pitchFamily="18" charset="-127"/>
              <a:cs typeface="+mn-ea"/>
              <a:sym typeface="+mn-lt"/>
            </a:endParaRPr>
          </a:p>
        </p:txBody>
      </p:sp>
      <p:sp>
        <p:nvSpPr>
          <p:cNvPr id="12" name="TextBox 1"/>
          <p:cNvSpPr txBox="1"/>
          <p:nvPr/>
        </p:nvSpPr>
        <p:spPr>
          <a:xfrm>
            <a:off x="3508597" y="2669605"/>
            <a:ext cx="5174815" cy="1169551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eaLnBrk="1" hangingPunct="1"/>
            <a:r>
              <a:rPr lang="en-US" altLang="zh-CN" sz="7000" dirty="0">
                <a:solidFill>
                  <a:srgbClr val="F23B48"/>
                </a:solidFill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90112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文本占位符 24">
            <a:extLst>
              <a:ext uri="{FF2B5EF4-FFF2-40B4-BE49-F238E27FC236}">
                <a16:creationId xmlns:a16="http://schemas.microsoft.com/office/drawing/2014/main" id="{E01CFE7A-72F8-4DEE-9587-39949E04EFDD}"/>
              </a:ext>
            </a:extLst>
          </p:cNvPr>
          <p:cNvSpPr txBox="1">
            <a:spLocks/>
          </p:cNvSpPr>
          <p:nvPr/>
        </p:nvSpPr>
        <p:spPr>
          <a:xfrm>
            <a:off x="4811704" y="2969064"/>
            <a:ext cx="4838422" cy="6342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o-KR" altLang="en-US" sz="4000" b="1" dirty="0"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rPr>
              <a:t>노인복지관 이해</a:t>
            </a:r>
            <a:endParaRPr lang="zh-CN" altLang="en-US" sz="4000" b="1" dirty="0">
              <a:latin typeface="a시월구일2" panose="02020600000000000000" pitchFamily="18" charset="-127"/>
              <a:ea typeface="a시월구일2" panose="02020600000000000000" pitchFamily="18" charset="-127"/>
              <a:cs typeface="+mn-ea"/>
              <a:sym typeface="+mn-lt"/>
            </a:endParaRPr>
          </a:p>
        </p:txBody>
      </p:sp>
      <p:cxnSp>
        <p:nvCxnSpPr>
          <p:cNvPr id="47" name="直接连接符 12">
            <a:extLst>
              <a:ext uri="{FF2B5EF4-FFF2-40B4-BE49-F238E27FC236}">
                <a16:creationId xmlns:a16="http://schemas.microsoft.com/office/drawing/2014/main" id="{677064C6-A44B-44BD-BC2F-CAE45D8DD86B}"/>
              </a:ext>
            </a:extLst>
          </p:cNvPr>
          <p:cNvCxnSpPr/>
          <p:nvPr/>
        </p:nvCxnSpPr>
        <p:spPr>
          <a:xfrm>
            <a:off x="4561905" y="2727401"/>
            <a:ext cx="0" cy="1128585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组合 4">
            <a:extLst>
              <a:ext uri="{FF2B5EF4-FFF2-40B4-BE49-F238E27FC236}">
                <a16:creationId xmlns:a16="http://schemas.microsoft.com/office/drawing/2014/main" id="{FE00FA00-EECB-4CFC-A9FD-FCC57AFD82F2}"/>
              </a:ext>
            </a:extLst>
          </p:cNvPr>
          <p:cNvGrpSpPr/>
          <p:nvPr/>
        </p:nvGrpSpPr>
        <p:grpSpPr>
          <a:xfrm>
            <a:off x="3118500" y="2701554"/>
            <a:ext cx="1193607" cy="1184358"/>
            <a:chOff x="2498710" y="2311467"/>
            <a:chExt cx="1748840" cy="1777866"/>
          </a:xfrm>
        </p:grpSpPr>
        <p:sp>
          <p:nvSpPr>
            <p:cNvPr id="49" name="椭圆 1">
              <a:extLst>
                <a:ext uri="{FF2B5EF4-FFF2-40B4-BE49-F238E27FC236}">
                  <a16:creationId xmlns:a16="http://schemas.microsoft.com/office/drawing/2014/main" id="{B5A75074-D29D-40D8-A1E1-805E4B6EDAD2}"/>
                </a:ext>
              </a:extLst>
            </p:cNvPr>
            <p:cNvSpPr/>
            <p:nvPr/>
          </p:nvSpPr>
          <p:spPr>
            <a:xfrm>
              <a:off x="2644792" y="2457549"/>
              <a:ext cx="1456676" cy="145667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sz="4800" dirty="0">
                  <a:latin typeface="a시월구일2" panose="02020600000000000000" pitchFamily="18" charset="-127"/>
                  <a:ea typeface="a시월구일2" panose="02020600000000000000" pitchFamily="18" charset="-127"/>
                </a:rPr>
                <a:t>1</a:t>
              </a:r>
              <a:endParaRPr lang="zh-CN" altLang="en-US" sz="4800" dirty="0">
                <a:latin typeface="a시월구일2" panose="02020600000000000000" pitchFamily="18" charset="-127"/>
                <a:ea typeface="a시월구일2" panose="02020600000000000000" pitchFamily="18" charset="-127"/>
              </a:endParaRPr>
            </a:p>
          </p:txBody>
        </p:sp>
        <p:sp>
          <p:nvSpPr>
            <p:cNvPr id="50" name="椭圆 21">
              <a:extLst>
                <a:ext uri="{FF2B5EF4-FFF2-40B4-BE49-F238E27FC236}">
                  <a16:creationId xmlns:a16="http://schemas.microsoft.com/office/drawing/2014/main" id="{DA5BD2F4-B10F-42A6-994D-3C7A5D0D4792}"/>
                </a:ext>
              </a:extLst>
            </p:cNvPr>
            <p:cNvSpPr/>
            <p:nvPr/>
          </p:nvSpPr>
          <p:spPr>
            <a:xfrm>
              <a:off x="2498710" y="2311467"/>
              <a:ext cx="1748840" cy="1748840"/>
            </a:xfrm>
            <a:prstGeom prst="ellipse">
              <a:avLst/>
            </a:prstGeom>
            <a:noFill/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8000" dirty="0">
                <a:latin typeface="a시월구일2" panose="02020600000000000000" pitchFamily="18" charset="-127"/>
                <a:ea typeface="a시월구일2" panose="02020600000000000000" pitchFamily="18" charset="-127"/>
              </a:endParaRPr>
            </a:p>
          </p:txBody>
        </p:sp>
        <p:sp>
          <p:nvSpPr>
            <p:cNvPr id="51" name="椭圆 11">
              <a:extLst>
                <a:ext uri="{FF2B5EF4-FFF2-40B4-BE49-F238E27FC236}">
                  <a16:creationId xmlns:a16="http://schemas.microsoft.com/office/drawing/2014/main" id="{FD5C9FFD-6845-42DA-96E3-A9C4DCE6290B}"/>
                </a:ext>
              </a:extLst>
            </p:cNvPr>
            <p:cNvSpPr/>
            <p:nvPr/>
          </p:nvSpPr>
          <p:spPr>
            <a:xfrm>
              <a:off x="3758995" y="3683265"/>
              <a:ext cx="406068" cy="406068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endParaRPr>
            </a:p>
          </p:txBody>
        </p:sp>
        <p:sp>
          <p:nvSpPr>
            <p:cNvPr id="52" name="椭圆 20">
              <a:extLst>
                <a:ext uri="{FF2B5EF4-FFF2-40B4-BE49-F238E27FC236}">
                  <a16:creationId xmlns:a16="http://schemas.microsoft.com/office/drawing/2014/main" id="{BA71D430-43C9-4649-8CF5-1EAB63856691}"/>
                </a:ext>
              </a:extLst>
            </p:cNvPr>
            <p:cNvSpPr/>
            <p:nvPr/>
          </p:nvSpPr>
          <p:spPr>
            <a:xfrm>
              <a:off x="2644791" y="2350267"/>
              <a:ext cx="255468" cy="255468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170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占位符 24"/>
          <p:cNvSpPr>
            <a:spLocks noGrp="1"/>
          </p:cNvSpPr>
          <p:nvPr>
            <p:ph type="body" sz="quarter" idx="13"/>
          </p:nvPr>
        </p:nvSpPr>
        <p:spPr>
          <a:xfrm>
            <a:off x="415969" y="525557"/>
            <a:ext cx="4838422" cy="634265"/>
          </a:xfrm>
        </p:spPr>
        <p:txBody>
          <a:bodyPr/>
          <a:lstStyle/>
          <a:p>
            <a:r>
              <a:rPr lang="ko-KR" altLang="en-US" sz="4000" b="1" dirty="0"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rPr>
              <a:t>노인복지관의 정의</a:t>
            </a:r>
            <a:endParaRPr lang="zh-CN" altLang="en-US" sz="4000" b="1" dirty="0">
              <a:latin typeface="a시월구일2" panose="02020600000000000000" pitchFamily="18" charset="-127"/>
              <a:ea typeface="a시월구일2" panose="02020600000000000000" pitchFamily="18" charset="-127"/>
              <a:cs typeface="+mn-ea"/>
              <a:sym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E2C06D-41B4-4F2A-A3A8-AB762F621654}"/>
              </a:ext>
            </a:extLst>
          </p:cNvPr>
          <p:cNvSpPr txBox="1"/>
          <p:nvPr/>
        </p:nvSpPr>
        <p:spPr>
          <a:xfrm>
            <a:off x="3691903" y="2736485"/>
            <a:ext cx="7779661" cy="2346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2000" dirty="0">
                <a:latin typeface="a시월구일2" panose="02020600000000000000" pitchFamily="18" charset="-127"/>
                <a:ea typeface="a시월구일2" panose="02020600000000000000" pitchFamily="18" charset="-127"/>
              </a:rPr>
              <a:t>노인복지법 제 </a:t>
            </a:r>
            <a:r>
              <a:rPr lang="en-US" altLang="ko-KR" sz="2000" dirty="0">
                <a:latin typeface="a시월구일2" panose="02020600000000000000" pitchFamily="18" charset="-127"/>
                <a:ea typeface="a시월구일2" panose="02020600000000000000" pitchFamily="18" charset="-127"/>
              </a:rPr>
              <a:t>36</a:t>
            </a:r>
            <a:r>
              <a:rPr lang="ko-KR" altLang="en-US" sz="2000" dirty="0">
                <a:latin typeface="a시월구일2" panose="02020600000000000000" pitchFamily="18" charset="-127"/>
                <a:ea typeface="a시월구일2" panose="02020600000000000000" pitchFamily="18" charset="-127"/>
              </a:rPr>
              <a:t>조에 의거하여</a:t>
            </a:r>
            <a:r>
              <a:rPr lang="en-US" altLang="ko-KR" sz="2000" dirty="0">
                <a:latin typeface="a시월구일2" panose="02020600000000000000" pitchFamily="18" charset="-127"/>
                <a:ea typeface="a시월구일2" panose="02020600000000000000" pitchFamily="18" charset="-127"/>
              </a:rPr>
              <a:t>,</a:t>
            </a:r>
            <a:r>
              <a:rPr lang="ko-KR" altLang="en-US" sz="2000" dirty="0">
                <a:latin typeface="a시월구일2" panose="02020600000000000000" pitchFamily="18" charset="-127"/>
                <a:ea typeface="a시월구일2" panose="02020600000000000000" pitchFamily="18" charset="-127"/>
              </a:rPr>
              <a:t> </a:t>
            </a:r>
            <a:endParaRPr lang="en-US" altLang="ko-KR" sz="2000" dirty="0">
              <a:latin typeface="a시월구일2" panose="02020600000000000000" pitchFamily="18" charset="-127"/>
              <a:ea typeface="a시월구일2" panose="02020600000000000000" pitchFamily="18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2000" dirty="0">
                <a:solidFill>
                  <a:srgbClr val="FF0000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노인의 </a:t>
            </a:r>
            <a:r>
              <a:rPr lang="ko-KR" altLang="en-US" sz="2000" dirty="0" err="1">
                <a:solidFill>
                  <a:srgbClr val="FF0000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교양ㆍ취미</a:t>
            </a:r>
            <a:r>
              <a:rPr lang="ko-KR" altLang="en-US" sz="2000" dirty="0">
                <a:solidFill>
                  <a:srgbClr val="FF0000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 생활 및 사회참여활동</a:t>
            </a:r>
            <a:r>
              <a:rPr lang="ko-KR" altLang="en-US" sz="2000" dirty="0">
                <a:latin typeface="a시월구일2" panose="02020600000000000000" pitchFamily="18" charset="-127"/>
                <a:ea typeface="a시월구일2" panose="02020600000000000000" pitchFamily="18" charset="-127"/>
              </a:rPr>
              <a:t> 등에 대한 각종 정보와 서비스를 제공하고</a:t>
            </a:r>
            <a:r>
              <a:rPr lang="en-US" altLang="ko-KR" sz="2000" dirty="0">
                <a:latin typeface="a시월구일2" panose="02020600000000000000" pitchFamily="18" charset="-127"/>
                <a:ea typeface="a시월구일2" panose="02020600000000000000" pitchFamily="18" charset="-127"/>
              </a:rPr>
              <a:t>, </a:t>
            </a:r>
            <a:r>
              <a:rPr lang="ko-KR" altLang="en-US" sz="2000" dirty="0">
                <a:solidFill>
                  <a:srgbClr val="0070C0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건강증진 및 질병예방과 소득 보장</a:t>
            </a:r>
            <a:r>
              <a:rPr lang="en-US" altLang="ko-KR" sz="2000" dirty="0">
                <a:solidFill>
                  <a:srgbClr val="0070C0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, </a:t>
            </a:r>
            <a:r>
              <a:rPr lang="ko-KR" altLang="en-US" sz="2000" dirty="0">
                <a:solidFill>
                  <a:srgbClr val="0070C0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재가 복지</a:t>
            </a:r>
            <a:r>
              <a:rPr lang="en-US" altLang="ko-KR" sz="2000" dirty="0">
                <a:latin typeface="a시월구일2" panose="02020600000000000000" pitchFamily="18" charset="-127"/>
                <a:ea typeface="a시월구일2" panose="02020600000000000000" pitchFamily="18" charset="-127"/>
              </a:rPr>
              <a:t>, </a:t>
            </a:r>
            <a:r>
              <a:rPr lang="ko-KR" altLang="en-US" sz="2000" dirty="0">
                <a:latin typeface="a시월구일2" panose="02020600000000000000" pitchFamily="18" charset="-127"/>
                <a:ea typeface="a시월구일2" panose="02020600000000000000" pitchFamily="18" charset="-127"/>
              </a:rPr>
              <a:t>그 밖에 노인의 복지증진에 필요한 서비스를 제공함을 목적으로 하는 시설</a:t>
            </a:r>
          </a:p>
        </p:txBody>
      </p:sp>
      <p:pic>
        <p:nvPicPr>
          <p:cNvPr id="14" name="그래픽 13" descr="집">
            <a:extLst>
              <a:ext uri="{FF2B5EF4-FFF2-40B4-BE49-F238E27FC236}">
                <a16:creationId xmlns:a16="http://schemas.microsoft.com/office/drawing/2014/main" id="{C9F79F31-0E85-4612-A140-B44B63A459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8979" y="2251717"/>
            <a:ext cx="3203788" cy="320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0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占位符 24">
            <a:extLst>
              <a:ext uri="{FF2B5EF4-FFF2-40B4-BE49-F238E27FC236}">
                <a16:creationId xmlns:a16="http://schemas.microsoft.com/office/drawing/2014/main" id="{C3816446-164A-44DF-AC1E-34736EDA6508}"/>
              </a:ext>
            </a:extLst>
          </p:cNvPr>
          <p:cNvSpPr txBox="1">
            <a:spLocks/>
          </p:cNvSpPr>
          <p:nvPr/>
        </p:nvSpPr>
        <p:spPr>
          <a:xfrm>
            <a:off x="415966" y="399410"/>
            <a:ext cx="5225177" cy="634265"/>
          </a:xfrm>
        </p:spPr>
        <p:txBody>
          <a:bodyPr lIns="0" tIns="0" rIns="0" bIns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4000" b="1" dirty="0"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rPr>
              <a:t>노인복지관의 사업목표</a:t>
            </a:r>
            <a:endParaRPr lang="zh-CN" altLang="en-US" sz="4000" b="1" dirty="0">
              <a:latin typeface="a시월구일2" panose="02020600000000000000" pitchFamily="18" charset="-127"/>
              <a:ea typeface="a시월구일2" panose="02020600000000000000" pitchFamily="18" charset="-127"/>
              <a:cs typeface="+mn-ea"/>
              <a:sym typeface="+mn-lt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46926CF4-E22D-43B8-9C98-8D166D475EB6}"/>
              </a:ext>
            </a:extLst>
          </p:cNvPr>
          <p:cNvSpPr/>
          <p:nvPr/>
        </p:nvSpPr>
        <p:spPr>
          <a:xfrm>
            <a:off x="702131" y="4972731"/>
            <a:ext cx="31369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dirty="0">
                <a:solidFill>
                  <a:srgbClr val="000000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취약 노인 케어 </a:t>
            </a:r>
            <a:endParaRPr lang="en-US" altLang="ko-KR" sz="2400" dirty="0">
              <a:solidFill>
                <a:srgbClr val="000000"/>
              </a:solidFill>
              <a:latin typeface="a시월구일2" panose="02020600000000000000" pitchFamily="18" charset="-127"/>
              <a:ea typeface="a시월구일2" panose="02020600000000000000" pitchFamily="18" charset="-127"/>
            </a:endParaRPr>
          </a:p>
          <a:p>
            <a:pPr algn="ctr"/>
            <a:r>
              <a:rPr lang="ko-KR" altLang="en-US" sz="2400" dirty="0">
                <a:solidFill>
                  <a:srgbClr val="000000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기반구축 및 확충</a:t>
            </a:r>
            <a:endParaRPr lang="ko-KR" altLang="en-US" sz="2400" dirty="0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BAC77E80-F8E3-4225-A2BB-2B89DC235854}"/>
              </a:ext>
            </a:extLst>
          </p:cNvPr>
          <p:cNvSpPr/>
          <p:nvPr/>
        </p:nvSpPr>
        <p:spPr>
          <a:xfrm>
            <a:off x="4496927" y="4972731"/>
            <a:ext cx="27805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dirty="0">
                <a:solidFill>
                  <a:srgbClr val="000000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사회참여 여건 </a:t>
            </a:r>
            <a:endParaRPr lang="en-US" altLang="ko-KR" sz="2400" dirty="0">
              <a:solidFill>
                <a:srgbClr val="000000"/>
              </a:solidFill>
              <a:latin typeface="a시월구일2" panose="02020600000000000000" pitchFamily="18" charset="-127"/>
              <a:ea typeface="a시월구일2" panose="02020600000000000000" pitchFamily="18" charset="-127"/>
            </a:endParaRPr>
          </a:p>
          <a:p>
            <a:pPr algn="ctr"/>
            <a:r>
              <a:rPr lang="ko-KR" altLang="en-US" sz="2400" dirty="0">
                <a:solidFill>
                  <a:srgbClr val="000000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조성 및 활성화</a:t>
            </a:r>
            <a:endParaRPr lang="ko-KR" altLang="en-US" sz="2400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065DB1BE-3FFE-4081-9F6D-CA12E02C5B51}"/>
              </a:ext>
            </a:extLst>
          </p:cNvPr>
          <p:cNvSpPr/>
          <p:nvPr/>
        </p:nvSpPr>
        <p:spPr>
          <a:xfrm>
            <a:off x="8352913" y="4959023"/>
            <a:ext cx="30679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dirty="0">
                <a:solidFill>
                  <a:srgbClr val="000000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소득보장의 </a:t>
            </a:r>
            <a:endParaRPr lang="en-US" altLang="ko-KR" sz="2400" dirty="0">
              <a:solidFill>
                <a:srgbClr val="000000"/>
              </a:solidFill>
              <a:latin typeface="a시월구일2" panose="02020600000000000000" pitchFamily="18" charset="-127"/>
              <a:ea typeface="a시월구일2" panose="02020600000000000000" pitchFamily="18" charset="-127"/>
            </a:endParaRPr>
          </a:p>
          <a:p>
            <a:pPr algn="ctr"/>
            <a:r>
              <a:rPr lang="ko-KR" altLang="en-US" sz="2400" dirty="0">
                <a:solidFill>
                  <a:srgbClr val="000000"/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다양화와 내실화</a:t>
            </a:r>
            <a:endParaRPr lang="ko-KR" altLang="en-US" sz="2400" dirty="0"/>
          </a:p>
        </p:txBody>
      </p:sp>
      <p:pic>
        <p:nvPicPr>
          <p:cNvPr id="14" name="그래픽 13" descr="모임">
            <a:extLst>
              <a:ext uri="{FF2B5EF4-FFF2-40B4-BE49-F238E27FC236}">
                <a16:creationId xmlns:a16="http://schemas.microsoft.com/office/drawing/2014/main" id="{C166531F-284A-4326-B0BF-8C381B925C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56822" y="1885269"/>
            <a:ext cx="2860745" cy="2860745"/>
          </a:xfrm>
          <a:prstGeom prst="rect">
            <a:avLst/>
          </a:prstGeom>
        </p:spPr>
      </p:pic>
      <p:pic>
        <p:nvPicPr>
          <p:cNvPr id="16" name="그래픽 15" descr="동전">
            <a:extLst>
              <a:ext uri="{FF2B5EF4-FFF2-40B4-BE49-F238E27FC236}">
                <a16:creationId xmlns:a16="http://schemas.microsoft.com/office/drawing/2014/main" id="{DE0C159D-DF46-4FA8-BCDE-7AC5175A99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52913" y="1885268"/>
            <a:ext cx="2860745" cy="2860745"/>
          </a:xfrm>
          <a:prstGeom prst="rect">
            <a:avLst/>
          </a:prstGeom>
        </p:spPr>
      </p:pic>
      <p:pic>
        <p:nvPicPr>
          <p:cNvPr id="18" name="그래픽 17" descr="지팡이 짚은 사람">
            <a:extLst>
              <a:ext uri="{FF2B5EF4-FFF2-40B4-BE49-F238E27FC236}">
                <a16:creationId xmlns:a16="http://schemas.microsoft.com/office/drawing/2014/main" id="{0ADB2E1C-F80E-4110-B148-46A3295CCE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8342" y="1885267"/>
            <a:ext cx="2860745" cy="286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989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文本占位符 24">
            <a:extLst>
              <a:ext uri="{FF2B5EF4-FFF2-40B4-BE49-F238E27FC236}">
                <a16:creationId xmlns:a16="http://schemas.microsoft.com/office/drawing/2014/main" id="{E01CFE7A-72F8-4DEE-9587-39949E04EFDD}"/>
              </a:ext>
            </a:extLst>
          </p:cNvPr>
          <p:cNvSpPr txBox="1">
            <a:spLocks/>
          </p:cNvSpPr>
          <p:nvPr/>
        </p:nvSpPr>
        <p:spPr>
          <a:xfrm>
            <a:off x="5683905" y="2940929"/>
            <a:ext cx="4838422" cy="6342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o-KR" altLang="en-US" sz="4000" b="1" dirty="0"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rPr>
              <a:t>법인 소개</a:t>
            </a:r>
            <a:endParaRPr lang="zh-CN" altLang="en-US" sz="4000" b="1" dirty="0">
              <a:latin typeface="a시월구일2" panose="02020600000000000000" pitchFamily="18" charset="-127"/>
              <a:ea typeface="a시월구일2" panose="02020600000000000000" pitchFamily="18" charset="-127"/>
              <a:cs typeface="+mn-ea"/>
              <a:sym typeface="+mn-lt"/>
            </a:endParaRPr>
          </a:p>
        </p:txBody>
      </p:sp>
      <p:cxnSp>
        <p:nvCxnSpPr>
          <p:cNvPr id="47" name="直接连接符 12">
            <a:extLst>
              <a:ext uri="{FF2B5EF4-FFF2-40B4-BE49-F238E27FC236}">
                <a16:creationId xmlns:a16="http://schemas.microsoft.com/office/drawing/2014/main" id="{677064C6-A44B-44BD-BC2F-CAE45D8DD86B}"/>
              </a:ext>
            </a:extLst>
          </p:cNvPr>
          <p:cNvCxnSpPr/>
          <p:nvPr/>
        </p:nvCxnSpPr>
        <p:spPr>
          <a:xfrm>
            <a:off x="5434106" y="2699266"/>
            <a:ext cx="0" cy="1128585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组合 4">
            <a:extLst>
              <a:ext uri="{FF2B5EF4-FFF2-40B4-BE49-F238E27FC236}">
                <a16:creationId xmlns:a16="http://schemas.microsoft.com/office/drawing/2014/main" id="{FE00FA00-EECB-4CFC-A9FD-FCC57AFD82F2}"/>
              </a:ext>
            </a:extLst>
          </p:cNvPr>
          <p:cNvGrpSpPr/>
          <p:nvPr/>
        </p:nvGrpSpPr>
        <p:grpSpPr>
          <a:xfrm>
            <a:off x="3990701" y="2673419"/>
            <a:ext cx="1193607" cy="1184358"/>
            <a:chOff x="2498710" y="2311467"/>
            <a:chExt cx="1748840" cy="1777866"/>
          </a:xfrm>
        </p:grpSpPr>
        <p:sp>
          <p:nvSpPr>
            <p:cNvPr id="49" name="椭圆 1">
              <a:extLst>
                <a:ext uri="{FF2B5EF4-FFF2-40B4-BE49-F238E27FC236}">
                  <a16:creationId xmlns:a16="http://schemas.microsoft.com/office/drawing/2014/main" id="{B5A75074-D29D-40D8-A1E1-805E4B6EDAD2}"/>
                </a:ext>
              </a:extLst>
            </p:cNvPr>
            <p:cNvSpPr/>
            <p:nvPr/>
          </p:nvSpPr>
          <p:spPr>
            <a:xfrm>
              <a:off x="2644792" y="2457549"/>
              <a:ext cx="1456676" cy="145667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sz="4800" dirty="0">
                  <a:latin typeface="a시월구일2" panose="02020600000000000000" pitchFamily="18" charset="-127"/>
                  <a:ea typeface="a시월구일2" panose="02020600000000000000" pitchFamily="18" charset="-127"/>
                </a:rPr>
                <a:t>2</a:t>
              </a:r>
              <a:endParaRPr lang="zh-CN" altLang="en-US" sz="4800" dirty="0">
                <a:latin typeface="a시월구일2" panose="02020600000000000000" pitchFamily="18" charset="-127"/>
                <a:ea typeface="a시월구일2" panose="02020600000000000000" pitchFamily="18" charset="-127"/>
              </a:endParaRPr>
            </a:p>
          </p:txBody>
        </p:sp>
        <p:sp>
          <p:nvSpPr>
            <p:cNvPr id="50" name="椭圆 21">
              <a:extLst>
                <a:ext uri="{FF2B5EF4-FFF2-40B4-BE49-F238E27FC236}">
                  <a16:creationId xmlns:a16="http://schemas.microsoft.com/office/drawing/2014/main" id="{DA5BD2F4-B10F-42A6-994D-3C7A5D0D4792}"/>
                </a:ext>
              </a:extLst>
            </p:cNvPr>
            <p:cNvSpPr/>
            <p:nvPr/>
          </p:nvSpPr>
          <p:spPr>
            <a:xfrm>
              <a:off x="2498710" y="2311467"/>
              <a:ext cx="1748840" cy="1748840"/>
            </a:xfrm>
            <a:prstGeom prst="ellipse">
              <a:avLst/>
            </a:prstGeom>
            <a:noFill/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8000" dirty="0">
                <a:latin typeface="a시월구일2" panose="02020600000000000000" pitchFamily="18" charset="-127"/>
                <a:ea typeface="a시월구일2" panose="02020600000000000000" pitchFamily="18" charset="-127"/>
              </a:endParaRPr>
            </a:p>
          </p:txBody>
        </p:sp>
        <p:sp>
          <p:nvSpPr>
            <p:cNvPr id="51" name="椭圆 11">
              <a:extLst>
                <a:ext uri="{FF2B5EF4-FFF2-40B4-BE49-F238E27FC236}">
                  <a16:creationId xmlns:a16="http://schemas.microsoft.com/office/drawing/2014/main" id="{FD5C9FFD-6845-42DA-96E3-A9C4DCE6290B}"/>
                </a:ext>
              </a:extLst>
            </p:cNvPr>
            <p:cNvSpPr/>
            <p:nvPr/>
          </p:nvSpPr>
          <p:spPr>
            <a:xfrm>
              <a:off x="3758995" y="3683265"/>
              <a:ext cx="406068" cy="406068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endParaRPr>
            </a:p>
          </p:txBody>
        </p:sp>
        <p:sp>
          <p:nvSpPr>
            <p:cNvPr id="52" name="椭圆 20">
              <a:extLst>
                <a:ext uri="{FF2B5EF4-FFF2-40B4-BE49-F238E27FC236}">
                  <a16:creationId xmlns:a16="http://schemas.microsoft.com/office/drawing/2014/main" id="{BA71D430-43C9-4649-8CF5-1EAB63856691}"/>
                </a:ext>
              </a:extLst>
            </p:cNvPr>
            <p:cNvSpPr/>
            <p:nvPr/>
          </p:nvSpPr>
          <p:spPr>
            <a:xfrm>
              <a:off x="2644791" y="2350267"/>
              <a:ext cx="255468" cy="255468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26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占位符 24"/>
          <p:cNvSpPr>
            <a:spLocks noGrp="1"/>
          </p:cNvSpPr>
          <p:nvPr>
            <p:ph type="body" sz="quarter" idx="13"/>
          </p:nvPr>
        </p:nvSpPr>
        <p:spPr>
          <a:xfrm>
            <a:off x="483021" y="399223"/>
            <a:ext cx="4838422" cy="634265"/>
          </a:xfrm>
        </p:spPr>
        <p:txBody>
          <a:bodyPr/>
          <a:lstStyle/>
          <a:p>
            <a:r>
              <a:rPr lang="ko-KR" altLang="en-US" sz="4000" b="1" dirty="0"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rPr>
              <a:t>법인 소개</a:t>
            </a:r>
            <a:endParaRPr lang="zh-CN" altLang="en-US" sz="4000" b="1" dirty="0">
              <a:latin typeface="a시월구일2" panose="02020600000000000000" pitchFamily="18" charset="-127"/>
              <a:ea typeface="a시월구일2" panose="02020600000000000000" pitchFamily="18" charset="-127"/>
              <a:cs typeface="+mn-ea"/>
              <a:sym typeface="+mn-lt"/>
            </a:endParaRPr>
          </a:p>
        </p:txBody>
      </p:sp>
      <p:sp>
        <p:nvSpPr>
          <p:cNvPr id="29" name="Rectangle 48"/>
          <p:cNvSpPr/>
          <p:nvPr/>
        </p:nvSpPr>
        <p:spPr>
          <a:xfrm>
            <a:off x="903096" y="3684042"/>
            <a:ext cx="10738804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2000" b="1" dirty="0">
                <a:latin typeface="a시월구일2" panose="02020600000000000000" pitchFamily="18" charset="-127"/>
                <a:ea typeface="a시월구일2" panose="02020600000000000000" pitchFamily="18" charset="-127"/>
              </a:rPr>
              <a:t>이념</a:t>
            </a:r>
            <a:endParaRPr lang="en-US" altLang="ko-KR" sz="2000" b="1" dirty="0">
              <a:latin typeface="a시월구일2" panose="02020600000000000000" pitchFamily="18" charset="-127"/>
              <a:ea typeface="a시월구일2" panose="02020600000000000000" pitchFamily="18" charset="-127"/>
            </a:endParaRPr>
          </a:p>
          <a:p>
            <a:r>
              <a:rPr lang="ko-KR" altLang="en-US" dirty="0">
                <a:latin typeface="a시월구일2" panose="02020600000000000000" pitchFamily="18" charset="-127"/>
                <a:ea typeface="a시월구일2" panose="02020600000000000000" pitchFamily="18" charset="-127"/>
              </a:rPr>
              <a:t>종교</a:t>
            </a:r>
            <a:r>
              <a:rPr lang="en-US" altLang="ko-KR" dirty="0">
                <a:latin typeface="a시월구일2" panose="02020600000000000000" pitchFamily="18" charset="-127"/>
                <a:ea typeface="a시월구일2" panose="02020600000000000000" pitchFamily="18" charset="-127"/>
              </a:rPr>
              <a:t>, </a:t>
            </a:r>
            <a:r>
              <a:rPr lang="ko-KR" altLang="en-US" dirty="0">
                <a:latin typeface="a시월구일2" panose="02020600000000000000" pitchFamily="18" charset="-127"/>
                <a:ea typeface="a시월구일2" panose="02020600000000000000" pitchFamily="18" charset="-127"/>
              </a:rPr>
              <a:t>사상</a:t>
            </a:r>
            <a:r>
              <a:rPr lang="en-US" altLang="ko-KR" dirty="0">
                <a:latin typeface="a시월구일2" panose="02020600000000000000" pitchFamily="18" charset="-127"/>
                <a:ea typeface="a시월구일2" panose="02020600000000000000" pitchFamily="18" charset="-127"/>
              </a:rPr>
              <a:t>, </a:t>
            </a:r>
            <a:r>
              <a:rPr lang="ko-KR" altLang="en-US" dirty="0">
                <a:latin typeface="a시월구일2" panose="02020600000000000000" pitchFamily="18" charset="-127"/>
                <a:ea typeface="a시월구일2" panose="02020600000000000000" pitchFamily="18" charset="-127"/>
              </a:rPr>
              <a:t>이념에 관계없이 가난하고 소외된 이들을 비롯하여 모든 인간들이 같은 인간공동체안에서 하느님으로부터 </a:t>
            </a:r>
            <a:r>
              <a:rPr lang="ko-KR" altLang="en-US" dirty="0" err="1">
                <a:latin typeface="a시월구일2" panose="02020600000000000000" pitchFamily="18" charset="-127"/>
                <a:ea typeface="a시월구일2" panose="02020600000000000000" pitchFamily="18" charset="-127"/>
              </a:rPr>
              <a:t>부여받은</a:t>
            </a:r>
            <a:r>
              <a:rPr lang="ko-KR" altLang="en-US" dirty="0">
                <a:latin typeface="a시월구일2" panose="02020600000000000000" pitchFamily="18" charset="-127"/>
                <a:ea typeface="a시월구일2" panose="02020600000000000000" pitchFamily="18" charset="-127"/>
              </a:rPr>
              <a:t> 인간다운 생활을 영위할 수 있도록 그리스도교적 사랑과 정의가 가득한 사회를 만들어 가는데 적극적으로 기여함을 목적으로 한다</a:t>
            </a:r>
            <a:r>
              <a:rPr lang="en-US" altLang="ko-KR" dirty="0">
                <a:latin typeface="a시월구일2" panose="02020600000000000000" pitchFamily="18" charset="-127"/>
                <a:ea typeface="a시월구일2" panose="02020600000000000000" pitchFamily="18" charset="-127"/>
              </a:rPr>
              <a:t>.</a:t>
            </a:r>
          </a:p>
          <a:p>
            <a:endParaRPr lang="en-US" altLang="ko-KR" dirty="0">
              <a:latin typeface="a시월구일2" panose="02020600000000000000" pitchFamily="18" charset="-127"/>
              <a:ea typeface="a시월구일2" panose="02020600000000000000" pitchFamily="18" charset="-127"/>
            </a:endParaRPr>
          </a:p>
          <a:p>
            <a:r>
              <a:rPr lang="ko-KR" altLang="en-US" sz="2000" b="1" dirty="0">
                <a:latin typeface="a시월구일2" panose="02020600000000000000" pitchFamily="18" charset="-127"/>
                <a:ea typeface="a시월구일2" panose="02020600000000000000" pitchFamily="18" charset="-127"/>
              </a:rPr>
              <a:t>설립목적</a:t>
            </a:r>
            <a:endParaRPr lang="en-US" altLang="ko-KR" sz="2000" b="1" dirty="0">
              <a:latin typeface="a시월구일2" panose="02020600000000000000" pitchFamily="18" charset="-127"/>
              <a:ea typeface="a시월구일2" panose="02020600000000000000" pitchFamily="18" charset="-127"/>
            </a:endParaRPr>
          </a:p>
          <a:p>
            <a:r>
              <a:rPr lang="ko-KR" altLang="en-US" dirty="0">
                <a:latin typeface="a시월구일2" panose="02020600000000000000" pitchFamily="18" charset="-127"/>
                <a:ea typeface="a시월구일2" panose="02020600000000000000" pitchFamily="18" charset="-127"/>
              </a:rPr>
              <a:t>사회복지사업법 제</a:t>
            </a:r>
            <a:r>
              <a:rPr lang="en-US" altLang="ko-KR" dirty="0">
                <a:latin typeface="a시월구일2" panose="02020600000000000000" pitchFamily="18" charset="-127"/>
                <a:ea typeface="a시월구일2" panose="02020600000000000000" pitchFamily="18" charset="-127"/>
              </a:rPr>
              <a:t>1</a:t>
            </a:r>
            <a:r>
              <a:rPr lang="ko-KR" altLang="en-US" dirty="0">
                <a:latin typeface="a시월구일2" panose="02020600000000000000" pitchFamily="18" charset="-127"/>
                <a:ea typeface="a시월구일2" panose="02020600000000000000" pitchFamily="18" charset="-127"/>
              </a:rPr>
              <a:t>장 제</a:t>
            </a:r>
            <a:r>
              <a:rPr lang="en-US" altLang="ko-KR" dirty="0">
                <a:latin typeface="a시월구일2" panose="02020600000000000000" pitchFamily="18" charset="-127"/>
                <a:ea typeface="a시월구일2" panose="02020600000000000000" pitchFamily="18" charset="-127"/>
              </a:rPr>
              <a:t>2</a:t>
            </a:r>
            <a:r>
              <a:rPr lang="ko-KR" altLang="en-US" dirty="0">
                <a:latin typeface="a시월구일2" panose="02020600000000000000" pitchFamily="18" charset="-127"/>
                <a:ea typeface="a시월구일2" panose="02020600000000000000" pitchFamily="18" charset="-127"/>
              </a:rPr>
              <a:t>조의 규정에 의한 사회복지 사업을 수행함과 동시에 가톨릭 정신과 사회복지사업에 관한 교회의 가르침에 따라 복지사회 건설에 기여함을 목적으로 한다</a:t>
            </a:r>
            <a:r>
              <a:rPr lang="en-US" altLang="ko-KR" dirty="0">
                <a:latin typeface="a시월구일2" panose="02020600000000000000" pitchFamily="18" charset="-127"/>
                <a:ea typeface="a시월구일2" panose="02020600000000000000" pitchFamily="18" charset="-127"/>
              </a:rPr>
              <a:t>.</a:t>
            </a:r>
          </a:p>
          <a:p>
            <a:endParaRPr lang="en-US" altLang="ko-KR" sz="1000" dirty="0">
              <a:solidFill>
                <a:schemeClr val="tx1">
                  <a:lumMod val="65000"/>
                  <a:lumOff val="35000"/>
                </a:schemeClr>
              </a:solidFill>
              <a:latin typeface="a시월구일2" panose="02020600000000000000" pitchFamily="18" charset="-127"/>
              <a:ea typeface="a시월구일2" panose="02020600000000000000" pitchFamily="18" charset="-127"/>
              <a:cs typeface="+mn-ea"/>
              <a:sym typeface="+mn-lt"/>
            </a:endParaRPr>
          </a:p>
        </p:txBody>
      </p:sp>
      <p:pic>
        <p:nvPicPr>
          <p:cNvPr id="6" name="그래픽 5" descr="은행">
            <a:extLst>
              <a:ext uri="{FF2B5EF4-FFF2-40B4-BE49-F238E27FC236}">
                <a16:creationId xmlns:a16="http://schemas.microsoft.com/office/drawing/2014/main" id="{58CF3C66-4D07-476B-AC46-0C10665D8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24643" y="1815963"/>
            <a:ext cx="1374742" cy="1374742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FF8FD012-9A41-4DAD-A48E-98745A145713}"/>
              </a:ext>
            </a:extLst>
          </p:cNvPr>
          <p:cNvSpPr/>
          <p:nvPr/>
        </p:nvSpPr>
        <p:spPr>
          <a:xfrm>
            <a:off x="903096" y="1290824"/>
            <a:ext cx="6526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>
                <a:latin typeface="a시월구일2" panose="02020600000000000000" pitchFamily="18" charset="-127"/>
                <a:ea typeface="a시월구일2" panose="02020600000000000000" pitchFamily="18" charset="-127"/>
              </a:rPr>
              <a:t>사회복지법인 </a:t>
            </a:r>
            <a:r>
              <a:rPr lang="ko-KR" altLang="en-US" sz="2400" b="1" dirty="0" err="1">
                <a:latin typeface="a시월구일2" panose="02020600000000000000" pitchFamily="18" charset="-127"/>
                <a:ea typeface="a시월구일2" panose="02020600000000000000" pitchFamily="18" charset="-127"/>
              </a:rPr>
              <a:t>대구가톨릭사회복지회</a:t>
            </a:r>
            <a:r>
              <a:rPr lang="en-US" altLang="ko-KR" sz="2400" b="1" dirty="0">
                <a:latin typeface="a시월구일2" panose="02020600000000000000" pitchFamily="18" charset="-127"/>
                <a:ea typeface="a시월구일2" panose="02020600000000000000" pitchFamily="18" charset="-127"/>
              </a:rPr>
              <a:t>(</a:t>
            </a:r>
            <a:r>
              <a:rPr lang="ko-KR" altLang="en-US" sz="2400" b="1" dirty="0" err="1">
                <a:latin typeface="a시월구일2" panose="02020600000000000000" pitchFamily="18" charset="-127"/>
                <a:ea typeface="a시월구일2" panose="02020600000000000000" pitchFamily="18" charset="-127"/>
              </a:rPr>
              <a:t>카리타스</a:t>
            </a:r>
            <a:r>
              <a:rPr lang="en-US" altLang="ko-KR" sz="2400" b="1" dirty="0">
                <a:latin typeface="a시월구일2" panose="02020600000000000000" pitchFamily="18" charset="-127"/>
                <a:ea typeface="a시월구일2" panose="02020600000000000000" pitchFamily="18" charset="-127"/>
              </a:rPr>
              <a:t>)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F6F1A7CF-0CC8-44DD-9E15-BC68D1654BDB}"/>
              </a:ext>
            </a:extLst>
          </p:cNvPr>
          <p:cNvSpPr/>
          <p:nvPr/>
        </p:nvSpPr>
        <p:spPr>
          <a:xfrm>
            <a:off x="2188849" y="3240346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>
                <a:latin typeface="a시월구일2" panose="02020600000000000000" pitchFamily="18" charset="-127"/>
                <a:ea typeface="a시월구일2" panose="02020600000000000000" pitchFamily="18" charset="-127"/>
              </a:rPr>
              <a:t>종교</a:t>
            </a:r>
          </a:p>
        </p:txBody>
      </p:sp>
      <p:pic>
        <p:nvPicPr>
          <p:cNvPr id="51" name="_x43188840" descr="EMB00000b203afd">
            <a:extLst>
              <a:ext uri="{FF2B5EF4-FFF2-40B4-BE49-F238E27FC236}">
                <a16:creationId xmlns:a16="http://schemas.microsoft.com/office/drawing/2014/main" id="{5C3BE30B-6E75-412F-9ED2-736413A87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1485" t="3674" r="81879" b="2718"/>
          <a:stretch>
            <a:fillRect/>
          </a:stretch>
        </p:blipFill>
        <p:spPr bwMode="auto">
          <a:xfrm>
            <a:off x="396933" y="1272621"/>
            <a:ext cx="406476" cy="498072"/>
          </a:xfrm>
          <a:prstGeom prst="rect">
            <a:avLst/>
          </a:prstGeom>
          <a:noFill/>
        </p:spPr>
      </p:pic>
      <p:pic>
        <p:nvPicPr>
          <p:cNvPr id="10" name="그래픽 9" descr="펼쳐진 책">
            <a:extLst>
              <a:ext uri="{FF2B5EF4-FFF2-40B4-BE49-F238E27FC236}">
                <a16:creationId xmlns:a16="http://schemas.microsoft.com/office/drawing/2014/main" id="{541229ED-ED7B-4034-B7C9-0CE4A21DE0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40604" y="1965693"/>
            <a:ext cx="1110792" cy="1110792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BC9617D5-691F-4679-A8B6-1C1583BD64FA}"/>
              </a:ext>
            </a:extLst>
          </p:cNvPr>
          <p:cNvSpPr/>
          <p:nvPr/>
        </p:nvSpPr>
        <p:spPr>
          <a:xfrm>
            <a:off x="5808093" y="3240346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>
                <a:latin typeface="a시월구일2" panose="02020600000000000000" pitchFamily="18" charset="-127"/>
                <a:ea typeface="a시월구일2" panose="02020600000000000000" pitchFamily="18" charset="-127"/>
              </a:rPr>
              <a:t>사상</a:t>
            </a:r>
          </a:p>
        </p:txBody>
      </p:sp>
      <p:grpSp>
        <p:nvGrpSpPr>
          <p:cNvPr id="52" name="组合 15">
            <a:extLst>
              <a:ext uri="{FF2B5EF4-FFF2-40B4-BE49-F238E27FC236}">
                <a16:creationId xmlns:a16="http://schemas.microsoft.com/office/drawing/2014/main" id="{AE20D281-9AAF-46A4-921A-B279072C24D4}"/>
              </a:ext>
            </a:extLst>
          </p:cNvPr>
          <p:cNvGrpSpPr/>
          <p:nvPr/>
        </p:nvGrpSpPr>
        <p:grpSpPr>
          <a:xfrm>
            <a:off x="385817" y="3691900"/>
            <a:ext cx="479234" cy="498072"/>
            <a:chOff x="6636986" y="3739165"/>
            <a:chExt cx="551992" cy="551992"/>
          </a:xfrm>
        </p:grpSpPr>
        <p:sp>
          <p:nvSpPr>
            <p:cNvPr id="53" name="Oval 54">
              <a:extLst>
                <a:ext uri="{FF2B5EF4-FFF2-40B4-BE49-F238E27FC236}">
                  <a16:creationId xmlns:a16="http://schemas.microsoft.com/office/drawing/2014/main" id="{90A229E8-56AF-4D86-9FFC-8FC69E8F95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36986" y="3739165"/>
              <a:ext cx="551992" cy="5519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dirty="0">
                <a:solidFill>
                  <a:schemeClr val="bg1"/>
                </a:solidFill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endParaRPr>
            </a:p>
          </p:txBody>
        </p:sp>
        <p:sp>
          <p:nvSpPr>
            <p:cNvPr id="54" name="Freeform 205">
              <a:extLst>
                <a:ext uri="{FF2B5EF4-FFF2-40B4-BE49-F238E27FC236}">
                  <a16:creationId xmlns:a16="http://schemas.microsoft.com/office/drawing/2014/main" id="{258B2AE7-010A-4D61-BEB1-7E346E86677A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6748948" y="3832395"/>
              <a:ext cx="328069" cy="365533"/>
            </a:xfrm>
            <a:custGeom>
              <a:avLst/>
              <a:gdLst>
                <a:gd name="T0" fmla="*/ 34 w 43"/>
                <a:gd name="T1" fmla="*/ 15 h 48"/>
                <a:gd name="T2" fmla="*/ 36 w 43"/>
                <a:gd name="T3" fmla="*/ 12 h 48"/>
                <a:gd name="T4" fmla="*/ 39 w 43"/>
                <a:gd name="T5" fmla="*/ 7 h 48"/>
                <a:gd name="T6" fmla="*/ 38 w 43"/>
                <a:gd name="T7" fmla="*/ 1 h 48"/>
                <a:gd name="T8" fmla="*/ 34 w 43"/>
                <a:gd name="T9" fmla="*/ 0 h 48"/>
                <a:gd name="T10" fmla="*/ 27 w 43"/>
                <a:gd name="T11" fmla="*/ 3 h 48"/>
                <a:gd name="T12" fmla="*/ 21 w 43"/>
                <a:gd name="T13" fmla="*/ 14 h 48"/>
                <a:gd name="T14" fmla="*/ 16 w 43"/>
                <a:gd name="T15" fmla="*/ 3 h 48"/>
                <a:gd name="T16" fmla="*/ 10 w 43"/>
                <a:gd name="T17" fmla="*/ 1 h 48"/>
                <a:gd name="T18" fmla="*/ 6 w 43"/>
                <a:gd name="T19" fmla="*/ 3 h 48"/>
                <a:gd name="T20" fmla="*/ 7 w 43"/>
                <a:gd name="T21" fmla="*/ 12 h 48"/>
                <a:gd name="T22" fmla="*/ 10 w 43"/>
                <a:gd name="T23" fmla="*/ 15 h 48"/>
                <a:gd name="T24" fmla="*/ 0 w 43"/>
                <a:gd name="T25" fmla="*/ 15 h 48"/>
                <a:gd name="T26" fmla="*/ 0 w 43"/>
                <a:gd name="T27" fmla="*/ 27 h 48"/>
                <a:gd name="T28" fmla="*/ 3 w 43"/>
                <a:gd name="T29" fmla="*/ 27 h 48"/>
                <a:gd name="T30" fmla="*/ 3 w 43"/>
                <a:gd name="T31" fmla="*/ 48 h 48"/>
                <a:gd name="T32" fmla="*/ 40 w 43"/>
                <a:gd name="T33" fmla="*/ 48 h 48"/>
                <a:gd name="T34" fmla="*/ 40 w 43"/>
                <a:gd name="T35" fmla="*/ 27 h 48"/>
                <a:gd name="T36" fmla="*/ 43 w 43"/>
                <a:gd name="T37" fmla="*/ 27 h 48"/>
                <a:gd name="T38" fmla="*/ 43 w 43"/>
                <a:gd name="T39" fmla="*/ 15 h 48"/>
                <a:gd name="T40" fmla="*/ 34 w 43"/>
                <a:gd name="T41" fmla="*/ 15 h 48"/>
                <a:gd name="T42" fmla="*/ 29 w 43"/>
                <a:gd name="T43" fmla="*/ 5 h 48"/>
                <a:gd name="T44" fmla="*/ 34 w 43"/>
                <a:gd name="T45" fmla="*/ 3 h 48"/>
                <a:gd name="T46" fmla="*/ 35 w 43"/>
                <a:gd name="T47" fmla="*/ 4 h 48"/>
                <a:gd name="T48" fmla="*/ 34 w 43"/>
                <a:gd name="T49" fmla="*/ 10 h 48"/>
                <a:gd name="T50" fmla="*/ 27 w 43"/>
                <a:gd name="T51" fmla="*/ 15 h 48"/>
                <a:gd name="T52" fmla="*/ 24 w 43"/>
                <a:gd name="T53" fmla="*/ 15 h 48"/>
                <a:gd name="T54" fmla="*/ 29 w 43"/>
                <a:gd name="T55" fmla="*/ 5 h 48"/>
                <a:gd name="T56" fmla="*/ 8 w 43"/>
                <a:gd name="T57" fmla="*/ 7 h 48"/>
                <a:gd name="T58" fmla="*/ 9 w 43"/>
                <a:gd name="T59" fmla="*/ 5 h 48"/>
                <a:gd name="T60" fmla="*/ 10 w 43"/>
                <a:gd name="T61" fmla="*/ 4 h 48"/>
                <a:gd name="T62" fmla="*/ 10 w 43"/>
                <a:gd name="T63" fmla="*/ 4 h 48"/>
                <a:gd name="T64" fmla="*/ 13 w 43"/>
                <a:gd name="T65" fmla="*/ 6 h 48"/>
                <a:gd name="T66" fmla="*/ 17 w 43"/>
                <a:gd name="T67" fmla="*/ 13 h 48"/>
                <a:gd name="T68" fmla="*/ 17 w 43"/>
                <a:gd name="T69" fmla="*/ 13 h 48"/>
                <a:gd name="T70" fmla="*/ 17 w 43"/>
                <a:gd name="T71" fmla="*/ 13 h 48"/>
                <a:gd name="T72" fmla="*/ 9 w 43"/>
                <a:gd name="T73" fmla="*/ 10 h 48"/>
                <a:gd name="T74" fmla="*/ 8 w 43"/>
                <a:gd name="T75" fmla="*/ 7 h 48"/>
                <a:gd name="T76" fmla="*/ 18 w 43"/>
                <a:gd name="T77" fmla="*/ 45 h 48"/>
                <a:gd name="T78" fmla="*/ 6 w 43"/>
                <a:gd name="T79" fmla="*/ 45 h 48"/>
                <a:gd name="T80" fmla="*/ 6 w 43"/>
                <a:gd name="T81" fmla="*/ 25 h 48"/>
                <a:gd name="T82" fmla="*/ 18 w 43"/>
                <a:gd name="T83" fmla="*/ 25 h 48"/>
                <a:gd name="T84" fmla="*/ 18 w 43"/>
                <a:gd name="T85" fmla="*/ 45 h 48"/>
                <a:gd name="T86" fmla="*/ 18 w 43"/>
                <a:gd name="T87" fmla="*/ 24 h 48"/>
                <a:gd name="T88" fmla="*/ 3 w 43"/>
                <a:gd name="T89" fmla="*/ 24 h 48"/>
                <a:gd name="T90" fmla="*/ 3 w 43"/>
                <a:gd name="T91" fmla="*/ 18 h 48"/>
                <a:gd name="T92" fmla="*/ 18 w 43"/>
                <a:gd name="T93" fmla="*/ 18 h 48"/>
                <a:gd name="T94" fmla="*/ 18 w 43"/>
                <a:gd name="T95" fmla="*/ 24 h 48"/>
                <a:gd name="T96" fmla="*/ 37 w 43"/>
                <a:gd name="T97" fmla="*/ 45 h 48"/>
                <a:gd name="T98" fmla="*/ 25 w 43"/>
                <a:gd name="T99" fmla="*/ 45 h 48"/>
                <a:gd name="T100" fmla="*/ 25 w 43"/>
                <a:gd name="T101" fmla="*/ 25 h 48"/>
                <a:gd name="T102" fmla="*/ 37 w 43"/>
                <a:gd name="T103" fmla="*/ 25 h 48"/>
                <a:gd name="T104" fmla="*/ 37 w 43"/>
                <a:gd name="T105" fmla="*/ 45 h 48"/>
                <a:gd name="T106" fmla="*/ 40 w 43"/>
                <a:gd name="T107" fmla="*/ 24 h 48"/>
                <a:gd name="T108" fmla="*/ 25 w 43"/>
                <a:gd name="T109" fmla="*/ 24 h 48"/>
                <a:gd name="T110" fmla="*/ 25 w 43"/>
                <a:gd name="T111" fmla="*/ 18 h 48"/>
                <a:gd name="T112" fmla="*/ 40 w 43"/>
                <a:gd name="T113" fmla="*/ 18 h 48"/>
                <a:gd name="T114" fmla="*/ 40 w 43"/>
                <a:gd name="T115" fmla="*/ 24 h 4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3"/>
                <a:gd name="T175" fmla="*/ 0 h 48"/>
                <a:gd name="T176" fmla="*/ 43 w 43"/>
                <a:gd name="T177" fmla="*/ 48 h 4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3" h="48">
                  <a:moveTo>
                    <a:pt x="34" y="15"/>
                  </a:moveTo>
                  <a:cubicBezTo>
                    <a:pt x="35" y="14"/>
                    <a:pt x="36" y="13"/>
                    <a:pt x="36" y="12"/>
                  </a:cubicBezTo>
                  <a:cubicBezTo>
                    <a:pt x="38" y="11"/>
                    <a:pt x="39" y="9"/>
                    <a:pt x="39" y="7"/>
                  </a:cubicBezTo>
                  <a:cubicBezTo>
                    <a:pt x="40" y="5"/>
                    <a:pt x="39" y="3"/>
                    <a:pt x="38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0"/>
                    <a:pt x="29" y="1"/>
                    <a:pt x="27" y="3"/>
                  </a:cubicBezTo>
                  <a:cubicBezTo>
                    <a:pt x="24" y="6"/>
                    <a:pt x="22" y="10"/>
                    <a:pt x="21" y="14"/>
                  </a:cubicBezTo>
                  <a:cubicBezTo>
                    <a:pt x="20" y="10"/>
                    <a:pt x="19" y="6"/>
                    <a:pt x="16" y="3"/>
                  </a:cubicBezTo>
                  <a:cubicBezTo>
                    <a:pt x="14" y="2"/>
                    <a:pt x="12" y="1"/>
                    <a:pt x="10" y="1"/>
                  </a:cubicBezTo>
                  <a:cubicBezTo>
                    <a:pt x="9" y="1"/>
                    <a:pt x="7" y="1"/>
                    <a:pt x="6" y="3"/>
                  </a:cubicBezTo>
                  <a:cubicBezTo>
                    <a:pt x="4" y="5"/>
                    <a:pt x="4" y="9"/>
                    <a:pt x="7" y="12"/>
                  </a:cubicBezTo>
                  <a:cubicBezTo>
                    <a:pt x="8" y="13"/>
                    <a:pt x="9" y="14"/>
                    <a:pt x="1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0" y="48"/>
                    <a:pt x="40" y="48"/>
                    <a:pt x="40" y="48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3" y="27"/>
                    <a:pt x="43" y="27"/>
                    <a:pt x="43" y="27"/>
                  </a:cubicBezTo>
                  <a:cubicBezTo>
                    <a:pt x="43" y="15"/>
                    <a:pt x="43" y="15"/>
                    <a:pt x="43" y="15"/>
                  </a:cubicBezTo>
                  <a:lnTo>
                    <a:pt x="34" y="15"/>
                  </a:lnTo>
                  <a:close/>
                  <a:moveTo>
                    <a:pt x="29" y="5"/>
                  </a:moveTo>
                  <a:cubicBezTo>
                    <a:pt x="31" y="4"/>
                    <a:pt x="32" y="3"/>
                    <a:pt x="34" y="3"/>
                  </a:cubicBezTo>
                  <a:cubicBezTo>
                    <a:pt x="34" y="3"/>
                    <a:pt x="35" y="3"/>
                    <a:pt x="35" y="4"/>
                  </a:cubicBezTo>
                  <a:cubicBezTo>
                    <a:pt x="37" y="5"/>
                    <a:pt x="36" y="8"/>
                    <a:pt x="34" y="10"/>
                  </a:cubicBezTo>
                  <a:cubicBezTo>
                    <a:pt x="32" y="12"/>
                    <a:pt x="29" y="14"/>
                    <a:pt x="27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5" y="12"/>
                    <a:pt x="27" y="8"/>
                    <a:pt x="29" y="5"/>
                  </a:cubicBezTo>
                  <a:close/>
                  <a:moveTo>
                    <a:pt x="8" y="7"/>
                  </a:moveTo>
                  <a:cubicBezTo>
                    <a:pt x="8" y="6"/>
                    <a:pt x="8" y="6"/>
                    <a:pt x="9" y="5"/>
                  </a:cubicBezTo>
                  <a:cubicBezTo>
                    <a:pt x="9" y="5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2" y="5"/>
                    <a:pt x="13" y="6"/>
                  </a:cubicBezTo>
                  <a:cubicBezTo>
                    <a:pt x="15" y="7"/>
                    <a:pt x="16" y="10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4" y="13"/>
                    <a:pt x="11" y="11"/>
                    <a:pt x="9" y="10"/>
                  </a:cubicBezTo>
                  <a:cubicBezTo>
                    <a:pt x="9" y="9"/>
                    <a:pt x="8" y="8"/>
                    <a:pt x="8" y="7"/>
                  </a:cubicBezTo>
                  <a:close/>
                  <a:moveTo>
                    <a:pt x="18" y="45"/>
                  </a:moveTo>
                  <a:cubicBezTo>
                    <a:pt x="6" y="45"/>
                    <a:pt x="6" y="45"/>
                    <a:pt x="6" y="4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18" y="25"/>
                    <a:pt x="18" y="25"/>
                    <a:pt x="18" y="25"/>
                  </a:cubicBezTo>
                  <a:lnTo>
                    <a:pt x="18" y="45"/>
                  </a:lnTo>
                  <a:close/>
                  <a:moveTo>
                    <a:pt x="18" y="24"/>
                  </a:moveTo>
                  <a:cubicBezTo>
                    <a:pt x="3" y="24"/>
                    <a:pt x="3" y="24"/>
                    <a:pt x="3" y="24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18" y="18"/>
                    <a:pt x="18" y="18"/>
                    <a:pt x="18" y="18"/>
                  </a:cubicBezTo>
                  <a:lnTo>
                    <a:pt x="18" y="24"/>
                  </a:lnTo>
                  <a:close/>
                  <a:moveTo>
                    <a:pt x="37" y="45"/>
                  </a:moveTo>
                  <a:cubicBezTo>
                    <a:pt x="25" y="45"/>
                    <a:pt x="25" y="45"/>
                    <a:pt x="25" y="4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37" y="25"/>
                    <a:pt x="37" y="25"/>
                    <a:pt x="37" y="25"/>
                  </a:cubicBezTo>
                  <a:lnTo>
                    <a:pt x="37" y="45"/>
                  </a:lnTo>
                  <a:close/>
                  <a:moveTo>
                    <a:pt x="40" y="24"/>
                  </a:moveTo>
                  <a:cubicBezTo>
                    <a:pt x="25" y="24"/>
                    <a:pt x="25" y="24"/>
                    <a:pt x="25" y="24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40" y="18"/>
                    <a:pt x="40" y="18"/>
                    <a:pt x="40" y="18"/>
                  </a:cubicBezTo>
                  <a:lnTo>
                    <a:pt x="40" y="2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endParaRPr>
            </a:p>
          </p:txBody>
        </p:sp>
      </p:grpSp>
      <p:grpSp>
        <p:nvGrpSpPr>
          <p:cNvPr id="55" name="组合 18">
            <a:extLst>
              <a:ext uri="{FF2B5EF4-FFF2-40B4-BE49-F238E27FC236}">
                <a16:creationId xmlns:a16="http://schemas.microsoft.com/office/drawing/2014/main" id="{877742CD-80C3-440A-B03F-BA3F5CEA7BD2}"/>
              </a:ext>
            </a:extLst>
          </p:cNvPr>
          <p:cNvGrpSpPr/>
          <p:nvPr/>
        </p:nvGrpSpPr>
        <p:grpSpPr>
          <a:xfrm>
            <a:off x="385817" y="5161950"/>
            <a:ext cx="441945" cy="423429"/>
            <a:chOff x="6636986" y="4948697"/>
            <a:chExt cx="551992" cy="551992"/>
          </a:xfrm>
        </p:grpSpPr>
        <p:sp>
          <p:nvSpPr>
            <p:cNvPr id="56" name="Oval 57">
              <a:extLst>
                <a:ext uri="{FF2B5EF4-FFF2-40B4-BE49-F238E27FC236}">
                  <a16:creationId xmlns:a16="http://schemas.microsoft.com/office/drawing/2014/main" id="{B8A7215D-CC3F-4540-9960-C11DB58432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36986" y="4948697"/>
              <a:ext cx="551992" cy="55199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dirty="0">
                <a:solidFill>
                  <a:srgbClr val="F33745"/>
                </a:solidFill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endParaRPr>
            </a:p>
          </p:txBody>
        </p:sp>
        <p:sp>
          <p:nvSpPr>
            <p:cNvPr id="57" name="Freeform 129">
              <a:extLst>
                <a:ext uri="{FF2B5EF4-FFF2-40B4-BE49-F238E27FC236}">
                  <a16:creationId xmlns:a16="http://schemas.microsoft.com/office/drawing/2014/main" id="{5D6CB636-ABF7-4B9F-B122-97BB728876D4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6694764" y="5130119"/>
              <a:ext cx="436437" cy="189148"/>
            </a:xfrm>
            <a:custGeom>
              <a:avLst/>
              <a:gdLst>
                <a:gd name="T0" fmla="*/ 188 w 216"/>
                <a:gd name="T1" fmla="*/ 41 h 94"/>
                <a:gd name="T2" fmla="*/ 178 w 216"/>
                <a:gd name="T3" fmla="*/ 43 h 94"/>
                <a:gd name="T4" fmla="*/ 129 w 216"/>
                <a:gd name="T5" fmla="*/ 0 h 94"/>
                <a:gd name="T6" fmla="*/ 111 w 216"/>
                <a:gd name="T7" fmla="*/ 3 h 94"/>
                <a:gd name="T8" fmla="*/ 108 w 216"/>
                <a:gd name="T9" fmla="*/ 6 h 94"/>
                <a:gd name="T10" fmla="*/ 108 w 216"/>
                <a:gd name="T11" fmla="*/ 91 h 94"/>
                <a:gd name="T12" fmla="*/ 111 w 216"/>
                <a:gd name="T13" fmla="*/ 94 h 94"/>
                <a:gd name="T14" fmla="*/ 188 w 216"/>
                <a:gd name="T15" fmla="*/ 94 h 94"/>
                <a:gd name="T16" fmla="*/ 216 w 216"/>
                <a:gd name="T17" fmla="*/ 68 h 94"/>
                <a:gd name="T18" fmla="*/ 188 w 216"/>
                <a:gd name="T19" fmla="*/ 41 h 94"/>
                <a:gd name="T20" fmla="*/ 85 w 216"/>
                <a:gd name="T21" fmla="*/ 94 h 94"/>
                <a:gd name="T22" fmla="*/ 91 w 216"/>
                <a:gd name="T23" fmla="*/ 94 h 94"/>
                <a:gd name="T24" fmla="*/ 95 w 216"/>
                <a:gd name="T25" fmla="*/ 47 h 94"/>
                <a:gd name="T26" fmla="*/ 91 w 216"/>
                <a:gd name="T27" fmla="*/ 0 h 94"/>
                <a:gd name="T28" fmla="*/ 85 w 216"/>
                <a:gd name="T29" fmla="*/ 0 h 94"/>
                <a:gd name="T30" fmla="*/ 81 w 216"/>
                <a:gd name="T31" fmla="*/ 47 h 94"/>
                <a:gd name="T32" fmla="*/ 85 w 216"/>
                <a:gd name="T33" fmla="*/ 94 h 94"/>
                <a:gd name="T34" fmla="*/ 64 w 216"/>
                <a:gd name="T35" fmla="*/ 94 h 94"/>
                <a:gd name="T36" fmla="*/ 58 w 216"/>
                <a:gd name="T37" fmla="*/ 94 h 94"/>
                <a:gd name="T38" fmla="*/ 54 w 216"/>
                <a:gd name="T39" fmla="*/ 60 h 94"/>
                <a:gd name="T40" fmla="*/ 58 w 216"/>
                <a:gd name="T41" fmla="*/ 27 h 94"/>
                <a:gd name="T42" fmla="*/ 64 w 216"/>
                <a:gd name="T43" fmla="*/ 27 h 94"/>
                <a:gd name="T44" fmla="*/ 68 w 216"/>
                <a:gd name="T45" fmla="*/ 61 h 94"/>
                <a:gd name="T46" fmla="*/ 64 w 216"/>
                <a:gd name="T47" fmla="*/ 94 h 94"/>
                <a:gd name="T48" fmla="*/ 31 w 216"/>
                <a:gd name="T49" fmla="*/ 94 h 94"/>
                <a:gd name="T50" fmla="*/ 37 w 216"/>
                <a:gd name="T51" fmla="*/ 94 h 94"/>
                <a:gd name="T52" fmla="*/ 41 w 216"/>
                <a:gd name="T53" fmla="*/ 67 h 94"/>
                <a:gd name="T54" fmla="*/ 37 w 216"/>
                <a:gd name="T55" fmla="*/ 40 h 94"/>
                <a:gd name="T56" fmla="*/ 31 w 216"/>
                <a:gd name="T57" fmla="*/ 40 h 94"/>
                <a:gd name="T58" fmla="*/ 27 w 216"/>
                <a:gd name="T59" fmla="*/ 67 h 94"/>
                <a:gd name="T60" fmla="*/ 31 w 216"/>
                <a:gd name="T61" fmla="*/ 94 h 94"/>
                <a:gd name="T62" fmla="*/ 4 w 216"/>
                <a:gd name="T63" fmla="*/ 81 h 94"/>
                <a:gd name="T64" fmla="*/ 10 w 216"/>
                <a:gd name="T65" fmla="*/ 81 h 94"/>
                <a:gd name="T66" fmla="*/ 14 w 216"/>
                <a:gd name="T67" fmla="*/ 67 h 94"/>
                <a:gd name="T68" fmla="*/ 10 w 216"/>
                <a:gd name="T69" fmla="*/ 54 h 94"/>
                <a:gd name="T70" fmla="*/ 4 w 216"/>
                <a:gd name="T71" fmla="*/ 54 h 94"/>
                <a:gd name="T72" fmla="*/ 0 w 216"/>
                <a:gd name="T73" fmla="*/ 67 h 94"/>
                <a:gd name="T74" fmla="*/ 4 w 216"/>
                <a:gd name="T75" fmla="*/ 81 h 9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16"/>
                <a:gd name="T115" fmla="*/ 0 h 94"/>
                <a:gd name="T116" fmla="*/ 216 w 216"/>
                <a:gd name="T117" fmla="*/ 94 h 9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16" h="94">
                  <a:moveTo>
                    <a:pt x="188" y="41"/>
                  </a:moveTo>
                  <a:cubicBezTo>
                    <a:pt x="184" y="41"/>
                    <a:pt x="181" y="42"/>
                    <a:pt x="178" y="43"/>
                  </a:cubicBezTo>
                  <a:cubicBezTo>
                    <a:pt x="175" y="19"/>
                    <a:pt x="154" y="0"/>
                    <a:pt x="129" y="0"/>
                  </a:cubicBezTo>
                  <a:cubicBezTo>
                    <a:pt x="122" y="0"/>
                    <a:pt x="116" y="1"/>
                    <a:pt x="111" y="3"/>
                  </a:cubicBezTo>
                  <a:cubicBezTo>
                    <a:pt x="109" y="4"/>
                    <a:pt x="108" y="5"/>
                    <a:pt x="108" y="6"/>
                  </a:cubicBezTo>
                  <a:cubicBezTo>
                    <a:pt x="108" y="91"/>
                    <a:pt x="108" y="91"/>
                    <a:pt x="108" y="91"/>
                  </a:cubicBezTo>
                  <a:cubicBezTo>
                    <a:pt x="108" y="93"/>
                    <a:pt x="110" y="94"/>
                    <a:pt x="111" y="94"/>
                  </a:cubicBezTo>
                  <a:cubicBezTo>
                    <a:pt x="111" y="94"/>
                    <a:pt x="188" y="94"/>
                    <a:pt x="188" y="94"/>
                  </a:cubicBezTo>
                  <a:cubicBezTo>
                    <a:pt x="204" y="94"/>
                    <a:pt x="216" y="82"/>
                    <a:pt x="216" y="68"/>
                  </a:cubicBezTo>
                  <a:cubicBezTo>
                    <a:pt x="216" y="53"/>
                    <a:pt x="204" y="41"/>
                    <a:pt x="188" y="41"/>
                  </a:cubicBezTo>
                  <a:close/>
                  <a:moveTo>
                    <a:pt x="85" y="94"/>
                  </a:moveTo>
                  <a:cubicBezTo>
                    <a:pt x="91" y="94"/>
                    <a:pt x="91" y="94"/>
                    <a:pt x="91" y="94"/>
                  </a:cubicBezTo>
                  <a:cubicBezTo>
                    <a:pt x="95" y="47"/>
                    <a:pt x="95" y="47"/>
                    <a:pt x="95" y="47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81" y="47"/>
                    <a:pt x="81" y="47"/>
                    <a:pt x="81" y="47"/>
                  </a:cubicBezTo>
                  <a:lnTo>
                    <a:pt x="85" y="94"/>
                  </a:lnTo>
                  <a:close/>
                  <a:moveTo>
                    <a:pt x="64" y="94"/>
                  </a:moveTo>
                  <a:cubicBezTo>
                    <a:pt x="58" y="94"/>
                    <a:pt x="58" y="94"/>
                    <a:pt x="58" y="94"/>
                  </a:cubicBezTo>
                  <a:cubicBezTo>
                    <a:pt x="54" y="60"/>
                    <a:pt x="54" y="60"/>
                    <a:pt x="54" y="60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64" y="27"/>
                    <a:pt x="64" y="27"/>
                    <a:pt x="64" y="27"/>
                  </a:cubicBezTo>
                  <a:cubicBezTo>
                    <a:pt x="68" y="61"/>
                    <a:pt x="68" y="61"/>
                    <a:pt x="68" y="61"/>
                  </a:cubicBezTo>
                  <a:lnTo>
                    <a:pt x="64" y="94"/>
                  </a:lnTo>
                  <a:close/>
                  <a:moveTo>
                    <a:pt x="31" y="94"/>
                  </a:moveTo>
                  <a:cubicBezTo>
                    <a:pt x="37" y="94"/>
                    <a:pt x="37" y="94"/>
                    <a:pt x="37" y="94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27" y="67"/>
                    <a:pt x="27" y="67"/>
                    <a:pt x="27" y="67"/>
                  </a:cubicBezTo>
                  <a:lnTo>
                    <a:pt x="31" y="94"/>
                  </a:lnTo>
                  <a:close/>
                  <a:moveTo>
                    <a:pt x="4" y="81"/>
                  </a:moveTo>
                  <a:cubicBezTo>
                    <a:pt x="10" y="81"/>
                    <a:pt x="10" y="81"/>
                    <a:pt x="10" y="81"/>
                  </a:cubicBezTo>
                  <a:cubicBezTo>
                    <a:pt x="14" y="67"/>
                    <a:pt x="14" y="67"/>
                    <a:pt x="14" y="67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4" y="8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endParaRPr>
            </a:p>
          </p:txBody>
        </p:sp>
      </p:grp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3CF53333-6D6A-4A26-9051-CB80AF238601}"/>
              </a:ext>
            </a:extLst>
          </p:cNvPr>
          <p:cNvSpPr/>
          <p:nvPr/>
        </p:nvSpPr>
        <p:spPr>
          <a:xfrm>
            <a:off x="9155524" y="3240346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>
                <a:latin typeface="a시월구일2" panose="02020600000000000000" pitchFamily="18" charset="-127"/>
                <a:ea typeface="a시월구일2" panose="02020600000000000000" pitchFamily="18" charset="-127"/>
              </a:rPr>
              <a:t>이념</a:t>
            </a:r>
          </a:p>
        </p:txBody>
      </p:sp>
      <p:pic>
        <p:nvPicPr>
          <p:cNvPr id="14" name="그래픽 13" descr="머리와 톱니바퀴">
            <a:extLst>
              <a:ext uri="{FF2B5EF4-FFF2-40B4-BE49-F238E27FC236}">
                <a16:creationId xmlns:a16="http://schemas.microsoft.com/office/drawing/2014/main" id="{38B44467-F965-41C1-A934-B7046CF448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21489" y="211451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87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文本占位符 24">
            <a:extLst>
              <a:ext uri="{FF2B5EF4-FFF2-40B4-BE49-F238E27FC236}">
                <a16:creationId xmlns:a16="http://schemas.microsoft.com/office/drawing/2014/main" id="{E01CFE7A-72F8-4DEE-9587-39949E04EFDD}"/>
              </a:ext>
            </a:extLst>
          </p:cNvPr>
          <p:cNvSpPr txBox="1">
            <a:spLocks/>
          </p:cNvSpPr>
          <p:nvPr/>
        </p:nvSpPr>
        <p:spPr>
          <a:xfrm>
            <a:off x="5627632" y="2940929"/>
            <a:ext cx="4838422" cy="6342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o-KR" altLang="en-US" sz="4000" b="1" dirty="0"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rPr>
              <a:t>기관소개</a:t>
            </a:r>
            <a:endParaRPr lang="zh-CN" altLang="en-US" sz="4000" b="1" dirty="0">
              <a:latin typeface="a시월구일2" panose="02020600000000000000" pitchFamily="18" charset="-127"/>
              <a:ea typeface="a시월구일2" panose="02020600000000000000" pitchFamily="18" charset="-127"/>
              <a:cs typeface="+mn-ea"/>
              <a:sym typeface="+mn-lt"/>
            </a:endParaRPr>
          </a:p>
        </p:txBody>
      </p:sp>
      <p:cxnSp>
        <p:nvCxnSpPr>
          <p:cNvPr id="47" name="直接连接符 12">
            <a:extLst>
              <a:ext uri="{FF2B5EF4-FFF2-40B4-BE49-F238E27FC236}">
                <a16:creationId xmlns:a16="http://schemas.microsoft.com/office/drawing/2014/main" id="{677064C6-A44B-44BD-BC2F-CAE45D8DD86B}"/>
              </a:ext>
            </a:extLst>
          </p:cNvPr>
          <p:cNvCxnSpPr/>
          <p:nvPr/>
        </p:nvCxnSpPr>
        <p:spPr>
          <a:xfrm>
            <a:off x="5377833" y="2699266"/>
            <a:ext cx="0" cy="1128585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组合 4">
            <a:extLst>
              <a:ext uri="{FF2B5EF4-FFF2-40B4-BE49-F238E27FC236}">
                <a16:creationId xmlns:a16="http://schemas.microsoft.com/office/drawing/2014/main" id="{FE00FA00-EECB-4CFC-A9FD-FCC57AFD82F2}"/>
              </a:ext>
            </a:extLst>
          </p:cNvPr>
          <p:cNvGrpSpPr/>
          <p:nvPr/>
        </p:nvGrpSpPr>
        <p:grpSpPr>
          <a:xfrm>
            <a:off x="3934428" y="2673419"/>
            <a:ext cx="1193607" cy="1184358"/>
            <a:chOff x="2498710" y="2311467"/>
            <a:chExt cx="1748840" cy="1777866"/>
          </a:xfrm>
        </p:grpSpPr>
        <p:sp>
          <p:nvSpPr>
            <p:cNvPr id="49" name="椭圆 1">
              <a:extLst>
                <a:ext uri="{FF2B5EF4-FFF2-40B4-BE49-F238E27FC236}">
                  <a16:creationId xmlns:a16="http://schemas.microsoft.com/office/drawing/2014/main" id="{B5A75074-D29D-40D8-A1E1-805E4B6EDAD2}"/>
                </a:ext>
              </a:extLst>
            </p:cNvPr>
            <p:cNvSpPr/>
            <p:nvPr/>
          </p:nvSpPr>
          <p:spPr>
            <a:xfrm>
              <a:off x="2644792" y="2457549"/>
              <a:ext cx="1456676" cy="145667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sz="4800" dirty="0">
                  <a:latin typeface="a시월구일2" panose="02020600000000000000" pitchFamily="18" charset="-127"/>
                  <a:ea typeface="a시월구일2" panose="02020600000000000000" pitchFamily="18" charset="-127"/>
                </a:rPr>
                <a:t>3</a:t>
              </a:r>
              <a:endParaRPr lang="zh-CN" altLang="en-US" sz="4800" dirty="0">
                <a:latin typeface="a시월구일2" panose="02020600000000000000" pitchFamily="18" charset="-127"/>
                <a:ea typeface="a시월구일2" panose="02020600000000000000" pitchFamily="18" charset="-127"/>
              </a:endParaRPr>
            </a:p>
          </p:txBody>
        </p:sp>
        <p:sp>
          <p:nvSpPr>
            <p:cNvPr id="50" name="椭圆 21">
              <a:extLst>
                <a:ext uri="{FF2B5EF4-FFF2-40B4-BE49-F238E27FC236}">
                  <a16:creationId xmlns:a16="http://schemas.microsoft.com/office/drawing/2014/main" id="{DA5BD2F4-B10F-42A6-994D-3C7A5D0D4792}"/>
                </a:ext>
              </a:extLst>
            </p:cNvPr>
            <p:cNvSpPr/>
            <p:nvPr/>
          </p:nvSpPr>
          <p:spPr>
            <a:xfrm>
              <a:off x="2498710" y="2311467"/>
              <a:ext cx="1748840" cy="1748840"/>
            </a:xfrm>
            <a:prstGeom prst="ellipse">
              <a:avLst/>
            </a:prstGeom>
            <a:noFill/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8000" dirty="0">
                <a:latin typeface="a시월구일2" panose="02020600000000000000" pitchFamily="18" charset="-127"/>
                <a:ea typeface="a시월구일2" panose="02020600000000000000" pitchFamily="18" charset="-127"/>
              </a:endParaRPr>
            </a:p>
          </p:txBody>
        </p:sp>
        <p:sp>
          <p:nvSpPr>
            <p:cNvPr id="51" name="椭圆 11">
              <a:extLst>
                <a:ext uri="{FF2B5EF4-FFF2-40B4-BE49-F238E27FC236}">
                  <a16:creationId xmlns:a16="http://schemas.microsoft.com/office/drawing/2014/main" id="{FD5C9FFD-6845-42DA-96E3-A9C4DCE6290B}"/>
                </a:ext>
              </a:extLst>
            </p:cNvPr>
            <p:cNvSpPr/>
            <p:nvPr/>
          </p:nvSpPr>
          <p:spPr>
            <a:xfrm>
              <a:off x="3758995" y="3683265"/>
              <a:ext cx="406068" cy="406068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endParaRPr>
            </a:p>
          </p:txBody>
        </p:sp>
        <p:sp>
          <p:nvSpPr>
            <p:cNvPr id="52" name="椭圆 20">
              <a:extLst>
                <a:ext uri="{FF2B5EF4-FFF2-40B4-BE49-F238E27FC236}">
                  <a16:creationId xmlns:a16="http://schemas.microsoft.com/office/drawing/2014/main" id="{BA71D430-43C9-4649-8CF5-1EAB63856691}"/>
                </a:ext>
              </a:extLst>
            </p:cNvPr>
            <p:cNvSpPr/>
            <p:nvPr/>
          </p:nvSpPr>
          <p:spPr>
            <a:xfrm>
              <a:off x="2644791" y="2350267"/>
              <a:ext cx="255468" cy="255468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5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24">
            <a:extLst>
              <a:ext uri="{FF2B5EF4-FFF2-40B4-BE49-F238E27FC236}">
                <a16:creationId xmlns:a16="http://schemas.microsoft.com/office/drawing/2014/main" id="{C224E8F7-AD88-4A7C-BF11-B0190564932F}"/>
              </a:ext>
            </a:extLst>
          </p:cNvPr>
          <p:cNvSpPr txBox="1">
            <a:spLocks/>
          </p:cNvSpPr>
          <p:nvPr/>
        </p:nvSpPr>
        <p:spPr>
          <a:xfrm>
            <a:off x="289358" y="283801"/>
            <a:ext cx="5014162" cy="63426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itchFamily="34" charset="0"/>
              <a:buNone/>
              <a:defRPr lang="en-US" sz="2000" kern="12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sz="1600" kern="1200" dirty="0" smtClean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sz="1600" kern="1200" dirty="0">
                <a:solidFill>
                  <a:schemeClr val="tx1"/>
                </a:solidFill>
                <a:effectLst/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4000" b="1" dirty="0">
                <a:latin typeface="a시월구일2" panose="02020600000000000000" pitchFamily="18" charset="-127"/>
                <a:ea typeface="a시월구일2" panose="02020600000000000000" pitchFamily="18" charset="-127"/>
                <a:cs typeface="+mn-ea"/>
                <a:sym typeface="+mn-lt"/>
              </a:rPr>
              <a:t>기관개요</a:t>
            </a:r>
            <a:endParaRPr lang="zh-CN" altLang="en-US" sz="4000" b="1" dirty="0">
              <a:latin typeface="a시월구일2" panose="02020600000000000000" pitchFamily="18" charset="-127"/>
              <a:ea typeface="a시월구일2" panose="02020600000000000000" pitchFamily="18" charset="-127"/>
              <a:cs typeface="+mn-ea"/>
              <a:sym typeface="+mn-lt"/>
            </a:endParaRPr>
          </a:p>
        </p:txBody>
      </p:sp>
      <p:pic>
        <p:nvPicPr>
          <p:cNvPr id="17" name="그림 16" descr="사본 -기관전경사진.jpg">
            <a:extLst>
              <a:ext uri="{FF2B5EF4-FFF2-40B4-BE49-F238E27FC236}">
                <a16:creationId xmlns:a16="http://schemas.microsoft.com/office/drawing/2014/main" id="{B7153220-07BF-4F05-8B07-B2267C759E1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3219" t="11706" r="16452" b="8697"/>
          <a:stretch>
            <a:fillRect/>
          </a:stretch>
        </p:blipFill>
        <p:spPr>
          <a:xfrm>
            <a:off x="1010068" y="1729299"/>
            <a:ext cx="4617672" cy="3710284"/>
          </a:xfrm>
          <a:prstGeom prst="rect">
            <a:avLst/>
          </a:prstGeom>
          <a:ln w="3175" cap="sq">
            <a:noFill/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493E28-F15C-4E17-8F1D-AA0D0C14A632}"/>
              </a:ext>
            </a:extLst>
          </p:cNvPr>
          <p:cNvSpPr txBox="1"/>
          <p:nvPr/>
        </p:nvSpPr>
        <p:spPr>
          <a:xfrm>
            <a:off x="6458336" y="1134435"/>
            <a:ext cx="1725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>
                <a:solidFill>
                  <a:schemeClr val="tx2">
                    <a:lumMod val="50000"/>
                  </a:schemeClr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기관명</a:t>
            </a:r>
            <a:endParaRPr lang="ko-KR" altLang="en-US" sz="3200" b="1" dirty="0">
              <a:solidFill>
                <a:schemeClr val="tx2">
                  <a:lumMod val="50000"/>
                </a:schemeClr>
              </a:solidFill>
              <a:latin typeface="a시월구일2" panose="02020600000000000000" pitchFamily="18" charset="-127"/>
              <a:ea typeface="a시월구일2" panose="02020600000000000000" pitchFamily="18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B0B8CD-6DC3-46DE-A502-ECDC7B62F3C3}"/>
              </a:ext>
            </a:extLst>
          </p:cNvPr>
          <p:cNvSpPr txBox="1"/>
          <p:nvPr/>
        </p:nvSpPr>
        <p:spPr>
          <a:xfrm>
            <a:off x="6458336" y="1710499"/>
            <a:ext cx="3877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>
                <a:latin typeface="a시월구일2" panose="02020600000000000000" pitchFamily="18" charset="-127"/>
                <a:ea typeface="a시월구일2" panose="02020600000000000000" pitchFamily="18" charset="-127"/>
              </a:rPr>
              <a:t>경산시어르신복지센터</a:t>
            </a:r>
            <a:endParaRPr lang="ko-KR" altLang="en-US" dirty="0">
              <a:latin typeface="a시월구일2" panose="02020600000000000000" pitchFamily="18" charset="-127"/>
              <a:ea typeface="a시월구일2" panose="02020600000000000000" pitchFamily="18" charset="-127"/>
            </a:endParaRPr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CACAC4C2-9C0F-43F6-91BE-85C6666E8635}"/>
              </a:ext>
            </a:extLst>
          </p:cNvPr>
          <p:cNvCxnSpPr>
            <a:cxnSpLocks/>
          </p:cNvCxnSpPr>
          <p:nvPr/>
        </p:nvCxnSpPr>
        <p:spPr>
          <a:xfrm>
            <a:off x="6530344" y="1638491"/>
            <a:ext cx="1319428" cy="0"/>
          </a:xfrm>
          <a:prstGeom prst="line">
            <a:avLst/>
          </a:prstGeom>
          <a:ln w="222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BF8942E-4CF8-4089-AB00-2AE0883E22BB}"/>
              </a:ext>
            </a:extLst>
          </p:cNvPr>
          <p:cNvSpPr txBox="1"/>
          <p:nvPr/>
        </p:nvSpPr>
        <p:spPr>
          <a:xfrm>
            <a:off x="6472380" y="2373429"/>
            <a:ext cx="1711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>
                <a:solidFill>
                  <a:schemeClr val="tx2">
                    <a:lumMod val="75000"/>
                  </a:schemeClr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개관일자</a:t>
            </a:r>
            <a:endParaRPr lang="ko-KR" altLang="en-US" sz="3200" b="1" dirty="0">
              <a:solidFill>
                <a:schemeClr val="tx2">
                  <a:lumMod val="75000"/>
                </a:schemeClr>
              </a:solidFill>
              <a:latin typeface="a시월구일2" panose="02020600000000000000" pitchFamily="18" charset="-127"/>
              <a:ea typeface="a시월구일2" panose="02020600000000000000" pitchFamily="18" charset="-127"/>
            </a:endParaRPr>
          </a:p>
        </p:txBody>
      </p: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7B841740-EFA4-4EC2-8608-5CA4817620D4}"/>
              </a:ext>
            </a:extLst>
          </p:cNvPr>
          <p:cNvCxnSpPr>
            <a:cxnSpLocks/>
          </p:cNvCxnSpPr>
          <p:nvPr/>
        </p:nvCxnSpPr>
        <p:spPr>
          <a:xfrm>
            <a:off x="6561280" y="2877485"/>
            <a:ext cx="2376264" cy="0"/>
          </a:xfrm>
          <a:prstGeom prst="line">
            <a:avLst/>
          </a:prstGeom>
          <a:ln w="222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20EE56A-B843-43F1-B696-787B806C19DF}"/>
              </a:ext>
            </a:extLst>
          </p:cNvPr>
          <p:cNvSpPr txBox="1"/>
          <p:nvPr/>
        </p:nvSpPr>
        <p:spPr>
          <a:xfrm>
            <a:off x="6472380" y="2949493"/>
            <a:ext cx="4447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a시월구일2" panose="02020600000000000000" pitchFamily="18" charset="-127"/>
                <a:ea typeface="a시월구일2" panose="02020600000000000000" pitchFamily="18" charset="-127"/>
              </a:rPr>
              <a:t>2015</a:t>
            </a:r>
            <a:r>
              <a:rPr lang="ko-KR" altLang="en-US" dirty="0">
                <a:latin typeface="a시월구일2" panose="02020600000000000000" pitchFamily="18" charset="-127"/>
                <a:ea typeface="a시월구일2" panose="02020600000000000000" pitchFamily="18" charset="-127"/>
              </a:rPr>
              <a:t>년 </a:t>
            </a:r>
            <a:r>
              <a:rPr lang="en-US" altLang="ko-KR" dirty="0">
                <a:latin typeface="a시월구일2" panose="02020600000000000000" pitchFamily="18" charset="-127"/>
                <a:ea typeface="a시월구일2" panose="02020600000000000000" pitchFamily="18" charset="-127"/>
              </a:rPr>
              <a:t>4</a:t>
            </a:r>
            <a:r>
              <a:rPr lang="ko-KR" altLang="en-US" dirty="0">
                <a:latin typeface="a시월구일2" panose="02020600000000000000" pitchFamily="18" charset="-127"/>
                <a:ea typeface="a시월구일2" panose="02020600000000000000" pitchFamily="18" charset="-127"/>
              </a:rPr>
              <a:t>월 </a:t>
            </a:r>
            <a:r>
              <a:rPr lang="en-US" altLang="ko-KR" dirty="0">
                <a:latin typeface="a시월구일2" panose="02020600000000000000" pitchFamily="18" charset="-127"/>
                <a:ea typeface="a시월구일2" panose="02020600000000000000" pitchFamily="18" charset="-127"/>
              </a:rPr>
              <a:t>23</a:t>
            </a:r>
            <a:r>
              <a:rPr lang="ko-KR" altLang="en-US" dirty="0">
                <a:latin typeface="a시월구일2" panose="02020600000000000000" pitchFamily="18" charset="-127"/>
                <a:ea typeface="a시월구일2" panose="02020600000000000000" pitchFamily="18" charset="-127"/>
              </a:rPr>
              <a:t>일</a:t>
            </a:r>
            <a:r>
              <a:rPr lang="en-US" altLang="ko-KR" dirty="0">
                <a:latin typeface="a시월구일2" panose="02020600000000000000" pitchFamily="18" charset="-127"/>
                <a:ea typeface="a시월구일2" panose="02020600000000000000" pitchFamily="18" charset="-127"/>
              </a:rPr>
              <a:t>(</a:t>
            </a:r>
            <a:r>
              <a:rPr lang="ko-KR" altLang="en-US" dirty="0">
                <a:latin typeface="a시월구일2" panose="02020600000000000000" pitchFamily="18" charset="-127"/>
                <a:ea typeface="a시월구일2" panose="02020600000000000000" pitchFamily="18" charset="-127"/>
              </a:rPr>
              <a:t>수탁일</a:t>
            </a:r>
            <a:r>
              <a:rPr lang="en-US" altLang="ko-KR" dirty="0">
                <a:latin typeface="a시월구일2" panose="02020600000000000000" pitchFamily="18" charset="-127"/>
                <a:ea typeface="a시월구일2" panose="02020600000000000000" pitchFamily="18" charset="-127"/>
              </a:rPr>
              <a:t>: 2015</a:t>
            </a:r>
            <a:r>
              <a:rPr lang="ko-KR" altLang="en-US" dirty="0">
                <a:latin typeface="a시월구일2" panose="02020600000000000000" pitchFamily="18" charset="-127"/>
                <a:ea typeface="a시월구일2" panose="02020600000000000000" pitchFamily="18" charset="-127"/>
              </a:rPr>
              <a:t>년 </a:t>
            </a:r>
            <a:r>
              <a:rPr lang="en-US" altLang="ko-KR" dirty="0">
                <a:latin typeface="a시월구일2" panose="02020600000000000000" pitchFamily="18" charset="-127"/>
                <a:ea typeface="a시월구일2" panose="02020600000000000000" pitchFamily="18" charset="-127"/>
              </a:rPr>
              <a:t>3</a:t>
            </a:r>
            <a:r>
              <a:rPr lang="ko-KR" altLang="en-US" dirty="0">
                <a:latin typeface="a시월구일2" panose="02020600000000000000" pitchFamily="18" charset="-127"/>
                <a:ea typeface="a시월구일2" panose="02020600000000000000" pitchFamily="18" charset="-127"/>
              </a:rPr>
              <a:t>월 </a:t>
            </a:r>
            <a:r>
              <a:rPr lang="en-US" altLang="ko-KR" dirty="0">
                <a:latin typeface="a시월구일2" panose="02020600000000000000" pitchFamily="18" charset="-127"/>
                <a:ea typeface="a시월구일2" panose="02020600000000000000" pitchFamily="18" charset="-127"/>
              </a:rPr>
              <a:t>1</a:t>
            </a:r>
            <a:r>
              <a:rPr lang="ko-KR" altLang="en-US" dirty="0">
                <a:latin typeface="a시월구일2" panose="02020600000000000000" pitchFamily="18" charset="-127"/>
                <a:ea typeface="a시월구일2" panose="02020600000000000000" pitchFamily="18" charset="-127"/>
              </a:rPr>
              <a:t>일</a:t>
            </a:r>
            <a:r>
              <a:rPr lang="en-US" altLang="ko-KR" dirty="0">
                <a:latin typeface="a시월구일2" panose="02020600000000000000" pitchFamily="18" charset="-127"/>
                <a:ea typeface="a시월구일2" panose="02020600000000000000" pitchFamily="18" charset="-127"/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0D6693-D76C-409E-9BA6-93E0559557E1}"/>
              </a:ext>
            </a:extLst>
          </p:cNvPr>
          <p:cNvSpPr txBox="1"/>
          <p:nvPr/>
        </p:nvSpPr>
        <p:spPr>
          <a:xfrm>
            <a:off x="6530344" y="3539176"/>
            <a:ext cx="1954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대표자</a:t>
            </a:r>
            <a:endParaRPr lang="ko-KR" altLang="en-US" sz="3200" b="1" dirty="0">
              <a:solidFill>
                <a:schemeClr val="tx2">
                  <a:lumMod val="60000"/>
                  <a:lumOff val="40000"/>
                </a:schemeClr>
              </a:solidFill>
              <a:latin typeface="a시월구일2" panose="02020600000000000000" pitchFamily="18" charset="-127"/>
              <a:ea typeface="a시월구일2" panose="02020600000000000000" pitchFamily="18" charset="-127"/>
            </a:endParaRPr>
          </a:p>
        </p:txBody>
      </p: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6011528E-EC57-43E6-9CB5-8552527A8869}"/>
              </a:ext>
            </a:extLst>
          </p:cNvPr>
          <p:cNvCxnSpPr>
            <a:cxnSpLocks/>
          </p:cNvCxnSpPr>
          <p:nvPr/>
        </p:nvCxnSpPr>
        <p:spPr>
          <a:xfrm>
            <a:off x="6602352" y="4043232"/>
            <a:ext cx="2376264" cy="0"/>
          </a:xfrm>
          <a:prstGeom prst="line">
            <a:avLst/>
          </a:prstGeom>
          <a:ln w="222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BFA6377-0754-4C4A-8162-683B1B9B2622}"/>
              </a:ext>
            </a:extLst>
          </p:cNvPr>
          <p:cNvSpPr txBox="1"/>
          <p:nvPr/>
        </p:nvSpPr>
        <p:spPr>
          <a:xfrm>
            <a:off x="6561280" y="4177945"/>
            <a:ext cx="4447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>
                <a:latin typeface="a시월구일2" panose="02020600000000000000" pitchFamily="18" charset="-127"/>
                <a:ea typeface="a시월구일2" panose="02020600000000000000" pitchFamily="18" charset="-127"/>
              </a:rPr>
              <a:t>이상봉</a:t>
            </a:r>
            <a:endParaRPr lang="ko-KR" alt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3D8BBF-878D-4136-81EA-0A9411A8CDAE}"/>
              </a:ext>
            </a:extLst>
          </p:cNvPr>
          <p:cNvSpPr txBox="1"/>
          <p:nvPr/>
        </p:nvSpPr>
        <p:spPr>
          <a:xfrm>
            <a:off x="6530344" y="4847175"/>
            <a:ext cx="1711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시월구일2" panose="02020600000000000000" pitchFamily="18" charset="-127"/>
                <a:ea typeface="a시월구일2" panose="02020600000000000000" pitchFamily="18" charset="-127"/>
              </a:rPr>
              <a:t>소재지</a:t>
            </a:r>
            <a:endParaRPr lang="ko-KR" altLang="en-US" sz="3200" b="1" dirty="0">
              <a:solidFill>
                <a:schemeClr val="tx2">
                  <a:lumMod val="60000"/>
                  <a:lumOff val="40000"/>
                </a:schemeClr>
              </a:solidFill>
              <a:latin typeface="a시월구일2" panose="02020600000000000000" pitchFamily="18" charset="-127"/>
              <a:ea typeface="a시월구일2" panose="02020600000000000000" pitchFamily="18" charset="-127"/>
            </a:endParaRPr>
          </a:p>
        </p:txBody>
      </p: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F8F7D636-98C5-4664-B065-DA4EF70D0513}"/>
              </a:ext>
            </a:extLst>
          </p:cNvPr>
          <p:cNvCxnSpPr>
            <a:cxnSpLocks/>
          </p:cNvCxnSpPr>
          <p:nvPr/>
        </p:nvCxnSpPr>
        <p:spPr>
          <a:xfrm>
            <a:off x="6602352" y="5370395"/>
            <a:ext cx="2376264" cy="0"/>
          </a:xfrm>
          <a:prstGeom prst="line">
            <a:avLst/>
          </a:prstGeom>
          <a:ln w="222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AD4802C-A936-4675-B579-152DEB391420}"/>
              </a:ext>
            </a:extLst>
          </p:cNvPr>
          <p:cNvSpPr txBox="1"/>
          <p:nvPr/>
        </p:nvSpPr>
        <p:spPr>
          <a:xfrm>
            <a:off x="6530344" y="5478406"/>
            <a:ext cx="4447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latin typeface="a시월구일2" panose="02020600000000000000" pitchFamily="18" charset="-127"/>
                <a:ea typeface="a시월구일2" panose="02020600000000000000" pitchFamily="18" charset="-127"/>
              </a:rPr>
              <a:t>경상북도 경산시 </a:t>
            </a:r>
            <a:r>
              <a:rPr lang="ko-KR" altLang="en-US" dirty="0" err="1">
                <a:latin typeface="a시월구일2" panose="02020600000000000000" pitchFamily="18" charset="-127"/>
                <a:ea typeface="a시월구일2" panose="02020600000000000000" pitchFamily="18" charset="-127"/>
              </a:rPr>
              <a:t>하양읍</a:t>
            </a:r>
            <a:r>
              <a:rPr lang="ko-KR" altLang="en-US" dirty="0">
                <a:latin typeface="a시월구일2" panose="02020600000000000000" pitchFamily="18" charset="-127"/>
                <a:ea typeface="a시월구일2" panose="02020600000000000000" pitchFamily="18" charset="-127"/>
              </a:rPr>
              <a:t> 문화로 </a:t>
            </a:r>
            <a:r>
              <a:rPr lang="en-US" altLang="ko-KR" dirty="0">
                <a:latin typeface="a시월구일2" panose="02020600000000000000" pitchFamily="18" charset="-127"/>
                <a:ea typeface="a시월구일2" panose="02020600000000000000" pitchFamily="18" charset="-127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186200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57142FA4-1EA3-4518-B18B-F7D30EE0890A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PK7/UgvtCeYagQAAAMRAAAdAAAAdW5pdmVyc2FsL2NvbW1vbl9tZXNzYWdlcy5sbmetWN1u2zYUvi/QdyAEFNiALW0HtCiGxAEtMTYRWXIlOk42DAIjMTYRScz049a72u0uNuwp9mAD9h47pOQk7g8kJQFswKR8vnN4znd+qMPjj1mKNqIopcqPrNcHrywk8lglMl8dWQt28v07C5UVzxOeqlwcWbmy0PHo+bPDlOermq8E/H7+DKHDTJQlLMuRXt2tkUyOrPk4sv3ZHHsXketP/GhMJ9bIVtkNz7fIVSv1zQ9v3318/ebtt4cvW7k+MOEMu+4+EDJIb171APJY4LsRoBE38sg5s0b//f3XMDF/wVzqEWvU/hgmPQ/IGSj9489OsUUQEI9FoUsdEtEw8nxmPOESRhxrdKFqtOYbgSqFNlJ8QNVaQBQrWQhUpjIxD2IFG3ktupQ5/gxTLwpIyAJqM+p71ihURbH9zsDyulqrAtSVKJElv0xFYnQCX8zzm0KUoJpXwCcEn2ot4Z8q4zI/6FQd4CX1JhHzfTeMiOfsdqwRyRPkFFyrGYgS4JAEAFDwUhQPkI0Mx4w4wmk6DGFKJ1MXvkybMJWrdQrfaqgdcwIxmIu8Swo4QgIgVxgu/cDRTgNViKMbXpYfVJHs8eN+oLqAqWf7QEGb3QNnGmMHDDGWUDWKQsRVF9iMhCGekGjsnwORrZHnD5HwTyHbTodIXJAQUoSEXTIePqMTrAmvU2zH/11+xVzTOd0iHscgp923kaouYUe7FLLAZFp5MExNSN4vIGwUu19J4wYVvGtWK7kRYEeRiKJTEZQXmziaRe8X9KfoBFOXOBHQyvGXETMFT2vM+BblqkI82fA8FuhSxLwGrm/hWSIT80zH2ej/tZa/IV61VeVFW5A8h5y/GGrPXg37gll1CTZVlchuqi7V2mGt+Q+xQnP6qyb0OfrD9Ic28XBA/aeJTCmzOm2q7qPjc2vZ0Bh1GvFIT/WP1lNbEja1dUyhYI2l6i9BoJvq/gENMO0vRb0TUDRvSjTUcJpfDdDp+S2Ap9BDMc7AVXsmnIELB8gvyTikDEajpbgsZdU5dphsbAL05dDGMOWlohJ3yXgprhRMOKngm2b6gC5kIt0Z0HvDzV6rYJS5YLIHgKuGPACZygzsT3pgLmZk54GmwO+dZKnqNDHJm8prU+TBt3UmPh+brgqVmd2UlzvyNk3m+DFWNIcLGqXzAe3/Nv96x+de+j08SiHBgT2NbOzZRI/5OlfTnkKQAtoVLgsjF4+1OORCxqt4Dc30StV50hOoGdUdcoIBrD1zKHgRr//9/Z+eGJ9Y0uyidvfHQSCQ2LoKkluwnz1VifKXLhCGx/tyZtFHqr3a7OR63nQYBRY+yR2CN60lUxlsHXTrBZK3QcOMYXs6gzwIDe1VXcDoNgRhhoNTqGVmCrdGM15cQyFkSqWDUIyrNQGrYdrvbpd1lcpcDJF9XCvRB2Z0HmHHMTdtSL5UxtdNz0zgRhG3V+4Urtx9wewp9qDOfoInElkNBDStaVeFINGb9V2abz7vVLer0ryuOHx57+3F/1BLAwQUAAIACADyu/1IjFU64GYEAADIEAAALgAAAHVuaXZlcnNhbC9jdXN0b21fcHJlc2V0cy8wL2NvbW1vbl9tZXNzYWdlcy5sbmetWNtu4zYQfc9XEAIWaIE2u1tgF4siUUBLjE1ElrwSHSctCoGRGJsIJaa6eNd96msfWvQr+mEF+h8dUXYS7wWSkgAxEFI+Z0YzZ2ZIH518zBRai6KUOj+2Xh++spDIE53KfHlszdnp9+8sVFY8T7nSuTi2cm2hE/vgSPF8WfOlsA8OEDrKRFnCorRhcb9EMj22ZqPYCaYz7F/GXjAO4hEdW7ajs1ueb5Cnl/qbH96++/j6zdtvj15ucT1Yoin2vH0eZIjevOrm8VkYeDGQES/2yQWz7P/+/msQKpgzj/rEsrf/DALPQnIOJv/4sws1D0PiszjyqEtiGsV+wEwUPMKIa9mXukYrvhao0mgtxQdUrQQkr5KFQKWSqXmQaNjIa9Fhyw2mmPpxSCIWUofRwLfsSBfF5jvDyutqpQuwVqJUlvxKidSYBJWY57eFKMEyr0BFCP6qlYRv6ozL/LDLcogX1B/HLAi8KCa+u9uxbJKnyC14Y2UYSYgjEgK+4KUohkNjoy2DRlipQQQTOp548GGNAxO5XCn4VAO9mBEI/0zkHSAQBwlBVFG0CEK3iRcYQhzd8rL8oIt0TxgPU9TBS30nAOk57AE3ayh2vJBcCU2iKERSdXBNSRThMYlHwQXo17L9YAAgOIMKOxsAuCQR1AWJOiA+Pqdj3Ki8Kaud6Hc1lfBGw2qDeJIAroncWuq6hJ0mmiB9U13l4SArEXk/h4RR7H2lcltSCKxZLeVagBtFKoouO9BPHOI26nk/pz/Fp5h6xI1BTm6wiJnpb43BjG9QrivE0zXPE4GuRMJrUPgGnqUyNc+aDBvzv9byN8SrbR95sW1BvksuXgx0Z69pfcGrugSXqkpkt1WX5SZcW+8f4USj5a960OfFH2U+coiPQxo8T1pKmdWq7bJPTc6dY0MT1OnD0+LUP1XP7EjUttMRhS41kro3gMDkbMYFDDvVG0T9UzAza3syNG2aX/e36AdbvK/RIynOIUp7DpxD9PrDF2QUUQbnn4W4KmXVdbowNdhm5ss5TeAcp0Ql7kvwSlxrOMcowdftIQNmjklxVyYfHGH2RgOjzAOHfeBbtqIBRiUz8D7tppxPye71246+9x4LXavUVKySN6arQ1zrTHx+NroudGZ2FS93mm2HyskTnGhfLWxtzvoP+rui652bBzX36AxFBIfOJHaw75DmDN/Up+qHAeU3cfBYFHt41KChBDJeJSuYnNe6ztN+PO1B3CWnGLi2LxwJXiSrf3//px/FJ360u2i7++MQDijmpuuRO66ffV2J8pcODoZH+zCz6AHa3ll2sH5XGEZBfM9yPeDtGMl0BluHnWZB2tt0YcawM5mC+iMjdl0XcD4bQDDF4Rk0L3PGtuwpL26g8TGt1RASE+VGd9Ug2/c3xrpSMhcDoE+aGs3LMjqLseuamzPUm5LJTTsaU7gsJNsrtIIrdE8uZ4J96Kqf0IlUVsP4zBDadR0o7XZ9X9jrz2bS3aK0Dw6OXt7/CPE/UEsDBBQAAgAIAPK7/UgCPzmq+AMAACoRAAAnAAAAdW5pdmVyc2FsL2ZsYXNoX3B1Ymxpc2hpbmdfc2V0dGluZ3MueG1s1VhfbxpHEH/nU6yuymM4nNi1gw4sywbZCgYXzmqiqrKW24Hbem/3ersHIU997UOifop+sEr9Hp29BQwBJ0dSKlfIgpud+c3/mVsHp+8SQSaQaa5kwzuo1jwCMlKMy3HDuw3bz088og2VjAoloeFJ5ZHTZiVI86HgOh6AMciqCcJIXU9Nw4uNSeu+P51Oq1ynmT1VIjeIr6uRSvw0Aw3SQOangs7wy8xS0N4coQQA/iVKzsWalQohgUO6ViwXQDhDyyW3TlHRFlTHnu/YhjS6H2cql+xcCZWRbDxseN+dnNnPgsdBXfAEpI2JbiLRkk2dMsatFVQM+HsgMfBxjOYeH3pkypmJG97L2gsLg+z+JkwB7nynFuZcYRCkmeMnYCijhrpHp9DAO6MXBEdiM0kTHoV4QmwAGt5FeDfoXF207rq9sDW4uwyvO86GHYTC1ptwB6HwKuy0duEvC3/59qbV71x1X9+FvV4nvLp5kMKIrgUk8NcjFmBkVZ5FsAxYYOI8GUrKBRbpJ2HUYLDMBc3GEKo2xyyOqNDgkV9SGP+QU8HNDLuhht1wD5Ce6RQi07dpa3gmy8F7gHOAaBjmclkTR6+WNXF8sua677Q/uLXVyoAaQ6MYiwdphWmBv0pasI2UXHPNPpOhEmzpECRDYF2awEpPDO65bCPngUdGmASBrp5lnAqPcIOuR0thnQ+14abovfYqJ0EsHBJArgcboYhimum1iC+jbgs/av7UVQb0zy4UjvQY648qF4zMVE4EvwdiFME05wn+ioGsNhMZZSopqNjvhmjB0bgJhymw0zKK3qKKJEdJHC6pAOM0/Jrz92QII5UhLtAJjiKkc+3wqzsBp1TrB1C6sPGZa5Gr7kXrzTPrIGUTKqMdwbE2IEnNXvDpjEhlFnIYjojmGoqkMM6KszK+Vb8+DZonuXBp/reTsQK9x5TsR8suifmiBaXVxnRSNKJtrgIaW5BjShwmHkQ4WbjMoSxgRCVRUswIjXB6a9vWE65yjRTXwA5af72FTp5wWTyNcQqixoxBVgqydvDi5eHR98cnr+pV/6/f/nz+WaH5XrsR1Kpzi+380cVZTuqT9fkFoc8s0Q3ZtsoSW6hsQ+n2F4P5Atsc8YFvV8/2TVQszKe4iAats/75Jem3BredcFAvUwxdhX1nohjLaWTfI8vI9G5DTEerFLyNehnGv3//UIrtj4+luqac0m6vlLuvy3D13R6/WdnhpUzAuT92cwwnv+AJx+L9X3TxYw317QPgP2nib3qddBNgT00MNItizOjequDJD8l9hvcpRcw9LS+Aaze+wN96t7YnCZc8wTjat4Dlhbx5dFjDO+TWo0oF0db/v9Gs/ANQSwMEFAACAAgA8rv9SCStvKW6AgAAUQoAACEAAAB1bml2ZXJzYWwvZmxhc2hfc2tpbl9zZXR0aW5ncy54bWyVVm1v2jAQ/r5fgdh30r3SSS4SpUyq1K3VWvW7kxyJhWNH9oWOfz87sRsbEmCcKuG75/Gd740SvWVi8WEyIZnkUj0DIhOFthqvm7D8Zpo2iFLMMikQBM6EVBXl08XHn+2HJC3yHEvuQF3K2dAMejfz9nMJxfn4NrcyRshkVVOxf5CFnKU02xZKNiI/G1q5r0FxJrYGefVjvlqPOuBM4z1CFcW0vrZyGaVWoDXYkL6vrZxlcZoC956u2s+FnN7V6dcf0HZMM2xpy09Wxmg1LSBO8vXSyjhemNvjqsytnCYg/EUD/fLZyiiU0z2o+PK7r1ZGGbJu6v/pkVrJwiY05pwu4juHS5qb8bNRXVk5S7APso7OVsGlp33rXQByX8O5J3ZcleRPNq8HC8EWPeWwQNUASfyps+lSvj02aOYDFhvKtQGEqh70ZIJ+oo3218S6HvcH3pjIw7ucpoe8St5UsOoCDq6L9T1+tbptd0UAfVcFASrYHeECZY/8bdJ6hAyUPfKZsxweBd8fwQ8tHceX+Ja6Yp7OvrGCoOaYO6s/eav19GAHV4cJdRoPqmQOC23jeWEV2LKRpNV1MSVHQRFBd6ygyKT4ZXHp/hmh1iQ50LtOG+4rggw5DLVbG6JZ0kG22mPcjO49cTd2vwn907rzBM0Kv5lSRJqVlflN0tOJ45kZMU6myTDDLkkDB3UvNvJCTkXVFtSLlDz00kY7RhES4WKw7CZrDE6SIAckGU4ycZcMZV80VQpqbYrGQLsSxLoOV7Ki5OYPXxm8QR4TRowdE0tznaCMe3SgcB0AVGWlr3936CxVw5Fx2IGf+0DRPnjsZUSb/h7rtiU+wAbDEXGag4YMZ6jvSLcn+k4JcbFhgPBq4hpmdJbzKxhpqtuXRWPvN3A/RNFO9qvMtl7ovVO4VopuNvbjFBql/VfyH1BLAwQUAAIACADyu/1I81bUKM0DAAA7EAAAJgAAAHVuaXZlcnNhbC9odG1sX3B1Ymxpc2hpbmdfc2V0dGluZ3MueG1s1Vdfb9s2EH/3pyA09LFW0j9LasgOgsRBjLp2ZitYi2EIaPFscaFIlaTsuk973cOKfop9sAL9HjuKthPXSSp3SbfBCBwd735397s7nhUdvMsEmYI2XMlmsFvfCQjIRDEuJ83gPD55vB8QY6lkVCgJzUCqgBy0alFejAQ36RCsRVVDEEaaRm6bQWpt3gjD2WxW5ybX7lSJwiK+qScqC3MNBqQFHeaCzvHLznMwwQKhAgD+ZUouzFq1GiGRR3qlWCGAcIaRS+6SouLUZiIIvdaIJpcTrQrJjpRQmujJqBn8sH/oPksdj3TMM5COEtNCoRPbBmWMuyCoGPL3QFLgkxSj3XsWkBlnNm0GT3eeOBhUDzdhSnCfOnUwRwo5kHaBn4GljFrqH71DC++sWQq8iM0lzXgS4wlx+TeD4/hi2O0cty96/bg9vDiNX3V9DFsYxe3X8RZGcSfutrfRrwp/+uasPeh2ei8v4n6/G3fOrqyQ0TVConCdsQiZVYVOYEVYZNMiG0nKBfboFzQasNjlguoJxOqEYxXHVBgIyG85TH4qqOB2jsOwg8NwCZAfmhwSO3BlawZWFxBcwXlADAxrueqJ5y9WPbG3v5Z66L1fpXVjlBG1liYpNg/KytCi8LpoqTZWci0190xGSrBVQmNkWWAuh5pTERBuMbdkdWodA/aEC+Tf2e7Wx9JuJJekVJs1Dlc8ulZOWr/0lAXzq0/Oi25T/VkVgpG5Kojgl0CsIli4IsP/UiDXx4OMtcpKqaDGEiM4AzLlMAN2UMXRG3SRFWiJt0UuwHoPbwv+noxgrDTiAp3i3YJybjx+fSvgnBpzBUqXMT7yTd/pHbdfP3IJUjalMtkSHKsNWW4fBJ/OiVR2aYd0JLQwUBaFcVaeVcmt/u1lMDwrhC/zfRfjGvQDluRhvGxTmK9GUNltSqflILrhKqFxBDmWxGPiQYI3A5cFVAVMqCRKijmhCd7Hxo31lKvCoMQPsIc23x6htydclk8TXPXoUTPQlSB3dp88ffb8x739F416+On3vx7fabTYVGeCOnd+VR3dugqrWX2xEL9idMda3LA9UTpzjco2nN686hcrafOKj0K3EG7eLeUK/D6rZdg+HBydkkF7eN6Nh40q5e0pnCSbpNggY/dbr4pN/zxGgtuV4B2PVRQ///FnJbWPHyrNQTWnvX6ldF9W0Rr4zXx2bStXCgFv8om/mfAuFzzj2I7/i7m8bUT++Uh/l7G8+yefH9r7GkugOkmxRg9W13//IrtXwv5LHPin1YvU2ptTFN74jlpD+foLf6v2N1BLAwQUAAIACADyu/1I/YrlRKABAAAdBgAAHwAAAHVuaXZlcnNhbC9odG1sX3NraW5fc2V0dGluZ3MuanONlMluwjAQhu88ReReK0RX2t5QoRISh0rtrerBhCFEOLZlOykp4t2bcVhix4F6LvHkyz9LNLPtRdUhMYleoq19tvd39259gD6jcrh2/Qz9S8q0/yLDF0SzdAGfaQYs5UA8pDhoHt27E1EruxEJt6Lz8sOA1A05IgJpEBlQUAGfDn1cBMCfgG8T8P06he2LqgtqtHmeGyN4PxbcADd9LlRGLUOu3uxpFujBogB1AV3SGBzRoT1d5EnxYYjW5GKRScrLmUhEf07jdaJEzhdd8VelBFX973UNDJ6HrxNHjqXaTA1kfuDJE1o3KRVoDfu4jxO0IMzoHFhDd2DPGdQRbhfk0UWqU3OgRzdoTVrSBFpdehqhuRivtFrdHKK1OQMbUxN3t2gOwWgJqiU1vkdzQCFz+Y8fKJVIsCMttN3zI8oEXaQ82YceoAU5TBZlu7p3KtSmPybOCAlvhFaB4cu69kZo6j2fCQ6u9qLOQvsitAjruL5TBALLsyvIycb4awTvXxGhxtB4lVXbodqM2HHQ1TOoKV9WEb8vbNbimEAdrLf7A1BLAwQUAAIACADyu/1I2BUFlPAAAABYAgAAGgAAAHVuaXZlcnNhbC9pMThuX3ByZXNldHMueG1snZKxbsMgEIZ3ngLdXpNskQXOVqlbh2a2XExcKjgsDtd9/GLhROlQIXVA4rjv/7k7kOdv7/iXiWQDKjg2B+AGdRgtTgoub89PJ+CUBhwHF9AowAD83DFpjyd8jYZMIp4tkBR8pDS3Qqzr2liaY3ag4JaUjanRwYu8fECxKcVcpFC0rf2Xej+DjjHO5ftiXXrBLu9zVBBOUSvYNL3GxuI1gPgLGE0FMDUHQxXgGivA51wB4vIASHHveYv0Qin430ocfH60CyabnBmhJHPatmV2xboo+9tYD/tge2+Ihim35XC617RPvxRwu5NJ8fAjOvYDUEsDBBQAAgAIAPK7/Ug44k6lbgAAAHAAAAAcAAAAdW5pdmVyc2FsL2xvY2FsX3NldHRpbmdzLnhtbLOxr8jNUShLLSrOzM+zVTLUM1BSSM1Lzk/JzEu3VQoNcdO1UFIoLknMS0nMyc9LtVXKy1dSsLfjssnJT07MCU4tKQEqLFYoyEmsTC0KSc0FMkpS/RJzgSqfrVj4bO5+BV0FX6BpaZmpKUr6dlwAUEsDBBQAAgAIAPeSU0cjtE77+wIAALAIAAAUAAAAdW5pdmVyc2FsL3BsYXllci54bWytVd9P2zAQfi7S/ofI79gtHQOqBMSQ0B7GhNSx7a0yiZt4TeLMdgjlr9/Zzu+lbEh7aJWc7/vufPfdxb96zlLviUnFRR6gBZ4jj+WhiHgeB+jh6+3xObq6fHfkFyndM+nxKEBlzg2ApsiLmAolLzSA76lOAtQzYGBGXiG5kFzvgfsUuNtIJ0v07mgGLrkKUKJ1sSKkqirMFSDyWIm0NCQKhyIjhWSK5ZpJ4tJAXoNd6b+j4ZeJnOh9wVQPWei3B65JWo5nxQck1RILGZOT+XxBftx9XocJy+gxz5WmeciQB5Wc2VI+0nB3J6IyZcrYZr5Lcs20NklY28zXK744zz0lwwA5h03GlKIxUzjNY0QclkyA/W1KVVLzqAGt4VU7XvNav4153zRutnOkcy7Kx5SrBI76kM46CfTJMKqf2etaBT00Cro1TMiT7FfJJYvs67dWjPMFcgFbxdk8sapCOICnWxpqIfc3AAMV1R3EbdOwaxq2oJYDt9HXHQVqbrtlVJeSNaWa+U88YuILlZIaWVxqWTKfjIw1lgzBPnFXrpvUNcRPdJae/kNvjN+oNT/Va52xgP/RmE9A1NaE5xF7vuXgo1kGNdUMim1sWBcpNjG7nFT5mPV0PTC5HOumwEU8TWXMYAwjqinp7OQQlEmqwCUs5QjbOzgITnicpPDTkwzj04M0GZW7SYbewUFwKsLdBLQ1t2Uk4zqOxNQqyCcT68QPS6VFxl+sPAd7Rq+sDl8buebouuDtwdn8j1EcxGgGc4smVpd56u2r5vDezKlWnc+mcJaBWmEemC4L59XMQlmMfCK2pWWqb/o5NfuwBx3lPDUd01zfQe+iWvMX5lU8Ml+6xdLUJGFGMwH6cL7sMUA/YbsMwlvToYhbkTd1wJjYN/dvK9ps+bp1ruuHOuxDDZ84qxzGzdRHUEcsRZlHox7iovuIqBR22rVk1EvZFm60OAGRiiJA7+GhvvPF6UV35bPFRYO1ed27wC6XN6z0OuFOQaTWdXsRv94N8PgbUEsDBBQAAgAIAPK7/UiIYf413QgAAO09AAApAAAAdW5pdmVyc2FsL3NraW5fY3VzdG9taXphdGlvbl9zZXR0aW5ncy54bWztW81u48gRvucpGgoW2AUC64f6c6BRQJEtmxiZ0oq0PZMgECixbREm2QrZ0owWOuRFcsglyFvkXXLY50h1k7RIWZJJexaLYGmOB8Pq+qqqu366m4XphU+Or6xDRj3nJ4s51DcIY47/GPZ/h1BvQV0aTAISEhZW95R7x7fpF81/oJwG1JBZvm0FtsJHw34NDcUP6nbkrtqFt+ag2UCdJm7gLlJxS4GxS0m9lBQYUxt1pVc9EBHJDciC+Oy41F41M/oSoPkhCZjm2+RrX8pyp4eyM7gKLNsBvrDfbvJnl2jdqU3+oGa91WnhXUOWJKmNlJZaV2u7TueyI9cRrjVbNWk36DakhoTqrVb9sr2rdxotCd6Gl22Q0sSXbdTsNJsNddfADUAjWR6oDWXXkS7rdRm04e6lshsOB51aDdXrdamp7lptaTioIeCWQIYsdfkCSqo0kNo7eSDXuxIaKsPBsLnDKm4rLdRt4HattmsOBlKttl/c/ezSy7Wn5p5OspyvCDzqgqOjPLaqR4Krt1gHATCbxFu5FiNoboVEtzzyofLzv//58z/+U4njUsRwwpWYk6VGRCD7gO9H8F5VvCQjwoJ0CqTpyLE/VOZrxqh/saA+A7MufBp4llvp/z6KkngOeZB0Q4IiuAdrQfbqOuInLyzWBZELzznQgnory9+O6CO9mFuLp8eArn07l5nL7YoEruM/AXftsqPgs4pcJ2QaI17GPtzlT37YCipTSLh5bcyfXEjXmhM30VgTPwVwe5Wvr8gBdOOEDhNQuc6fc9CV9UiyDujK/DmP8UFL1msd/rwOYuQrA3aJJ3rjLLtrbUmQVRIVxrMoulqvisbTKqCPfLGzuNcd/YxzKdQZ/5FbWONPLhCfIFeYy0vxson5qweM8ethLel5oAWcmy4uMUmInAxmyvhmIuufZ6Px1Xg20K4qfSXKSsTT8vtGu/u13mr/0KvGuJySjBt5NMrKQkJYq5ZPlm5Ox6MZCMSjmY4/mZU+/7swdHxrjjQdV/rxPwoLmEzxXaXP/84DvZ1OsW7OjJGm4plmzPSxKdZlhE2sVvqf6RotrQ1BjKKNQ74gtiQIyrMTEBS6ji0GeMl2/DXJoU8d38iaPptiw5xqiqmN9UrfoEGw/YOQbK3ZEoJnaYXIdkJr7hJbqIUQEeO8vIB2cRJD8IctHeCknuX4F3m0T+V7Tb+amePxyJhhXU0olT72baQGFtdUXNBUNvAUZASw+QZvg89E9AkJSHbdwkKutavrEfya3JBr53Hpwi97gzUTDC6ZED8HEAIHTyHqDON+PFX5GoJCZKGVFYZfaGBngibtuhyyNV0ZQ2gqZkq+ycUkssHxjr+A0CELlkPeDTYM+QrPBuNPEOOQm+OCoPFHSMmPBUGfsQE5hI0cMF2+065knhE8DZMESXJwYfF4d7fIWiwAx1dz49B1CBS+wpAmIhvDi8KaDPzjLThSk0cnsj0SDIst3h6dDQFTAhu2uRy6oAwpWOXR9eOt9ufZUNZGWJ1BuKnj+5kpqiRX6llb5FOGLHtj+Qs4xZKFtYZM2MKY7dhijHtemPC3tfMTslhcf76LS5eu4k/fvcGkTME7YhkckUEZHFNW7DXtfNniGbzREB7rJ63IswBvNsFQsC5PtfG3cVHoeGs3qtLfwlHPxhV11qt2vH+98rvtFzDGiErwQIOKNnBoIRCGnZhvObB5uoWAmj4EdZOonkPB53fRQgL0cSxDp+gdYu5g5TKG3MGKFhNxjweGZsJh657M+e0jB1jkauS14/7md0SXwFX8OVXn5IHCeckl1iY6yMDeJdyfx8upo1JmazE1cwSG6yDzMQoqkOo6Hr9D5RN7e4OTpYh2g8x87unatUV2u86T2BFgndceeXkOewioJ6iuFSZxHW1Kf3qnIdEUp5HeSbEDxHOC5vZVKj/f5TEDy1PleqbIuoL5jYLns5sfB9nB12RkGrORPOASIE08iy2WsAs/8HteflnRjUDFQxnkxZM3iBUslv/9+7/yizmwJ6KimPrHonIg+XnVxM/y/qJTRsK/5pBjyoMsVLzkBMYXqgSa/35lahCg3+TKYkXbkkc9/okrl2pIgdiNsmnKyvUNZIkhkoKuAzgLFhRyI08/QuETZ/1K/8YKnqBwmpS6RQWJleexyQrbsL/irpnr+KQg/N07EZ+8qU1msqqKuz/kqOssnqLt14YLTPyZD7n0sYg85VrWoTofiCS2w4rLFJtbUrWgJETv+4KwObrXPRP2H1RcC2o4y3yf8VlA3Qn/svXyUy4w8A9xEMZ9FvArffKW5giX9Evsu/6D5YbAliYdsk7Ahgk/LMYis7RD7inPHTstN6YcMt5RF/YFJZpOmj87cAhTlIH49Jsy5pn0wnK4ZsVDKfkp6iFAJ1/ZS0CKeggw+K4yhpvdS9ThUBqafJAbWEGansd7wEN8UadinuQty8MtGPEPs2FqoWJCltOjNumL3dF0PBInNKelDa6esLjnPx9gbjhmvjUYWYW875Ch7+O3ej6Ae8xhLjkd3WIakIPpWfHXYxkQO+NYCkTtg8OliKiIbVfkQwUuItZiySt9WEGxjA8VrjZqypzCrZJ6xstZIaQnyrmo5imcmMV5oM+reDEIjZL9PKhXfbFOveo5B/Visaf956+9OQkwhIBDktDM0tLcy+RL2J04kCYssWNPjKYFsCXI9uGKlOhKETJhJU5VSVBFL+lxOFoyxyUb4sY8KUJqbc5PvxdCkp0PbZmNyANLl5GYcjQHUmwvkiCudPtQPCiBqYGTMHEjO4qLRoptO8yah2L2R0pVsvfss/rIbpQUaR7tmfpM2YHbq0d0Ae+p5e9V09sslKgjjdUc3Vb0/YKutj+UTdey6Vo2Xcuma9l0LZuuZdO1bLqWTdey6Vo2Xcuma9l0LZuuZdO1bLqWTdey6Vo2Xcuma9l0LZuuv27TdS86Z881pSBP0zVleq6e656/QMt1D/qtdlzFZbNsuf6qLdfXVf32Oq4xqGy5/sIt1zNJ9//ccz2kARTknfwf3f8DUEsDBBQAAgAIAPO7/UjXXNGrYhkAAK43AAAXAAAAdW5pdmVyc2FsL3VuaXZlcnNhbC5wbmftW3tYUmm3p+mrvspSpxRKg9KmHCmJatIK4bOLTU3l1JSX0aBEs5lSYkrFuDVjKSJKZWWNqTPVTDeLsEY0ESq5VJqMzZQZCgmTVIK4IwHldjY2XWzOd75z++M85/EPnoe99nrXu97fu9Zvrb15yft87YpxYyaPgUAg41Z+umw9BPI3JATyAevvI0FJXNFO8AIybNf6FUsgl5r8n4EXf0uJWBMBgfC5Y+1bRoDXo3d+GrcLAhlf7/4Mk5POJkEgoUtXLovYQMEb2tUXnujiXC57dnjz8GxKwMIJt4+Xf+7N/Pn37+Y+Knq8bd200xrP+d6zEud/lxjse/7H2JMFC7dtPzVjwvw1OxKT6eKWpjagaXGLiFfHa92u+N6yB9Nxo1Ff9wC//ZG+JEu81RDOnfKzimqsqxeIei/Wi+0N4gTroxaR2/mdWpnZa/EyvfcuRIGPq5/n+l41CRQ/fphYDNvE8bF0t39G+rtbLz6xvBqGVDFdjpfucRDB7Ay2XLN9aWXmB+BVW9XDj+HU3vsxv729bFANA7/2XIa50dlblFjhHraWzXcrhH0sc4P5+PS7N+G3QkVAQX0d1TJe7ejO9Dw0MSXixGjygqQU2Ua33t4qpl3OxAhdTpsFtW76Mxf7yrQmll5/9tVNl13hEjLjAlaWz3orXbDy/J2mwoFJtxWdPv/fE1eNMhSEqsKEL+4goRrdLqPQ1CRVEqiGX2ykvssGpVYOoOeSbUCYUn7MT4BIZYZf02ccv69dqVufkbGB4wOB/CNeoCtnOnusWi4C23suit7YXptpVGvqvaeqzM+imP3OeOwOm9lKdsLiyTZdGbVbowO0yQVKroxHoAFS9zwNacVx4WW7Q5JTVkhjQWSvprN/DAj5g1jByu/bwoES/aufx3oLEAht3syyaoq6dHEmdk+88No0Bkcg5xb7GD1PAV0UPPCc05ws8OOG5uuCS6mtrevQ0SDyqS2zc7LRq4T2Fw0Wdf8WUJHqMb55o5xdAwTnGz71qo8QhjOEFRQmrICQ2+eDKG5fux7/em3KdD/eeVi2pAq4wwLoQRqdJ7UCpviK5sprSINyaz667fa2rbJrQWT2jm2sTv60JEGd3tCMlrEBNhegFLeHBL5WMQcV+jT/FoWjAyZ0QpLAT5E1483oELNAfXUum8A1pqCdWfesfR9zfLTUVA5qdI0+4xA27g3UZ8g3EK5EeYJ9kQrL9SL+nWXcgp4saMjJJRb4NFth9w3T6cI3O7sWjeHEfI7p+6MIOnypHSYuFCjqJTDEEjvNmW5O9r0fezDPtkzbcsrAOwVgriiTZfKjTTVvRqcByXBTz5wQvYAw+cPU3ByYR+WPAWxm4nxsE4ayDCWyaqTKedryj6aI4anMKVItPqO20R5Vtkr35WtvS6ZvfLOhK9dv/P8kvtj/ONtzPEnsMHeo6qi5TJuAOTxjBlag3YXBtsS8o8Z1Wbn1tUYRleJyWIzi5ffK2AqD1Z+r6N34JkAvaEj4jwzi57vCFy8OdnPHD6lH+EsWcd2zXl8Zl1xxoCmQCDLtzvXRk5CnTbfcpk8c3igb8wwz121gZvJ76mvFRrqRmhuDz3rSIwd5BdH3G87xW/0FnmiPyzfdPcPj0xXXzvE1SrXTvAK+FbCSt8w0/OSmyEX2ByTHg47u9tpzapdDLWY2vNbfc4AfEPmtuK9EXFO9mZ1/rnobG6El7UVEktdBFR8xDps/pxVKdRvtmY4jPNoT4tIEeyacd4llqXt57zOLek/Wu2byqmO/zx97vpqyB8a7THH0tqBkH36FKlCcaZCxshrPYnV/rqV3KnE5rZ0mrEyMF9KdX/ZXs9j5ly47Jtusyg5ANIewU2rTmLVOLZ38re/S22atlKflq2mmuy+1K7lfKsItbVJIqPhkYrw9lHEkJmYgrosqn0cQ4ryhK0EOgn6B3ioZ0QLz1JjRMzga0v6lQlJbxkREaMh1TeLsSBYMpbk5izGFhECg8Ou8pakaYoE8nzDq2brZTpvoDrM+pqbUTadhH1+AJ1WwOo1x/CmzE5exLHfVSwPScKLd0/E+fMfcQ7DJsgvTEg+wCFybXF4on6RdNhFBFF4LVIUy4AVi8lH4/YHlpl3c8ys/YDLhqHf9EmHlFuE3iYwj9V7QDablGz3GmGzak9s5PmRXXwMG5M+qCth8jch0YYFGuymD+mxdkNNW4LoUQxg5N/JG1tmGP8NiY2YFa9pmhlSyjZYXORH6ubbhk60m5ExN4iyVLzRB27DqZHWYEn9aakDVTs23yefMhZ76NH3YzNJvgBo0llupMRE9Jps+L052F7C1d853x3pDV6BDduSPPUPe8ovjUEH1ZXY+D7awkjxNFYpP986ObGOGqKCCSVJ5nqCAW1v3Q74uDCd6GbRAxgLU/UGyPKs/27K/ut3uTP0zGp4X+qA9JMe8CN+Di4bxODDeCZYRnOOHm5gkSSq4s6RsrbzaCAvs7EicyDsEGy6HBcvkyvGTtNq7UBKQcIW7UI1KQwjOOY9+ee2iRnzbmjD5lOTO15fnvEVg7El0bCN0lTJmfSM0zhTkJXXIbYnzWcOIwi8D0xYzxextHqO1WIAv3x9np3Gmr8Nw0UkcDTFN7YsgMZoAdFV2zu4xUuYZQN3p5Zot192yL4SF+M36M0TvT0FOL40Egn/IunyMwJ+f8gqrYOL+l09DR+Y35LD/dbr+V7I73aiqG+ATV8whcyytUK7rf1vKNyJoPTc63HmLcj7weXjmPZ45tOFI6RQf91y/zlj5f0Uc3Qt2b1OcYH9j7/ETA365hP6fCIvsv0c5Jvaw8hVPrCcK3YTJe9O7xPd2lpDgZXuen6svisKO1m94HwQF1rZjD3m4/jPapXdGPdnosxOu2UV/Q+fK8/qTIx+eeYeGK8dO3lwe/Za874Rsu+lpv+55eVery6hXvjNF64g1rPxWgWpPfumejv3Qey51q2CQoe83VzwMJUqzvnyzzqrg2h9Gy9j0edEnzgypDqkOqf4nVakH+JrWlPK6A3WkrnLns3Jsx0/F+P6ndKUyBuvqU5whiVdjHuiwlpr8coKZ0tLn8IgK7/19BSJT5FI49Qr8Q5FjQ8VbHjiy6de/EaWidDkbZ83GVVuNnVHOP6LuWUjL0XMaZcud6bm5XsmgTY+JWnIIVWitS+i1zGu0HB/F7gMWISwPB/PDd/xE9SKiFGevx/mL+u6S8HbK/fye+0yiScoQftDRwnS0oEJeyi/4yqQM+6I0qCCvUl6olNi0dIAsUwq0NyhUzFYhnXECEFHihSRMMWCe1u2HyKTpW0tIoizri2IxjVxikJeSQplC5dXgNw3ixoyICRwf24NJSBkyoAragWymHYTLIF5SLlBVfcsTDZHsd7rLBAADkv0BEyUew5goKEcESv4xJ/IwbEMn6pNJAq5GTrGjg/dtszM0RwIBCtkF8GVGKsvGtTWdWmbHpCEQgWnzVHBLns6Xu1Dli1PkHCDG/zsbZIxDE/bFnASC921JsK8AiJzRzdUUbr6juhq04BdWlbgZhsj08ANMOypYOiwTlQebIjPOjNxnsN209s5xkea4aAwhYKZg19nDusX0E8rKvyw0o4S43Gyeo4JCLeSDOBUWX+M1fJmQLjqLsLSyUQ5WzCecmNWcLVP9kJ2C/X2Wok9wAj3WpNBxw1VwcdNkS82aC5VXTg08ij+KTobOvxHLJ53BRDdq6OglnBuJbbq56PUS5LzEqyxCCnE5Z5LJ8ssxJk674EgfaAXlhwyxOdqr/hKxghJ/ZOLUY8zweEfoApWg7hgXPW0kG+iyHjoAm6rRNcOG5wDJvsS9LNSwvJhkieIKP5F2/Dald7mHn7aPa6SiRfrpZXKrE3ql+i5lxAo7rQ0HR9nKfACazJRvWW7a/E38X+PN3WvGLGwEWybt9WSef2zdyc1CVDfO8wMyGhF4IygtVJYNm9BJ8ARokWgPjg6KyHQ6fbRmwExWgrgbtFoZkQM+ykl+9UKgcvL6mFzYTI0BcPYZAH+Z8SsGQ5D6bo38bgYMaTZEyMbAN/0VQRnb9NeY3FoRFjWkOqQ6pPrfVp0mG2PuymU8zX2/s3S3vS/BtrXYmkB4S8TPwfq4BrVjLz1v0GsFFc20hndpb2m+AnhXPbr3Lolh6ulTMLF1t4bBU4GaKeXa/+UGv9T5AuU6VFrU+WZZi6RSfTypTrq2rufmWIur/Ch21mscLhaBrMbxeXT0taUHt91QjUlteF21u5Lc3cH+qrfvB+dG60v4S5RvzU9Cmu/G/pj61oMBYH+tevs2bKDt2Bb/5l3aTLANmIS8OnvIjf9jbqTL2KEqirZHk4+Cl1G7a8by6syPHJYEVQNKTKP0PzvjWe58eQbVVke1OKlwPCDkmTCdSjm32CHSWixBxYM8LuVr3C+NYUh81pMj+XxNMFQXhe37QzqC0TZToiAKKcekpuqmy3PU2Bx2pipLp9Ep3W+x212tp+IGebXJ/SrBvDizu811P3cjVAes4lSvsYeFeo4gd+ByOAakr4ZRXEcS0p0P0T9wbJxybqd8dHGBDxCmPRJIPHyMhCDetZPl8nxlk4vaqKCLHB8P9tSzPxypOekI5q1lxURLDJqGiCrQS+GXgSqE9rr9fD4ggn2qoXNxTuuK7KV2mjA8zWQ3KQhtM2XfUYQUKu0ERR0ED+yewPW2KMqonDGACEjQ6Ii7YQIuQtuyri0Ng8c8gCETe1jlXB3MMkkBHB60l4JRk5CaRExIk4CXcYv97ZaE3+UjaG2kBL38MdpzDNpDkqqRV0cJmROJKzB4D4hJKad4S+laIJKIYSkljsjicbPRQY2Ekx9a/IavXBCdpAhnyx9hVTTlF4OD6hpRWt0juvP5QR9eLCu/v/oxNyKAIfpE9i16TGMyiWtrxBXKeFryzW00eyp6teTWHHwWOvJgn1kLXOGi4SgVHKde1Dsoxi7Oi5ZIbdZ7rAsTBQrR8U7rvTwDa05o5Lfr7BgsHtyRQ4dgsM6Y6MYCghw5I3H6pOSl9VXVazAKSiNoNkvqGgk4awCKUuc8e3jQlrRMQcqKF0r2MxNYnlp669M5OfuAMfuDcnLQlB3iE0kMtfUQx5o1cfg/MDKzAVjFQi9LWBDNkU+y5NnALpJWkbWXpSxQGzMqWJqawo7pDK4pbC5OTmEot2gnDsa+q9CHPAwOfR6/jjNMq1NqvgsP+V27BCtZbrd/NJ34A8uSKhZOl2WTxX1HvE1KrbbA+AWfPt7EI65mcXHYB3YgEiB36iZbuALprsnghst3cRByedv4qeiKHbimc+9F2otxC35R/E/TNPxpLNq5nJNaXLfpDOH9BO4j1FbrdQCP8LR5MM+DT0vJSyX2DKL0VPz7+VVNtXRLvdD45ejIvAYVPNxlN0FJnlE4x1WU90JgkL+GCELcOof9lxZ8rbUPFqRpceeFVJH+/SA2UvLlbPcvTj2SCVEJ9rBG7f61vEGLqi3gB4jsRDjyph9JSAYYpfhBIGTo+RoplIBpq9kFEkPzYqOQWBE22JGLi6OT1J/Oo1I5EwZ4JfQB52CACseFLqr7S4yG3uYYF3qDq6+bGUKlTnQFfMrxAVaNLc0YNCn4THfVOFRRhtz433ADHX2ZwLRkMjNdrq+e1b8ZOf3cmy50zaHzQ+Ih8ZB4SDwkHhIPiYfEQ+Ih8ZB4SPz/UmyoVTu6HQ3eK/uTyJFJr5+t6Fo/dRjNZVOL3adsXTEnxr29iTkQQ6D39qioxnYx5uDpeulxr5SlGVsT9v/z477/4Vngf3HzDtHlULvo7u9hPv9j21dlbIGaYev5CUV/1tM4T+GPtbUqBo7PFE1QIMsIGAVF1Goc7j6iXNU3eXGtaFOebZ/792zhg19IbQu653WX0/VHqhVonoAXHk3TLVYvtDcq7Kv7k6I2YtQUVatxlHvs0RYC0yHD/82rRQQAlfLj0tS059ewZbaNcNO1S+A4IJ+wuvzxuXxdqYOxV4nmSUPJsExC+JMsCGRnsAZ1n6RRfHdFbb+rXo3Y7iu43a30EeeWML69/oucvcKw0Wcpxqi3DPdX8wkHfRC24NxTumGQ6+dY4s3XdunW9utqRh0JV82qVWSz1Q1rnD+1gqP0K8ODK9WeO2kCgF1xQbjnjglEY4MEmXgFJ2/fpwe2ttLTltjLKuVdc6IhKzIbY7w9AFgrUYHxBDGMoHFz9YqdoR9RG+Myyku8mCPrzhkJWyoghSE2GiZHz09ppRdOo+rBm8RbcD/I3lykaIPmZ3GUNNpcfUWPDf1I5D+d2tg1N3qW3YRzmdznKXMJdinBfowSL0TVevasbNVp0Unc8IbuXR7grJW2hAdGZ7fxZ4GYrecPg1Cq0/pL4rdWykuTLTUrgaiTW7nUKTL2Mg9v9Cr3gd5cBb17Vy7BcZ/gOKagdc7LRdj4iNrqguYPvn7fcFL4rc+9K+UjIY87svqeFP+GE7RfHVhA2qMYcf/9l3ze8x8LfJSX+kWjDjoYVao9XRfro+ySqASPD8UOpZh+DkXrGAsV5Cll9EruCFqQjVZhby13xPWb7x8/EG4GUX813RVDpdqVnsQdB7leT9YzvdOOhjvBm2vy1V3Z9rHpMnYB5YnEfdbi5+HLZ6T5WW5jfXt+1JuAueSzdeZH24sZ3QSz+ZXBnhhmbwyUu5j2BElYaH/EczxaYeTGrJcqO5USusZgko8GV1Yl8FQOHPzn2e/wTgvqzg/gFlbYqzgM4laebFmYM6rP6SNj30byhN8AT6a0BvFfBOJeBObi+k/hFtnBHAvnHlPb6tS11m8QIVBoY6uuIT2pnHscNkoTQJ8vJtn32I/dhlOPts+U9OyMQ5ft68u66z7bPgGBoupbzeYtE7NvBcFNEQ8s7qmr6UC4fyWON+Uzsz8YXIU/2RxIjk+RVXYcCA+uIi4T+tt4rn4eSqIQGF37Cdb99QpHm+InaP0Jkf6DUm4DlnAp0Ebzj04lhbr+nFaEkgTl5ALn8566D+pKUzuHTVP5GrmIU5R0qZm4lRuuVGGXaakbGhUfw88sjh3A3tDf3yIuc8YZjlXq0GAQrAbEEWZMNOgJwgUgxNaS9iwWpWM/FEsm+5FKSCY3JTCsuUzrBIG2+cCmEybynzDUnwecevlq80Mwnom7WZ2oWpbCEOaZGASTIqd02mRnD4x7vQ2knycpPoKjdovBoN8BgaS1pNq7EPGtpmPgJvxsVU+lwpHgNkyIwgB874AkqGALtRZhv4FYTZI/awhp6qvWm54sqlTIt9ynMM3EGQNp1ZzBgiVehm3qLcFvdUdXUd7Bk4s37BsAelNr+W+Fs6lw0DH50XCuD1EqiSWXVebvwoLZWVOoN5FjP1GVO16BmDKR8OhgHROO1OhaU6sq5WVgQp3X++3BzxhwNcasu0psKJODUcdPVhClsejbIo/pzhnpVHKtQ+Qj8vij+eg/AQWgB0eaindLgrzEhYgVBNujFmyGuiEneyC5LgWIMiPNydOK6/oDXmGSgrO1vlR8LT8cznXTBts1rlLHT6w4JsFFfE/Pviu25outT28uYIjoTFr2XevM1bqxm+FTWqULEcV0UcIKc19YxSNVmhNd5E6RKA73lNXpA3R5BUZyhpNL+ghj824EqBDq2HmPGLw8MI12UG0XjhE60J6+gDaZcPNQ+AIIRND1UzF+lasiY/X7e1Mstj/JH3vFAFvX14xwNNcb7U3G09CbJ6rcFOCQ7F+IsLicatdnuIEgbWysjxiUH/hwNLPobg1smMZB9Lp1R0SbPpAgMZ+4kNMAmqZFm5UsULh5UgnlyRROYcas1l1uB45a61IUPyZWPLQ+K3c+q0/Bmo7vPnxLkqrFtso/wB6mY/Ez8BGXr0HEesMrtt0iXJ84MVBiT54GmPp8fNeZFUdfsfGlr+GzOiuVWwdSgGozCHDmlAZwY+vd/CQxLmQYW3edhSEXiHovkjbRjOxyV195lDyvYyzBelOaqqkil+uJwxB3sIgY2ZwDdaT0GYO4WW72CVqXUfuKYUTOXt4Z5tbFOXrAXQY6LhAcX/dbY4BfZezcaTZHUiKNZSR4o5hchGCpFOV6gSIIMVhVytm9X5r7KK8M+i8diKCY9Nbi00mCuwMVRPcZoX99v66q5OgAB66xaaDiY1jzxklIX03JXkmmjcu8t9uX1EXL9gqL+Uv1kD6npiS9wji3q6l08bPy9rT1r2rRx85ebncx00M25vFTMMvAggVumQ42kAoLc15VG5Gp1OjvsMUkcReDNovwTEfvSzKvPnaYf3sqbd6PFA4IchlY6M9MFRUvNadUlxwK73Q7OVBR5MIQ4oidu4FesPb8sebanRZJFhwCOcEmOo/PoQrdBXRnEVhBzbFkP2YgxcN51BteRhT/PhubgYk0P5ynGA7Z+8ULkIdOM8uoXoAjoFL+vTS10oZlWeuSuPfTDXzNAmdkD8w+OxCTAKRvl4dxtES8brtmoFRL0c4Pu4JbRKH0TUyOeFYtOIte7I0ZyWz4OwRy/WO2eNu1c9v1F/A21R/pdNoJoj3Z3R3srHhHpzZvu74Lb8Ny5MLCB+6GD7Jz1j/pzNQ2leVeJuT138Bsj7M97739V5jNffT6Zembv5CNdzHxm9z2MDv4UcugxOUvwV4A92ycW1Q4OyOveQUochiZrh6nzXhmwE71V/ylEjjAnDLehUgRB8fv+aLopdveyuVrl11asvm7fwNQSwMEFAACAAgA87v9SHBr3rpLAAAAagAAABsAAAB1bml2ZXJzYWwvdW5pdmVyc2FsLnBuZy54bWyzsa/IzVEoSy0qzszPs1Uy1DNQsrfj5bIpKEoty0wtV6gAigEFIUBJoRLINUJwyzNTSjJslczNTBFiGamZ6Rkltkqm5iZwQX2gkQBQSwECAAAUAAIACADyu/1IL7QnmGoEAAADEQAAHQAAAAAAAAABAAAAAAAAAAAAdW5pdmVyc2FsL2NvbW1vbl9tZXNzYWdlcy5sbmdQSwECAAAUAAIACADyu/1IjFU64GYEAADIEAAALgAAAAAAAAABAAAAAAClBAAAdW5pdmVyc2FsL2N1c3RvbV9wcmVzZXRzLzAvY29tbW9uX21lc3NhZ2VzLmxuZ1BLAQIAABQAAgAIAPK7/UgCPzmq+AMAACoRAAAnAAAAAAAAAAEAAAAAAFcJAAB1bml2ZXJzYWwvZmxhc2hfcHVibGlzaGluZ19zZXR0aW5ncy54bWxQSwECAAAUAAIACADyu/1IJK28pboCAABRCgAAIQAAAAAAAAABAAAAAACUDQAAdW5pdmVyc2FsL2ZsYXNoX3NraW5fc2V0dGluZ3MueG1sUEsBAgAAFAACAAgA8rv9SPNW1CjNAwAAOxAAACYAAAAAAAAAAQAAAAAAjRAAAHVuaXZlcnNhbC9odG1sX3B1Ymxpc2hpbmdfc2V0dGluZ3MueG1sUEsBAgAAFAACAAgA8rv9SP2K5USgAQAAHQYAAB8AAAAAAAAAAQAAAAAAnhQAAHVuaXZlcnNhbC9odG1sX3NraW5fc2V0dGluZ3MuanNQSwECAAAUAAIACADyu/1I2BUFlPAAAABYAgAAGgAAAAAAAAABAAAAAAB7FgAAdW5pdmVyc2FsL2kxOG5fcHJlc2V0cy54bWxQSwECAAAUAAIACADyu/1IOOJOpW4AAABwAAAAHAAAAAAAAAABAAAAAACjFwAAdW5pdmVyc2FsL2xvY2FsX3NldHRpbmdzLnhtbFBLAQIAABQAAgAIAPeSU0cjtE77+wIAALAIAAAUAAAAAAAAAAEAAAAAAEsYAAB1bml2ZXJzYWwvcGxheWVyLnhtbFBLAQIAABQAAgAIAPK7/UiIYf413QgAAO09AAApAAAAAAAAAAEAAAAAAHgbAAB1bml2ZXJzYWwvc2tpbl9jdXN0b21pemF0aW9uX3NldHRpbmdzLnhtbFBLAQIAABQAAgAIAPO7/UjXXNGrYhkAAK43AAAXAAAAAAAAAAAAAAAAAJwkAAB1bml2ZXJzYWwvdW5pdmVyc2FsLnBuZ1BLAQIAABQAAgAIAPO7/Uhwa966SwAAAGoAAAAbAAAAAAAAAAEAAAAAADM+AAB1bml2ZXJzYWwvdW5pdmVyc2FsLnBuZy54bWxQSwUGAAAAAAwADAClAwAAtz4AAAAA"/>
  <p:tag name="ISPRING_PRESENTATION_TITLE" val="模板0807"/>
</p:tagLst>
</file>

<file path=ppt/theme/theme1.xml><?xml version="1.0" encoding="utf-8"?>
<a:theme xmlns:a="http://schemas.openxmlformats.org/drawingml/2006/main" name="www.homeppt.com">
  <a:themeElements>
    <a:clrScheme name="红色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23B48"/>
      </a:accent1>
      <a:accent2>
        <a:srgbClr val="3F3F3F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23B48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meppt">
  <a:themeElements>
    <a:clrScheme name="红色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23B48"/>
      </a:accent1>
      <a:accent2>
        <a:srgbClr val="3F3F3F"/>
      </a:accent2>
      <a:accent3>
        <a:srgbClr val="F23B48"/>
      </a:accent3>
      <a:accent4>
        <a:srgbClr val="3F3F3F"/>
      </a:accent4>
      <a:accent5>
        <a:srgbClr val="F23B48"/>
      </a:accent5>
      <a:accent6>
        <a:srgbClr val="3F3F3F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ln w="38100">
          <a:solidFill>
            <a:srgbClr val="FF0000">
              <a:alpha val="80000"/>
            </a:srgbClr>
          </a:solidFill>
        </a:ln>
      </a:spPr>
      <a:bodyPr lIns="0" tIns="0" rIns="0" bIns="0">
        <a:noAutofit/>
      </a:bodyPr>
      <a:lstStyle>
        <a:defPPr marL="0" indent="0" algn="ctr">
          <a:lnSpc>
            <a:spcPct val="150000"/>
          </a:lnSpc>
          <a:buNone/>
          <a:defRPr sz="1800" dirty="0">
            <a:solidFill>
              <a:schemeClr val="accent2"/>
            </a:solidFill>
            <a:latin typeface="고도 M" panose="02000503000000020004" pitchFamily="2" charset="-127"/>
            <a:ea typeface="고도 M" panose="02000503000000020004" pitchFamily="2" charset="-12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6435</TotalTime>
  <Words>802</Words>
  <Application>Microsoft Office PowerPoint</Application>
  <PresentationFormat>와이드스크린</PresentationFormat>
  <Paragraphs>223</Paragraphs>
  <Slides>29</Slides>
  <Notes>23</Notes>
  <HiddenSlides>0</HiddenSlides>
  <MMClips>0</MMClips>
  <ScaleCrop>false</ScaleCrop>
  <HeadingPairs>
    <vt:vector size="6" baseType="variant">
      <vt:variant>
        <vt:lpstr>사용한 글꼴</vt:lpstr>
      </vt:variant>
      <vt:variant>
        <vt:i4>11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29</vt:i4>
      </vt:variant>
    </vt:vector>
  </HeadingPairs>
  <TitlesOfParts>
    <vt:vector size="42" baseType="lpstr">
      <vt:lpstr>맑은 고딕</vt:lpstr>
      <vt:lpstr>Calibri</vt:lpstr>
      <vt:lpstr>等线</vt:lpstr>
      <vt:lpstr>Raleway</vt:lpstr>
      <vt:lpstr>Wingdings</vt:lpstr>
      <vt:lpstr>배달의민족 도현</vt:lpstr>
      <vt:lpstr>微软雅黑</vt:lpstr>
      <vt:lpstr>Lato</vt:lpstr>
      <vt:lpstr>고도 M</vt:lpstr>
      <vt:lpstr>a시월구일2</vt:lpstr>
      <vt:lpstr>Arial</vt:lpstr>
      <vt:lpstr>www.homeppt.com</vt:lpstr>
      <vt:lpstr>homeppt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www.1ppt.com</dc:title>
  <dc:creator>www.1ppt.com</dc:creator>
  <cp:keywords>www.1ppt.com</cp:keywords>
  <cp:lastModifiedBy>User</cp:lastModifiedBy>
  <cp:revision>377</cp:revision>
  <dcterms:created xsi:type="dcterms:W3CDTF">2015-11-20T05:45:53Z</dcterms:created>
  <dcterms:modified xsi:type="dcterms:W3CDTF">2018-11-19T09:29:51Z</dcterms:modified>
</cp:coreProperties>
</file>