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337" r:id="rId4"/>
    <p:sldId id="362" r:id="rId5"/>
    <p:sldId id="296" r:id="rId6"/>
    <p:sldId id="338" r:id="rId7"/>
    <p:sldId id="365" r:id="rId8"/>
    <p:sldId id="366" r:id="rId9"/>
    <p:sldId id="310" r:id="rId10"/>
    <p:sldId id="339" r:id="rId11"/>
    <p:sldId id="367" r:id="rId12"/>
    <p:sldId id="368" r:id="rId13"/>
    <p:sldId id="369" r:id="rId14"/>
    <p:sldId id="370" r:id="rId15"/>
    <p:sldId id="340" r:id="rId16"/>
    <p:sldId id="347" r:id="rId17"/>
    <p:sldId id="351" r:id="rId18"/>
    <p:sldId id="352" r:id="rId19"/>
    <p:sldId id="353" r:id="rId20"/>
    <p:sldId id="364" r:id="rId21"/>
    <p:sldId id="360" r:id="rId22"/>
    <p:sldId id="363" r:id="rId23"/>
    <p:sldId id="329" r:id="rId24"/>
    <p:sldId id="341" r:id="rId25"/>
  </p:sldIdLst>
  <p:sldSz cx="12192000" cy="6858000"/>
  <p:notesSz cx="6858000" cy="9144000"/>
  <p:embeddedFontLst>
    <p:embeddedFont>
      <p:font typeface="맑은 고딕" panose="020B0503020000020004" pitchFamily="50" charset="-127"/>
      <p:regular r:id="rId26"/>
      <p:bold r:id="rId27"/>
    </p:embeddedFont>
    <p:embeddedFont>
      <p:font typeface="함초롬바탕" panose="02030604000101010101" pitchFamily="18" charset="-127"/>
      <p:regular r:id="rId28"/>
      <p:bold r:id="rId29"/>
    </p:embeddedFont>
    <p:embeddedFont>
      <p:font typeface="타이포_쌍문동 B" panose="02020803020101020101" pitchFamily="18" charset="-127"/>
      <p:bold r:id="rId30"/>
    </p:embeddedFont>
    <p:embeddedFont>
      <p:font typeface="메이플스토리" panose="02000300000000000000" pitchFamily="2" charset="-127"/>
      <p:regular r:id="rId31"/>
      <p:bold r:id="rId32"/>
    </p:embeddedFont>
    <p:embeddedFont>
      <p:font typeface="타이포_뽀로로 M" panose="02020503020101020101" pitchFamily="18" charset="-127"/>
      <p:regular r:id="rId33"/>
    </p:embeddedFont>
    <p:embeddedFont>
      <p:font typeface="游ゴシック" panose="020B0400000000000000" pitchFamily="34" charset="-128"/>
      <p:regular r:id="rId34"/>
      <p:bold r:id="rId35"/>
    </p:embeddedFont>
    <p:embeddedFont>
      <p:font typeface="HY엽서L" panose="02030600000101010101" pitchFamily="18" charset="-127"/>
      <p:regular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-a" initials="j" lastIdx="1" clrIdx="0">
    <p:extLst>
      <p:ext uri="{19B8F6BF-5375-455C-9EA6-DF929625EA0E}">
        <p15:presenceInfo xmlns:p15="http://schemas.microsoft.com/office/powerpoint/2012/main" userId="jin-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C000"/>
    <a:srgbClr val="A5A5A5"/>
    <a:srgbClr val="ED7D31"/>
    <a:srgbClr val="5B9BD5"/>
    <a:srgbClr val="404040"/>
    <a:srgbClr val="70AD47"/>
    <a:srgbClr val="000000"/>
    <a:srgbClr val="A7CD8E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5B9BD5"/>
              </a:solidFill>
            </c:spPr>
            <c:extLst>
              <c:ext xmlns:c16="http://schemas.microsoft.com/office/drawing/2014/chart" uri="{C3380CC4-5D6E-409C-BE32-E72D297353CC}">
                <c16:uniqueId val="{00000001-CC84-4F89-9ACB-8C48744567ED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CC84-4F89-9ACB-8C48744567E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300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4-4F89-9ACB-8C4874456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D7D31"/>
              </a:solidFill>
            </c:spPr>
            <c:extLst>
              <c:ext xmlns:c16="http://schemas.microsoft.com/office/drawing/2014/chart" uri="{C3380CC4-5D6E-409C-BE32-E72D297353CC}">
                <c16:uniqueId val="{00000001-CC84-4F89-9ACB-8C48744567ED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CC84-4F89-9ACB-8C48744567E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4-4F89-9ACB-8C4874456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5A5A5"/>
              </a:solidFill>
            </c:spPr>
            <c:extLst>
              <c:ext xmlns:c16="http://schemas.microsoft.com/office/drawing/2014/chart" uri="{C3380CC4-5D6E-409C-BE32-E72D297353CC}">
                <c16:uniqueId val="{00000001-CC84-4F89-9ACB-8C48744567ED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CC84-4F89-9ACB-8C48744567E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200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4-4F89-9ACB-8C4874456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C84-4F89-9ACB-8C48744567ED}"/>
              </c:ext>
            </c:extLst>
          </c:dPt>
          <c:dPt>
            <c:idx val="1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CC84-4F89-9ACB-8C48744567E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4-4F89-9ACB-8C4874456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61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14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76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1516" y="216000"/>
            <a:ext cx="5228944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49903D-1884-4F36-ADC7-5E445863E767}"/>
              </a:ext>
            </a:extLst>
          </p:cNvPr>
          <p:cNvSpPr/>
          <p:nvPr userDrawn="1"/>
        </p:nvSpPr>
        <p:spPr>
          <a:xfrm>
            <a:off x="1197600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1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90848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87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240"/>
            <a:ext cx="12192000" cy="13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87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240"/>
            <a:ext cx="12192000" cy="138176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2CBC6E8-0ABE-4AD7-B620-5652C07C1FDB}"/>
              </a:ext>
            </a:extLst>
          </p:cNvPr>
          <p:cNvSpPr/>
          <p:nvPr userDrawn="1"/>
        </p:nvSpPr>
        <p:spPr>
          <a:xfrm>
            <a:off x="1522610" y="4199150"/>
            <a:ext cx="3011079" cy="576064"/>
          </a:xfrm>
          <a:custGeom>
            <a:avLst/>
            <a:gdLst/>
            <a:ahLst/>
            <a:cxnLst/>
            <a:rect l="l" t="t" r="r" b="b"/>
            <a:pathLst>
              <a:path w="2258309" h="432048">
                <a:moveTo>
                  <a:pt x="2177175" y="0"/>
                </a:moveTo>
                <a:lnTo>
                  <a:pt x="2258309" y="0"/>
                </a:lnTo>
                <a:lnTo>
                  <a:pt x="2258309" y="432048"/>
                </a:lnTo>
                <a:lnTo>
                  <a:pt x="0" y="432048"/>
                </a:lnTo>
                <a:lnTo>
                  <a:pt x="0" y="343106"/>
                </a:lnTo>
                <a:lnTo>
                  <a:pt x="2177175" y="343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200">
              <a:latin typeface="+mn-lt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A927759A-8338-432E-BC6F-5A05B62F6D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2223" y="1500719"/>
            <a:ext cx="2902899" cy="31584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EB48E5A-CBAD-40D5-9C57-D847F6E8C265}"/>
              </a:ext>
            </a:extLst>
          </p:cNvPr>
          <p:cNvSpPr/>
          <p:nvPr userDrawn="1"/>
        </p:nvSpPr>
        <p:spPr>
          <a:xfrm>
            <a:off x="1" y="1411084"/>
            <a:ext cx="970844" cy="3351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36924AD-5E28-4F2F-AF17-ADB064F3C2BA}"/>
              </a:ext>
            </a:extLst>
          </p:cNvPr>
          <p:cNvSpPr/>
          <p:nvPr userDrawn="1"/>
        </p:nvSpPr>
        <p:spPr>
          <a:xfrm>
            <a:off x="1435234" y="1419794"/>
            <a:ext cx="960107" cy="1344149"/>
          </a:xfrm>
          <a:custGeom>
            <a:avLst/>
            <a:gdLst/>
            <a:ahLst/>
            <a:cxnLst/>
            <a:rect l="l" t="t" r="r" b="b"/>
            <a:pathLst>
              <a:path w="720080" h="1008112">
                <a:moveTo>
                  <a:pt x="0" y="0"/>
                </a:moveTo>
                <a:lnTo>
                  <a:pt x="720080" y="0"/>
                </a:lnTo>
                <a:lnTo>
                  <a:pt x="720080" y="63541"/>
                </a:lnTo>
                <a:lnTo>
                  <a:pt x="72008" y="63541"/>
                </a:lnTo>
                <a:lnTo>
                  <a:pt x="72008" y="1008112"/>
                </a:lnTo>
                <a:lnTo>
                  <a:pt x="0" y="1008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46FB37F-ABC8-4068-B989-FA32AC28DD69}"/>
              </a:ext>
            </a:extLst>
          </p:cNvPr>
          <p:cNvSpPr/>
          <p:nvPr userDrawn="1"/>
        </p:nvSpPr>
        <p:spPr>
          <a:xfrm>
            <a:off x="4989655" y="4199150"/>
            <a:ext cx="3011079" cy="576064"/>
          </a:xfrm>
          <a:custGeom>
            <a:avLst/>
            <a:gdLst/>
            <a:ahLst/>
            <a:cxnLst/>
            <a:rect l="l" t="t" r="r" b="b"/>
            <a:pathLst>
              <a:path w="2258309" h="432048">
                <a:moveTo>
                  <a:pt x="2177175" y="0"/>
                </a:moveTo>
                <a:lnTo>
                  <a:pt x="2258309" y="0"/>
                </a:lnTo>
                <a:lnTo>
                  <a:pt x="2258309" y="432048"/>
                </a:lnTo>
                <a:lnTo>
                  <a:pt x="0" y="432048"/>
                </a:lnTo>
                <a:lnTo>
                  <a:pt x="0" y="343106"/>
                </a:lnTo>
                <a:lnTo>
                  <a:pt x="2177175" y="343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2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37D2DE5-5AD9-4E7A-8E13-A09737DB99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96500" y="1500719"/>
            <a:ext cx="2902899" cy="31584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DE14E29-DEE7-4B9A-AE9A-6FB2F585607D}"/>
              </a:ext>
            </a:extLst>
          </p:cNvPr>
          <p:cNvSpPr/>
          <p:nvPr userDrawn="1"/>
        </p:nvSpPr>
        <p:spPr>
          <a:xfrm>
            <a:off x="4902316" y="1419794"/>
            <a:ext cx="960107" cy="1344149"/>
          </a:xfrm>
          <a:custGeom>
            <a:avLst/>
            <a:gdLst/>
            <a:ahLst/>
            <a:cxnLst/>
            <a:rect l="l" t="t" r="r" b="b"/>
            <a:pathLst>
              <a:path w="720080" h="1008112">
                <a:moveTo>
                  <a:pt x="0" y="0"/>
                </a:moveTo>
                <a:lnTo>
                  <a:pt x="720080" y="0"/>
                </a:lnTo>
                <a:lnTo>
                  <a:pt x="720080" y="63541"/>
                </a:lnTo>
                <a:lnTo>
                  <a:pt x="72008" y="63541"/>
                </a:lnTo>
                <a:lnTo>
                  <a:pt x="72008" y="1008112"/>
                </a:lnTo>
                <a:lnTo>
                  <a:pt x="0" y="10081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528CCF0-B66B-4CE2-96C1-DDA7F46E8675}"/>
              </a:ext>
            </a:extLst>
          </p:cNvPr>
          <p:cNvSpPr/>
          <p:nvPr userDrawn="1"/>
        </p:nvSpPr>
        <p:spPr>
          <a:xfrm>
            <a:off x="8456699" y="4199150"/>
            <a:ext cx="3011079" cy="576064"/>
          </a:xfrm>
          <a:custGeom>
            <a:avLst/>
            <a:gdLst/>
            <a:ahLst/>
            <a:cxnLst/>
            <a:rect l="l" t="t" r="r" b="b"/>
            <a:pathLst>
              <a:path w="2258309" h="432048">
                <a:moveTo>
                  <a:pt x="2177175" y="0"/>
                </a:moveTo>
                <a:lnTo>
                  <a:pt x="2258309" y="0"/>
                </a:lnTo>
                <a:lnTo>
                  <a:pt x="2258309" y="432048"/>
                </a:lnTo>
                <a:lnTo>
                  <a:pt x="0" y="432048"/>
                </a:lnTo>
                <a:lnTo>
                  <a:pt x="0" y="343106"/>
                </a:lnTo>
                <a:lnTo>
                  <a:pt x="2177175" y="3431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200">
              <a:latin typeface="+mn-lt"/>
            </a:endParaRPr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550451AF-3294-4443-8D31-1CA35AA5E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0777" y="1500719"/>
            <a:ext cx="2902899" cy="31584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2C4D9B9-54CB-44C0-A88C-612776CE2A23}"/>
              </a:ext>
            </a:extLst>
          </p:cNvPr>
          <p:cNvSpPr/>
          <p:nvPr userDrawn="1"/>
        </p:nvSpPr>
        <p:spPr>
          <a:xfrm>
            <a:off x="8369397" y="1419794"/>
            <a:ext cx="960107" cy="1344149"/>
          </a:xfrm>
          <a:custGeom>
            <a:avLst/>
            <a:gdLst/>
            <a:ahLst/>
            <a:cxnLst/>
            <a:rect l="l" t="t" r="r" b="b"/>
            <a:pathLst>
              <a:path w="720080" h="1008112">
                <a:moveTo>
                  <a:pt x="0" y="0"/>
                </a:moveTo>
                <a:lnTo>
                  <a:pt x="720080" y="0"/>
                </a:lnTo>
                <a:lnTo>
                  <a:pt x="720080" y="63541"/>
                </a:lnTo>
                <a:lnTo>
                  <a:pt x="72008" y="63541"/>
                </a:lnTo>
                <a:lnTo>
                  <a:pt x="72008" y="1008112"/>
                </a:lnTo>
                <a:lnTo>
                  <a:pt x="0" y="10081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321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0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607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084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32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146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70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56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959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EFC74-BCF9-4D2F-93BF-D1053BDA4388}" type="datetimeFigureOut">
              <a:rPr lang="ko-KR" altLang="en-US" smtClean="0"/>
              <a:pPr/>
              <a:t>2018-11-19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468C-CCE9-4121-BCDF-E4E72CA403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6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그룹 39"/>
          <p:cNvGrpSpPr/>
          <p:nvPr/>
        </p:nvGrpSpPr>
        <p:grpSpPr>
          <a:xfrm>
            <a:off x="2368753" y="946127"/>
            <a:ext cx="7454494" cy="4965746"/>
            <a:chOff x="3433483" y="1474988"/>
            <a:chExt cx="5638800" cy="3756238"/>
          </a:xfrm>
        </p:grpSpPr>
        <p:sp>
          <p:nvSpPr>
            <p:cNvPr id="4" name="자유형 3"/>
            <p:cNvSpPr/>
            <p:nvPr/>
          </p:nvSpPr>
          <p:spPr>
            <a:xfrm>
              <a:off x="3433483" y="1631945"/>
              <a:ext cx="5638800" cy="3218329"/>
            </a:xfrm>
            <a:custGeom>
              <a:avLst/>
              <a:gdLst>
                <a:gd name="connsiteX0" fmla="*/ 0 w 5620871"/>
                <a:gd name="connsiteY0" fmla="*/ 600635 h 3218329"/>
                <a:gd name="connsiteX1" fmla="*/ 268941 w 5620871"/>
                <a:gd name="connsiteY1" fmla="*/ 2599765 h 3218329"/>
                <a:gd name="connsiteX2" fmla="*/ 4939553 w 5620871"/>
                <a:gd name="connsiteY2" fmla="*/ 3218329 h 3218329"/>
                <a:gd name="connsiteX3" fmla="*/ 5620871 w 5620871"/>
                <a:gd name="connsiteY3" fmla="*/ 0 h 3218329"/>
                <a:gd name="connsiteX4" fmla="*/ 0 w 5620871"/>
                <a:gd name="connsiteY4" fmla="*/ 600635 h 3218329"/>
                <a:gd name="connsiteX0" fmla="*/ 0 w 5638800"/>
                <a:gd name="connsiteY0" fmla="*/ 376517 h 3218329"/>
                <a:gd name="connsiteX1" fmla="*/ 286870 w 5638800"/>
                <a:gd name="connsiteY1" fmla="*/ 2599765 h 3218329"/>
                <a:gd name="connsiteX2" fmla="*/ 4957482 w 5638800"/>
                <a:gd name="connsiteY2" fmla="*/ 3218329 h 3218329"/>
                <a:gd name="connsiteX3" fmla="*/ 5638800 w 5638800"/>
                <a:gd name="connsiteY3" fmla="*/ 0 h 3218329"/>
                <a:gd name="connsiteX4" fmla="*/ 0 w 5638800"/>
                <a:gd name="connsiteY4" fmla="*/ 376517 h 3218329"/>
                <a:gd name="connsiteX0" fmla="*/ 0 w 5638800"/>
                <a:gd name="connsiteY0" fmla="*/ 376517 h 3218329"/>
                <a:gd name="connsiteX1" fmla="*/ 349623 w 5638800"/>
                <a:gd name="connsiteY1" fmla="*/ 2788024 h 3218329"/>
                <a:gd name="connsiteX2" fmla="*/ 4957482 w 5638800"/>
                <a:gd name="connsiteY2" fmla="*/ 3218329 h 3218329"/>
                <a:gd name="connsiteX3" fmla="*/ 5638800 w 5638800"/>
                <a:gd name="connsiteY3" fmla="*/ 0 h 3218329"/>
                <a:gd name="connsiteX4" fmla="*/ 0 w 5638800"/>
                <a:gd name="connsiteY4" fmla="*/ 376517 h 321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800" h="3218329">
                  <a:moveTo>
                    <a:pt x="0" y="376517"/>
                  </a:moveTo>
                  <a:lnTo>
                    <a:pt x="349623" y="2788024"/>
                  </a:lnTo>
                  <a:lnTo>
                    <a:pt x="4957482" y="3218329"/>
                  </a:lnTo>
                  <a:lnTo>
                    <a:pt x="5638800" y="0"/>
                  </a:lnTo>
                  <a:lnTo>
                    <a:pt x="0" y="37651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>
              <a:off x="4096871" y="1542298"/>
              <a:ext cx="4078941" cy="3558988"/>
            </a:xfrm>
            <a:custGeom>
              <a:avLst/>
              <a:gdLst>
                <a:gd name="connsiteX0" fmla="*/ 35858 w 4078941"/>
                <a:gd name="connsiteY0" fmla="*/ 618565 h 3558988"/>
                <a:gd name="connsiteX1" fmla="*/ 0 w 4078941"/>
                <a:gd name="connsiteY1" fmla="*/ 89647 h 3558988"/>
                <a:gd name="connsiteX2" fmla="*/ 4078941 w 4078941"/>
                <a:gd name="connsiteY2" fmla="*/ 0 h 3558988"/>
                <a:gd name="connsiteX3" fmla="*/ 3881717 w 4078941"/>
                <a:gd name="connsiteY3" fmla="*/ 3558988 h 3558988"/>
                <a:gd name="connsiteX4" fmla="*/ 277905 w 4078941"/>
                <a:gd name="connsiteY4" fmla="*/ 3424518 h 3558988"/>
                <a:gd name="connsiteX5" fmla="*/ 215153 w 4078941"/>
                <a:gd name="connsiteY5" fmla="*/ 2770094 h 3558988"/>
                <a:gd name="connsiteX0" fmla="*/ 45719 w 4078941"/>
                <a:gd name="connsiteY0" fmla="*/ 421341 h 3558988"/>
                <a:gd name="connsiteX1" fmla="*/ 0 w 4078941"/>
                <a:gd name="connsiteY1" fmla="*/ 89647 h 3558988"/>
                <a:gd name="connsiteX2" fmla="*/ 4078941 w 4078941"/>
                <a:gd name="connsiteY2" fmla="*/ 0 h 3558988"/>
                <a:gd name="connsiteX3" fmla="*/ 3881717 w 4078941"/>
                <a:gd name="connsiteY3" fmla="*/ 3558988 h 3558988"/>
                <a:gd name="connsiteX4" fmla="*/ 277905 w 4078941"/>
                <a:gd name="connsiteY4" fmla="*/ 3424518 h 3558988"/>
                <a:gd name="connsiteX5" fmla="*/ 215153 w 4078941"/>
                <a:gd name="connsiteY5" fmla="*/ 2770094 h 3558988"/>
                <a:gd name="connsiteX0" fmla="*/ 45719 w 4078941"/>
                <a:gd name="connsiteY0" fmla="*/ 421341 h 3558988"/>
                <a:gd name="connsiteX1" fmla="*/ 0 w 4078941"/>
                <a:gd name="connsiteY1" fmla="*/ 89647 h 3558988"/>
                <a:gd name="connsiteX2" fmla="*/ 4078941 w 4078941"/>
                <a:gd name="connsiteY2" fmla="*/ 0 h 3558988"/>
                <a:gd name="connsiteX3" fmla="*/ 3881717 w 4078941"/>
                <a:gd name="connsiteY3" fmla="*/ 3558988 h 3558988"/>
                <a:gd name="connsiteX4" fmla="*/ 277905 w 4078941"/>
                <a:gd name="connsiteY4" fmla="*/ 3424518 h 3558988"/>
                <a:gd name="connsiteX5" fmla="*/ 215153 w 4078941"/>
                <a:gd name="connsiteY5" fmla="*/ 2770094 h 3558988"/>
                <a:gd name="connsiteX0" fmla="*/ 45719 w 4078941"/>
                <a:gd name="connsiteY0" fmla="*/ 421341 h 3558988"/>
                <a:gd name="connsiteX1" fmla="*/ 0 w 4078941"/>
                <a:gd name="connsiteY1" fmla="*/ 89647 h 3558988"/>
                <a:gd name="connsiteX2" fmla="*/ 4078941 w 4078941"/>
                <a:gd name="connsiteY2" fmla="*/ 0 h 3558988"/>
                <a:gd name="connsiteX3" fmla="*/ 3881717 w 4078941"/>
                <a:gd name="connsiteY3" fmla="*/ 3558988 h 3558988"/>
                <a:gd name="connsiteX4" fmla="*/ 277905 w 4078941"/>
                <a:gd name="connsiteY4" fmla="*/ 3424518 h 3558988"/>
                <a:gd name="connsiteX5" fmla="*/ 251011 w 4078941"/>
                <a:gd name="connsiteY5" fmla="*/ 2913530 h 3558988"/>
                <a:gd name="connsiteX0" fmla="*/ 45719 w 4078941"/>
                <a:gd name="connsiteY0" fmla="*/ 421341 h 3558988"/>
                <a:gd name="connsiteX1" fmla="*/ 0 w 4078941"/>
                <a:gd name="connsiteY1" fmla="*/ 89647 h 3558988"/>
                <a:gd name="connsiteX2" fmla="*/ 4078941 w 4078941"/>
                <a:gd name="connsiteY2" fmla="*/ 0 h 3558988"/>
                <a:gd name="connsiteX3" fmla="*/ 3881717 w 4078941"/>
                <a:gd name="connsiteY3" fmla="*/ 3558988 h 3558988"/>
                <a:gd name="connsiteX4" fmla="*/ 277905 w 4078941"/>
                <a:gd name="connsiteY4" fmla="*/ 3424518 h 3558988"/>
                <a:gd name="connsiteX5" fmla="*/ 251011 w 4078941"/>
                <a:gd name="connsiteY5" fmla="*/ 2967318 h 3558988"/>
                <a:gd name="connsiteX0" fmla="*/ 45719 w 4078941"/>
                <a:gd name="connsiteY0" fmla="*/ 421341 h 3558988"/>
                <a:gd name="connsiteX1" fmla="*/ 0 w 4078941"/>
                <a:gd name="connsiteY1" fmla="*/ 89647 h 3558988"/>
                <a:gd name="connsiteX2" fmla="*/ 4078941 w 4078941"/>
                <a:gd name="connsiteY2" fmla="*/ 0 h 3558988"/>
                <a:gd name="connsiteX3" fmla="*/ 3881717 w 4078941"/>
                <a:gd name="connsiteY3" fmla="*/ 3558988 h 3558988"/>
                <a:gd name="connsiteX4" fmla="*/ 277905 w 4078941"/>
                <a:gd name="connsiteY4" fmla="*/ 3424518 h 3558988"/>
                <a:gd name="connsiteX5" fmla="*/ 242046 w 4078941"/>
                <a:gd name="connsiteY5" fmla="*/ 2958353 h 355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8941" h="3558988">
                  <a:moveTo>
                    <a:pt x="45719" y="421341"/>
                  </a:moveTo>
                  <a:lnTo>
                    <a:pt x="0" y="89647"/>
                  </a:lnTo>
                  <a:lnTo>
                    <a:pt x="4078941" y="0"/>
                  </a:lnTo>
                  <a:lnTo>
                    <a:pt x="3881717" y="3558988"/>
                  </a:lnTo>
                  <a:lnTo>
                    <a:pt x="277905" y="3424518"/>
                  </a:lnTo>
                  <a:lnTo>
                    <a:pt x="242046" y="2958353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/>
            <p:cNvSpPr/>
            <p:nvPr/>
          </p:nvSpPr>
          <p:spPr>
            <a:xfrm>
              <a:off x="3519055" y="2084256"/>
              <a:ext cx="120073" cy="1200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3826435" y="4236329"/>
              <a:ext cx="120073" cy="1200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>
            <a:xfrm>
              <a:off x="8231773" y="4665549"/>
              <a:ext cx="120073" cy="1200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8845991" y="1719149"/>
              <a:ext cx="120073" cy="1200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7501468" y="5143182"/>
              <a:ext cx="495091" cy="88044"/>
              <a:chOff x="7501468" y="5331072"/>
              <a:chExt cx="495091" cy="88044"/>
            </a:xfrm>
          </p:grpSpPr>
          <p:sp>
            <p:nvSpPr>
              <p:cNvPr id="17" name="타원 16"/>
              <p:cNvSpPr/>
              <p:nvPr/>
            </p:nvSpPr>
            <p:spPr>
              <a:xfrm>
                <a:off x="7924559" y="5347116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7818787" y="5343105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타원 21"/>
              <p:cNvSpPr/>
              <p:nvPr/>
            </p:nvSpPr>
            <p:spPr>
              <a:xfrm>
                <a:off x="7713014" y="5339094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타원 22"/>
              <p:cNvSpPr/>
              <p:nvPr/>
            </p:nvSpPr>
            <p:spPr>
              <a:xfrm>
                <a:off x="7607241" y="5335083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7501468" y="5331072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4080661" y="1474988"/>
              <a:ext cx="283546" cy="80022"/>
              <a:chOff x="7501468" y="5331072"/>
              <a:chExt cx="283546" cy="80022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7713014" y="5339094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7607241" y="5335083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타원 37"/>
              <p:cNvSpPr/>
              <p:nvPr/>
            </p:nvSpPr>
            <p:spPr>
              <a:xfrm>
                <a:off x="7501468" y="5331072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2364546" y="2488649"/>
            <a:ext cx="71096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 dirty="0" err="1" smtClean="0"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동촌종합사회복지관</a:t>
            </a:r>
            <a:endParaRPr lang="en-US" altLang="ko-KR" sz="6000" dirty="0" smtClean="0">
              <a:solidFill>
                <a:schemeClr val="bg1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  <a:p>
            <a:pPr algn="ctr"/>
            <a:r>
              <a:rPr lang="ko-KR" altLang="en-US" sz="6000" dirty="0" smtClean="0"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실습 발표</a:t>
            </a:r>
            <a:endParaRPr lang="ko-KR" altLang="en-US" sz="6000" dirty="0">
              <a:solidFill>
                <a:schemeClr val="bg1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433" y="5647265"/>
            <a:ext cx="4818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사회복지학과  </a:t>
            </a:r>
            <a:r>
              <a:rPr lang="en-US" altLang="ko-KR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21400468</a:t>
            </a:r>
            <a:r>
              <a:rPr lang="ko-KR" altLang="en-US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     이진아</a:t>
            </a:r>
            <a:endParaRPr lang="en-US" altLang="ko-KR" sz="2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함초롬바탕" pitchFamily="18" charset="-127"/>
            </a:endParaRPr>
          </a:p>
          <a:p>
            <a:r>
              <a:rPr lang="ko-KR" altLang="en-US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사회복지학과</a:t>
            </a:r>
            <a:r>
              <a:rPr lang="en-US" altLang="ko-KR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  21616537       </a:t>
            </a:r>
            <a:r>
              <a:rPr lang="ko-KR" altLang="en-US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정가인</a:t>
            </a:r>
            <a:endParaRPr lang="en-US" altLang="ko-KR" sz="2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함초롬바탕" pitchFamily="18" charset="-127"/>
            </a:endParaRPr>
          </a:p>
          <a:p>
            <a:r>
              <a:rPr lang="ko-KR" altLang="en-US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사회복지학과</a:t>
            </a:r>
            <a:r>
              <a:rPr lang="en-US" altLang="ko-KR" sz="2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  21417859       </a:t>
            </a:r>
            <a:r>
              <a:rPr lang="ko-KR" altLang="en-US" sz="2000" dirty="0" err="1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함초롬바탕" pitchFamily="18" charset="-127"/>
              </a:rPr>
              <a:t>최보갑</a:t>
            </a:r>
            <a:endParaRPr lang="ko-KR" altLang="en-US" sz="2000" dirty="0">
              <a:latin typeface="메이플스토리" panose="02000300000000000000" pitchFamily="2" charset="-127"/>
              <a:ea typeface="메이플스토리" panose="02000300000000000000" pitchFamily="2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06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2BDA912-4DFA-4A0E-9C50-31CA3C48C5E4}"/>
              </a:ext>
            </a:extLst>
          </p:cNvPr>
          <p:cNvGrpSpPr/>
          <p:nvPr/>
        </p:nvGrpSpPr>
        <p:grpSpPr>
          <a:xfrm>
            <a:off x="133838" y="142674"/>
            <a:ext cx="2390398" cy="707886"/>
            <a:chOff x="4558234" y="1341120"/>
            <a:chExt cx="4095469" cy="12128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C0031-070C-4CA7-AB91-A214147DD3BC}"/>
                </a:ext>
              </a:extLst>
            </p:cNvPr>
            <p:cNvSpPr txBox="1"/>
            <p:nvPr/>
          </p:nvSpPr>
          <p:spPr>
            <a:xfrm>
              <a:off x="4558234" y="1341120"/>
              <a:ext cx="4095469" cy="1212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실습 내용</a:t>
              </a:r>
              <a:endParaRPr lang="ko-KR" altLang="en-US" sz="4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2C86BE79-1980-4337-A300-F5E916195189}"/>
                </a:ext>
              </a:extLst>
            </p:cNvPr>
            <p:cNvCxnSpPr/>
            <p:nvPr/>
          </p:nvCxnSpPr>
          <p:spPr>
            <a:xfrm>
              <a:off x="4776323" y="2553941"/>
              <a:ext cx="360177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100A5D7-A506-4AF8-BD29-83C4581EB117}"/>
              </a:ext>
            </a:extLst>
          </p:cNvPr>
          <p:cNvGrpSpPr/>
          <p:nvPr/>
        </p:nvGrpSpPr>
        <p:grpSpPr>
          <a:xfrm>
            <a:off x="4616660" y="5836216"/>
            <a:ext cx="7163613" cy="1021784"/>
            <a:chOff x="3537160" y="2313970"/>
            <a:chExt cx="7163613" cy="1021784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835D574C-C2D9-48EC-ABC8-CE98F90151DA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01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FE55614B-1053-4C1C-9A57-02D9BD2A2396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6B7940C-D86F-490E-8322-BB23392E9E6A}"/>
                </a:ext>
              </a:extLst>
            </p:cNvPr>
            <p:cNvSpPr/>
            <p:nvPr/>
          </p:nvSpPr>
          <p:spPr>
            <a:xfrm>
              <a:off x="8448015" y="2313970"/>
              <a:ext cx="21691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실습 일정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1FEF12-FDDB-4399-B0E9-1A02FF2B20D1}"/>
                </a:ext>
              </a:extLst>
            </p:cNvPr>
            <p:cNvSpPr txBox="1"/>
            <p:nvPr/>
          </p:nvSpPr>
          <p:spPr>
            <a:xfrm>
              <a:off x="10516042" y="2997200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4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직사각형 103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207332" y="151745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일정</a:t>
            </a:r>
          </a:p>
        </p:txBody>
      </p:sp>
      <p:grpSp>
        <p:nvGrpSpPr>
          <p:cNvPr id="106" name="그룹 105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107" name="그룹 106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109" name="자유형 108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자유형 109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8" name="직사각형 107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3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>
            <a:off x="3077333" y="767299"/>
            <a:ext cx="60373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1</a:t>
            </a:r>
            <a:r>
              <a:rPr lang="ko-KR" altLang="en-US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주차</a:t>
            </a:r>
            <a:endParaRPr lang="en-US" altLang="ko-KR" sz="60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pPr algn="ctr"/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지역 복지관의 이해 </a:t>
            </a:r>
            <a:r>
              <a:rPr lang="en-US" altLang="ko-KR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: </a:t>
            </a:r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친밀감 형성</a:t>
            </a:r>
            <a:r>
              <a:rPr lang="en-US" altLang="ko-KR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, </a:t>
            </a:r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복지관 사업 이해 및 이론 교육</a:t>
            </a:r>
            <a:endParaRPr lang="en-US" altLang="ko-KR" sz="17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グループ化 19">
            <a:extLst>
              <a:ext uri="{FF2B5EF4-FFF2-40B4-BE49-F238E27FC236}">
                <a16:creationId xmlns:a16="http://schemas.microsoft.com/office/drawing/2014/main" id="{CBDED8FD-F668-4176-9C61-6EB0D54B08E0}"/>
              </a:ext>
            </a:extLst>
          </p:cNvPr>
          <p:cNvGrpSpPr/>
          <p:nvPr/>
        </p:nvGrpSpPr>
        <p:grpSpPr>
          <a:xfrm>
            <a:off x="445360" y="2487970"/>
            <a:ext cx="11341099" cy="2484518"/>
            <a:chOff x="476250" y="1492041"/>
            <a:chExt cx="13180567" cy="2484518"/>
          </a:xfrm>
        </p:grpSpPr>
        <p:sp>
          <p:nvSpPr>
            <p:cNvPr id="20" name="正方形/長方形 16">
              <a:extLst>
                <a:ext uri="{FF2B5EF4-FFF2-40B4-BE49-F238E27FC236}">
                  <a16:creationId xmlns:a16="http://schemas.microsoft.com/office/drawing/2014/main" id="{204D5AF9-550C-4D28-A575-ADD659FCE670}"/>
                </a:ext>
              </a:extLst>
            </p:cNvPr>
            <p:cNvSpPr/>
            <p:nvPr/>
          </p:nvSpPr>
          <p:spPr>
            <a:xfrm>
              <a:off x="4762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17">
              <a:extLst>
                <a:ext uri="{FF2B5EF4-FFF2-40B4-BE49-F238E27FC236}">
                  <a16:creationId xmlns:a16="http://schemas.microsoft.com/office/drawing/2014/main" id="{23F00BF4-C61E-4A26-A773-A18E1B53E795}"/>
                </a:ext>
              </a:extLst>
            </p:cNvPr>
            <p:cNvSpPr/>
            <p:nvPr/>
          </p:nvSpPr>
          <p:spPr>
            <a:xfrm>
              <a:off x="49720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18">
              <a:extLst>
                <a:ext uri="{FF2B5EF4-FFF2-40B4-BE49-F238E27FC236}">
                  <a16:creationId xmlns:a16="http://schemas.microsoft.com/office/drawing/2014/main" id="{CB2C9D10-78F3-4AE6-A830-D24370DA0274}"/>
                </a:ext>
              </a:extLst>
            </p:cNvPr>
            <p:cNvSpPr/>
            <p:nvPr/>
          </p:nvSpPr>
          <p:spPr>
            <a:xfrm>
              <a:off x="9467850" y="1492041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8" name="그림 37">
            <a:extLst>
              <a:ext uri="{FF2B5EF4-FFF2-40B4-BE49-F238E27FC236}">
                <a16:creationId xmlns:a16="http://schemas.microsoft.com/office/drawing/2014/main" id="{9CF113F4-16F1-42F6-B4A0-D914D53C0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274" y="1951926"/>
            <a:ext cx="2467233" cy="360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KakaoTalk_Video_20181108_2205_49_204">
            <a:hlinkClick r:id="" action="ppaction://media"/>
            <a:extLst>
              <a:ext uri="{FF2B5EF4-FFF2-40B4-BE49-F238E27FC236}">
                <a16:creationId xmlns:a16="http://schemas.microsoft.com/office/drawing/2014/main" id="{66238396-BEA5-41F2-B345-BC30500F0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2096" y="2487970"/>
            <a:ext cx="3576844" cy="2449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ECE11A65-4BAD-444D-A34C-3B0B3F007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9" y="2500592"/>
            <a:ext cx="3604359" cy="244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341644" y="5491156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인생곡선그리기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0739" y="5491156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홍보 배너 만들기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99109" y="5491156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조별활동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674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직사각형 103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207332" y="151745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일정</a:t>
            </a:r>
          </a:p>
        </p:txBody>
      </p:sp>
      <p:grpSp>
        <p:nvGrpSpPr>
          <p:cNvPr id="106" name="그룹 105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107" name="그룹 106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109" name="자유형 108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자유형 109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8" name="직사각형 107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3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>
            <a:off x="3077333" y="859632"/>
            <a:ext cx="60373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2</a:t>
            </a:r>
            <a:r>
              <a:rPr lang="ko-KR" altLang="en-US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주차</a:t>
            </a:r>
            <a:endParaRPr lang="en-US" altLang="ko-KR" sz="60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pPr algn="ctr"/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사회복지사업 이해하기 </a:t>
            </a:r>
            <a:r>
              <a:rPr lang="en-US" altLang="ko-KR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: </a:t>
            </a:r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복지관 현장 실무교육과 사업 기획하기</a:t>
            </a:r>
            <a:endParaRPr lang="en-US" altLang="ko-KR" sz="17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0113" y="5491156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사례관리</a:t>
            </a:r>
            <a:r>
              <a:rPr lang="en-US" altLang="ko-KR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(</a:t>
            </a:r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가정방문</a:t>
            </a:r>
            <a:r>
              <a:rPr lang="en-US" altLang="ko-KR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)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41121" y="5491156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주간보호센터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grpSp>
        <p:nvGrpSpPr>
          <p:cNvPr id="22" name="グループ化 19">
            <a:extLst>
              <a:ext uri="{FF2B5EF4-FFF2-40B4-BE49-F238E27FC236}">
                <a16:creationId xmlns:a16="http://schemas.microsoft.com/office/drawing/2014/main" id="{CBDED8FD-F668-4176-9C61-6EB0D54B08E0}"/>
              </a:ext>
            </a:extLst>
          </p:cNvPr>
          <p:cNvGrpSpPr/>
          <p:nvPr/>
        </p:nvGrpSpPr>
        <p:grpSpPr>
          <a:xfrm>
            <a:off x="433104" y="2496423"/>
            <a:ext cx="11341099" cy="2484518"/>
            <a:chOff x="476250" y="1492041"/>
            <a:chExt cx="13180567" cy="2484518"/>
          </a:xfrm>
        </p:grpSpPr>
        <p:sp>
          <p:nvSpPr>
            <p:cNvPr id="23" name="正方形/長方形 16">
              <a:extLst>
                <a:ext uri="{FF2B5EF4-FFF2-40B4-BE49-F238E27FC236}">
                  <a16:creationId xmlns:a16="http://schemas.microsoft.com/office/drawing/2014/main" id="{204D5AF9-550C-4D28-A575-ADD659FCE670}"/>
                </a:ext>
              </a:extLst>
            </p:cNvPr>
            <p:cNvSpPr/>
            <p:nvPr/>
          </p:nvSpPr>
          <p:spPr>
            <a:xfrm>
              <a:off x="4762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17">
              <a:extLst>
                <a:ext uri="{FF2B5EF4-FFF2-40B4-BE49-F238E27FC236}">
                  <a16:creationId xmlns:a16="http://schemas.microsoft.com/office/drawing/2014/main" id="{23F00BF4-C61E-4A26-A773-A18E1B53E795}"/>
                </a:ext>
              </a:extLst>
            </p:cNvPr>
            <p:cNvSpPr/>
            <p:nvPr/>
          </p:nvSpPr>
          <p:spPr>
            <a:xfrm>
              <a:off x="49720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18">
              <a:extLst>
                <a:ext uri="{FF2B5EF4-FFF2-40B4-BE49-F238E27FC236}">
                  <a16:creationId xmlns:a16="http://schemas.microsoft.com/office/drawing/2014/main" id="{CB2C9D10-78F3-4AE6-A830-D24370DA0274}"/>
                </a:ext>
              </a:extLst>
            </p:cNvPr>
            <p:cNvSpPr/>
            <p:nvPr/>
          </p:nvSpPr>
          <p:spPr>
            <a:xfrm>
              <a:off x="9467850" y="1492041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2" name="그림 개체 틀 7">
            <a:extLst>
              <a:ext uri="{FF2B5EF4-FFF2-40B4-BE49-F238E27FC236}">
                <a16:creationId xmlns:a16="http://schemas.microsoft.com/office/drawing/2014/main" id="{F76C117D-CDBD-49CF-BBEB-099E2832D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 b="14436"/>
          <a:stretch>
            <a:fillRect/>
          </a:stretch>
        </p:blipFill>
        <p:spPr>
          <a:xfrm>
            <a:off x="379021" y="2491575"/>
            <a:ext cx="3624422" cy="251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CC8D4EB6-ABB9-4A45-BBDD-DC74E7A3A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324" y="2491575"/>
            <a:ext cx="3553935" cy="244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>
            <a:off x="4330739" y="5491156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홍보 영상 제작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pic>
        <p:nvPicPr>
          <p:cNvPr id="2" name="KakaoTalk_Video_20181112_0100_55_0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0740" y="2513708"/>
            <a:ext cx="3570340" cy="2427812"/>
          </a:xfrm>
          <a:prstGeom prst="rect">
            <a:avLst/>
          </a:prstGeom>
          <a:effectLst>
            <a:softEdge rad="112522"/>
          </a:effectLst>
        </p:spPr>
      </p:pic>
    </p:spTree>
    <p:extLst>
      <p:ext uri="{BB962C8B-B14F-4D97-AF65-F5344CB8AC3E}">
        <p14:creationId xmlns:p14="http://schemas.microsoft.com/office/powerpoint/2010/main" val="33379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직사각형 103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207332" y="151745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일정</a:t>
            </a:r>
          </a:p>
        </p:txBody>
      </p:sp>
      <p:grpSp>
        <p:nvGrpSpPr>
          <p:cNvPr id="106" name="그룹 105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107" name="그룹 106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109" name="자유형 108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자유형 109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8" name="직사각형 107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3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>
            <a:off x="3077333" y="820540"/>
            <a:ext cx="60373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3</a:t>
            </a:r>
            <a:r>
              <a:rPr lang="ko-KR" altLang="en-US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주차</a:t>
            </a:r>
            <a:endParaRPr lang="en-US" altLang="ko-KR" sz="60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pPr algn="ctr"/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사회복지 실천 이해하기 </a:t>
            </a:r>
            <a:r>
              <a:rPr lang="en-US" altLang="ko-KR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: </a:t>
            </a:r>
            <a:r>
              <a:rPr lang="ko-KR" altLang="en-US" sz="1700" dirty="0" err="1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사레</a:t>
            </a:r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 관리 실천과</a:t>
            </a:r>
            <a:r>
              <a:rPr lang="en-US" altLang="ko-KR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 </a:t>
            </a:r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지역 사회 조사</a:t>
            </a:r>
            <a:endParaRPr lang="en-US" altLang="ko-KR" sz="17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グループ化 19">
            <a:extLst>
              <a:ext uri="{FF2B5EF4-FFF2-40B4-BE49-F238E27FC236}">
                <a16:creationId xmlns:a16="http://schemas.microsoft.com/office/drawing/2014/main" id="{1AB919F2-C424-460C-BA36-025349CA0141}"/>
              </a:ext>
            </a:extLst>
          </p:cNvPr>
          <p:cNvGrpSpPr/>
          <p:nvPr/>
        </p:nvGrpSpPr>
        <p:grpSpPr>
          <a:xfrm>
            <a:off x="340404" y="2461843"/>
            <a:ext cx="11341099" cy="2484518"/>
            <a:chOff x="476250" y="1492041"/>
            <a:chExt cx="13180567" cy="2484518"/>
          </a:xfrm>
        </p:grpSpPr>
        <p:sp>
          <p:nvSpPr>
            <p:cNvPr id="19" name="正方形/長方形 16">
              <a:extLst>
                <a:ext uri="{FF2B5EF4-FFF2-40B4-BE49-F238E27FC236}">
                  <a16:creationId xmlns:a16="http://schemas.microsoft.com/office/drawing/2014/main" id="{3F23C999-6C8C-4322-B193-07FD995BEE0B}"/>
                </a:ext>
              </a:extLst>
            </p:cNvPr>
            <p:cNvSpPr/>
            <p:nvPr/>
          </p:nvSpPr>
          <p:spPr>
            <a:xfrm>
              <a:off x="4762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7">
              <a:extLst>
                <a:ext uri="{FF2B5EF4-FFF2-40B4-BE49-F238E27FC236}">
                  <a16:creationId xmlns:a16="http://schemas.microsoft.com/office/drawing/2014/main" id="{194CE201-551E-4F96-81DE-68661BBC0523}"/>
                </a:ext>
              </a:extLst>
            </p:cNvPr>
            <p:cNvSpPr/>
            <p:nvPr/>
          </p:nvSpPr>
          <p:spPr>
            <a:xfrm>
              <a:off x="49720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18">
              <a:extLst>
                <a:ext uri="{FF2B5EF4-FFF2-40B4-BE49-F238E27FC236}">
                  <a16:creationId xmlns:a16="http://schemas.microsoft.com/office/drawing/2014/main" id="{9F7E0EB0-694C-4377-BB75-B419F865A960}"/>
                </a:ext>
              </a:extLst>
            </p:cNvPr>
            <p:cNvSpPr/>
            <p:nvPr/>
          </p:nvSpPr>
          <p:spPr>
            <a:xfrm>
              <a:off x="9467850" y="1492041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3" name="그림 개체 틀 22">
            <a:extLst>
              <a:ext uri="{FF2B5EF4-FFF2-40B4-BE49-F238E27FC236}">
                <a16:creationId xmlns:a16="http://schemas.microsoft.com/office/drawing/2014/main" id="{56BF46C7-9EAD-493E-9834-1264ED0BB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>
            <a:fillRect/>
          </a:stretch>
        </p:blipFill>
        <p:spPr>
          <a:xfrm>
            <a:off x="314486" y="2474465"/>
            <a:ext cx="3656194" cy="245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E3D7F12D-3370-4B75-8F9E-790B356F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857" y="2474466"/>
            <a:ext cx="3604359" cy="246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그림 개체 틀 7">
            <a:extLst>
              <a:ext uri="{FF2B5EF4-FFF2-40B4-BE49-F238E27FC236}">
                <a16:creationId xmlns:a16="http://schemas.microsoft.com/office/drawing/2014/main" id="{02FBFA31-4EDF-458E-AB83-F5B9D7989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61" y="2474465"/>
            <a:ext cx="3578442" cy="245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>
            <a:off x="374423" y="5469693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민관합동사례관리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42793" y="5469693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지역조사탐방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11163" y="5469693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다같이 웃는 데이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직사각형 103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1207332" y="151745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일정</a:t>
            </a:r>
          </a:p>
        </p:txBody>
      </p:sp>
      <p:grpSp>
        <p:nvGrpSpPr>
          <p:cNvPr id="106" name="그룹 105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107" name="그룹 106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109" name="자유형 108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자유형 109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8" name="직사각형 107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3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>
            <a:off x="3077333" y="820540"/>
            <a:ext cx="60373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4</a:t>
            </a:r>
            <a:r>
              <a:rPr lang="ko-KR" altLang="en-US" sz="60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주차</a:t>
            </a:r>
            <a:endParaRPr lang="en-US" altLang="ko-KR" sz="60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pPr algn="ctr"/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사회복지실습 평가 </a:t>
            </a:r>
            <a:r>
              <a:rPr lang="en-US" altLang="ko-KR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: </a:t>
            </a:r>
            <a:r>
              <a:rPr lang="ko-KR" altLang="en-US" sz="17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평가와 피드백</a:t>
            </a:r>
            <a:endParaRPr lang="en-US" altLang="ko-KR" sz="17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グループ化 19">
            <a:extLst>
              <a:ext uri="{FF2B5EF4-FFF2-40B4-BE49-F238E27FC236}">
                <a16:creationId xmlns:a16="http://schemas.microsoft.com/office/drawing/2014/main" id="{1023A55A-2C5B-4B69-A7AD-7F72A6F6A45B}"/>
              </a:ext>
            </a:extLst>
          </p:cNvPr>
          <p:cNvGrpSpPr/>
          <p:nvPr/>
        </p:nvGrpSpPr>
        <p:grpSpPr>
          <a:xfrm>
            <a:off x="462160" y="2401553"/>
            <a:ext cx="11341099" cy="2484518"/>
            <a:chOff x="476250" y="1492041"/>
            <a:chExt cx="13180567" cy="2484518"/>
          </a:xfrm>
        </p:grpSpPr>
        <p:sp>
          <p:nvSpPr>
            <p:cNvPr id="19" name="正方形/長方形 16">
              <a:extLst>
                <a:ext uri="{FF2B5EF4-FFF2-40B4-BE49-F238E27FC236}">
                  <a16:creationId xmlns:a16="http://schemas.microsoft.com/office/drawing/2014/main" id="{3BAD71B4-8AF8-4A52-A6BA-DC4A321181CC}"/>
                </a:ext>
              </a:extLst>
            </p:cNvPr>
            <p:cNvSpPr/>
            <p:nvPr/>
          </p:nvSpPr>
          <p:spPr>
            <a:xfrm>
              <a:off x="4762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7">
              <a:extLst>
                <a:ext uri="{FF2B5EF4-FFF2-40B4-BE49-F238E27FC236}">
                  <a16:creationId xmlns:a16="http://schemas.microsoft.com/office/drawing/2014/main" id="{C5262464-E967-4D6A-8663-A1702E9951CB}"/>
                </a:ext>
              </a:extLst>
            </p:cNvPr>
            <p:cNvSpPr/>
            <p:nvPr/>
          </p:nvSpPr>
          <p:spPr>
            <a:xfrm>
              <a:off x="49720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18">
              <a:extLst>
                <a:ext uri="{FF2B5EF4-FFF2-40B4-BE49-F238E27FC236}">
                  <a16:creationId xmlns:a16="http://schemas.microsoft.com/office/drawing/2014/main" id="{66080967-9EB1-48F1-8EF6-D8A11D4A0CB7}"/>
                </a:ext>
              </a:extLst>
            </p:cNvPr>
            <p:cNvSpPr/>
            <p:nvPr/>
          </p:nvSpPr>
          <p:spPr>
            <a:xfrm>
              <a:off x="9467850" y="1492041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3" name="그림 개체 틀 7">
            <a:extLst>
              <a:ext uri="{FF2B5EF4-FFF2-40B4-BE49-F238E27FC236}">
                <a16:creationId xmlns:a16="http://schemas.microsoft.com/office/drawing/2014/main" id="{18CF944F-0BAA-4F4B-912C-B3EFC2EE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30" y="2414175"/>
            <a:ext cx="3604358" cy="245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D6108E68-01C8-4B0A-BBD5-B9EE10477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899" y="2414175"/>
            <a:ext cx="3604359" cy="245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그림 개체 틀 20">
            <a:extLst>
              <a:ext uri="{FF2B5EF4-FFF2-40B4-BE49-F238E27FC236}">
                <a16:creationId xmlns:a16="http://schemas.microsoft.com/office/drawing/2014/main" id="{5137CCF4-8703-4AD2-AA7A-28B2E4523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0" y="2414175"/>
            <a:ext cx="3604359" cy="246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96179" y="5409403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지역탐방보고서 발표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64548" y="5409403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err="1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팔공타운</a:t>
            </a:r>
            <a:r>
              <a:rPr lang="ko-KR" altLang="en-US" sz="3000" b="1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 견학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2918" y="5409403"/>
            <a:ext cx="3570340" cy="666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3000" b="1" dirty="0" err="1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수료식</a:t>
            </a:r>
            <a:endParaRPr lang="ko-KR" altLang="en-US" sz="3000" b="1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3100A5D7-A506-4AF8-BD29-83C4581EB117}"/>
              </a:ext>
            </a:extLst>
          </p:cNvPr>
          <p:cNvGrpSpPr/>
          <p:nvPr/>
        </p:nvGrpSpPr>
        <p:grpSpPr>
          <a:xfrm>
            <a:off x="3683726" y="2305616"/>
            <a:ext cx="8096548" cy="1021784"/>
            <a:chOff x="3537160" y="2313970"/>
            <a:chExt cx="7163613" cy="1021784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35D574C-C2D9-48EC-ABC8-CE98F90151DA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02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E55614B-1053-4C1C-9A57-02D9BD2A2396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6B7940C-D86F-490E-8322-BB23392E9E6A}"/>
                </a:ext>
              </a:extLst>
            </p:cNvPr>
            <p:cNvSpPr/>
            <p:nvPr/>
          </p:nvSpPr>
          <p:spPr>
            <a:xfrm>
              <a:off x="6787305" y="2313970"/>
              <a:ext cx="382989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실습 전후 바뀐 점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1FEF12-FDDB-4399-B0E9-1A02FF2B20D1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1A5FCDD-376B-4882-9C9F-98B817A44DC2}"/>
              </a:ext>
            </a:extLst>
          </p:cNvPr>
          <p:cNvGrpSpPr/>
          <p:nvPr/>
        </p:nvGrpSpPr>
        <p:grpSpPr>
          <a:xfrm>
            <a:off x="3791143" y="3828013"/>
            <a:ext cx="7989130" cy="1021784"/>
            <a:chOff x="3537160" y="2313970"/>
            <a:chExt cx="7163613" cy="1021784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6761ADB-7514-415A-BC6F-43F9637E5156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03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E14D2564-E1DF-48AD-8005-EA687E56280A}"/>
                </a:ext>
              </a:extLst>
            </p:cNvPr>
            <p:cNvCxnSpPr/>
            <p:nvPr/>
          </p:nvCxnSpPr>
          <p:spPr>
            <a:xfrm>
              <a:off x="3537160" y="2969111"/>
              <a:ext cx="708004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7AF4D0D1-0C73-4B73-996D-826FEE6514D6}"/>
                </a:ext>
              </a:extLst>
            </p:cNvPr>
            <p:cNvSpPr/>
            <p:nvPr/>
          </p:nvSpPr>
          <p:spPr>
            <a:xfrm>
              <a:off x="4203265" y="2313970"/>
              <a:ext cx="64139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실습 후 느낀 나의 장점과 단점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8AB6A1-4602-41A3-80D5-75AF8D75B136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17DDE72-3123-4BF4-A9CB-442D3E09BD89}"/>
              </a:ext>
            </a:extLst>
          </p:cNvPr>
          <p:cNvGrpSpPr/>
          <p:nvPr/>
        </p:nvGrpSpPr>
        <p:grpSpPr>
          <a:xfrm>
            <a:off x="3791144" y="5350410"/>
            <a:ext cx="7989130" cy="1021784"/>
            <a:chOff x="3537160" y="2313970"/>
            <a:chExt cx="7163613" cy="1021784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E8660F2-BABF-4CD0-8F72-880D2F5B282E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04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9A619817-558A-4144-B4F8-CE8CA4C20819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3E80E4C-8A3A-4509-AB4D-57EFAF3DA644}"/>
                </a:ext>
              </a:extLst>
            </p:cNvPr>
            <p:cNvSpPr/>
            <p:nvPr/>
          </p:nvSpPr>
          <p:spPr>
            <a:xfrm>
              <a:off x="8341770" y="2313970"/>
              <a:ext cx="23590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미래의 방향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E9A967-86CE-4ADD-BAB0-742C4873F4FF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100A5D7-A506-4AF8-BD29-83C4581EB117}"/>
              </a:ext>
            </a:extLst>
          </p:cNvPr>
          <p:cNvGrpSpPr/>
          <p:nvPr/>
        </p:nvGrpSpPr>
        <p:grpSpPr>
          <a:xfrm>
            <a:off x="3683726" y="850560"/>
            <a:ext cx="8096547" cy="1021784"/>
            <a:chOff x="3537160" y="2313970"/>
            <a:chExt cx="7163613" cy="1021784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835D574C-C2D9-48EC-ABC8-CE98F90151DA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01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FE55614B-1053-4C1C-9A57-02D9BD2A2396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6B7940C-D86F-490E-8322-BB23392E9E6A}"/>
                </a:ext>
              </a:extLst>
            </p:cNvPr>
            <p:cNvSpPr/>
            <p:nvPr/>
          </p:nvSpPr>
          <p:spPr>
            <a:xfrm>
              <a:off x="8448016" y="2313970"/>
              <a:ext cx="21691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실습 평가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1FEF12-FDDB-4399-B0E9-1A02FF2B20D1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2BDA912-4DFA-4A0E-9C50-31CA3C48C5E4}"/>
              </a:ext>
            </a:extLst>
          </p:cNvPr>
          <p:cNvGrpSpPr/>
          <p:nvPr/>
        </p:nvGrpSpPr>
        <p:grpSpPr>
          <a:xfrm>
            <a:off x="133838" y="142674"/>
            <a:ext cx="2390398" cy="707886"/>
            <a:chOff x="4558234" y="1341120"/>
            <a:chExt cx="4095468" cy="121282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AC0031-070C-4CA7-AB91-A214147DD3BC}"/>
                </a:ext>
              </a:extLst>
            </p:cNvPr>
            <p:cNvSpPr txBox="1"/>
            <p:nvPr/>
          </p:nvSpPr>
          <p:spPr>
            <a:xfrm>
              <a:off x="4558234" y="1341120"/>
              <a:ext cx="4095468" cy="1212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실습 소감</a:t>
              </a:r>
              <a:endParaRPr lang="ko-KR" altLang="en-US" sz="4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2C86BE79-1980-4337-A300-F5E916195189}"/>
                </a:ext>
              </a:extLst>
            </p:cNvPr>
            <p:cNvCxnSpPr/>
            <p:nvPr/>
          </p:nvCxnSpPr>
          <p:spPr>
            <a:xfrm>
              <a:off x="4776323" y="2553941"/>
              <a:ext cx="360177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33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428366" y="1815560"/>
            <a:ext cx="4378971" cy="4165671"/>
            <a:chOff x="6457441" y="1815560"/>
            <a:chExt cx="4378971" cy="4165671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171016578"/>
                </p:ext>
              </p:extLst>
            </p:nvPr>
          </p:nvGraphicFramePr>
          <p:xfrm>
            <a:off x="6457441" y="1815560"/>
            <a:ext cx="4378971" cy="3368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612651" y="2991999"/>
              <a:ext cx="2037932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90%</a:t>
              </a:r>
              <a:endParaRPr lang="ko-KR" altLang="en-US" sz="6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57189" y="5273345"/>
              <a:ext cx="297947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이론의 중요성</a:t>
              </a:r>
              <a:endParaRPr lang="ko-KR" altLang="en-US" sz="4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7335683" y="2041689"/>
              <a:ext cx="553936" cy="553936"/>
            </a:xfrm>
            <a:prstGeom prst="donu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1207332" y="197912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평가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8" name="그룹 37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40" name="자유형 39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자유형 40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1" name="Frame 17"/>
          <p:cNvSpPr/>
          <p:nvPr/>
        </p:nvSpPr>
        <p:spPr>
          <a:xfrm>
            <a:off x="1336386" y="2595625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2" name="Frame 17"/>
          <p:cNvSpPr/>
          <p:nvPr/>
        </p:nvSpPr>
        <p:spPr>
          <a:xfrm>
            <a:off x="1336386" y="3462578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6" name="Frame 17"/>
          <p:cNvSpPr/>
          <p:nvPr/>
        </p:nvSpPr>
        <p:spPr>
          <a:xfrm>
            <a:off x="1336386" y="4329531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7806" y="2657548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실천과 이론의 관계성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7806" y="3530608"/>
            <a:ext cx="439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프로그램개발 및 평가</a:t>
            </a:r>
            <a:r>
              <a:rPr lang="en-US" altLang="ko-KR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/</a:t>
            </a:r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사례관리론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37806" y="4403668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수업 태도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89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6" grpId="0" animBg="1"/>
      <p:bldP spid="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428366" y="1815560"/>
            <a:ext cx="4378971" cy="4165671"/>
            <a:chOff x="6457441" y="1815560"/>
            <a:chExt cx="4378971" cy="4165671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3687701817"/>
                </p:ext>
              </p:extLst>
            </p:nvPr>
          </p:nvGraphicFramePr>
          <p:xfrm>
            <a:off x="6457441" y="1815560"/>
            <a:ext cx="4378971" cy="3368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690301" y="2991999"/>
              <a:ext cx="1913247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60%</a:t>
              </a:r>
              <a:endParaRPr lang="ko-KR" altLang="en-US" sz="6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57189" y="5273345"/>
              <a:ext cx="297947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진로의 방향성</a:t>
              </a:r>
              <a:endParaRPr lang="ko-KR" altLang="en-US" sz="4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7551084" y="4500031"/>
              <a:ext cx="553936" cy="553936"/>
            </a:xfrm>
            <a:prstGeom prst="donu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" name="Frame 17"/>
          <p:cNvSpPr/>
          <p:nvPr/>
        </p:nvSpPr>
        <p:spPr>
          <a:xfrm>
            <a:off x="1336386" y="2872623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Frame 17"/>
          <p:cNvSpPr/>
          <p:nvPr/>
        </p:nvSpPr>
        <p:spPr>
          <a:xfrm>
            <a:off x="1336386" y="3739576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37806" y="2902181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종합복지관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7806" y="3769134"/>
            <a:ext cx="439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공무원과 현장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207332" y="197912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평가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5" name="그룹 34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37" name="자유형 36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자유형 37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04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428366" y="1815560"/>
            <a:ext cx="4378971" cy="4165671"/>
            <a:chOff x="6457441" y="1815560"/>
            <a:chExt cx="4378971" cy="4165671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568000655"/>
                </p:ext>
              </p:extLst>
            </p:nvPr>
          </p:nvGraphicFramePr>
          <p:xfrm>
            <a:off x="6457441" y="1815560"/>
            <a:ext cx="4378971" cy="3368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690301" y="2991999"/>
              <a:ext cx="1913247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80%</a:t>
              </a:r>
              <a:endParaRPr lang="ko-KR" altLang="en-US" sz="6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57189" y="5273345"/>
              <a:ext cx="297947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실습생의 역할</a:t>
              </a:r>
              <a:endParaRPr lang="ko-KR" altLang="en-US" sz="4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6988376" y="2438543"/>
              <a:ext cx="553936" cy="553936"/>
            </a:xfrm>
            <a:prstGeom prst="donu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Frame 17"/>
          <p:cNvSpPr/>
          <p:nvPr/>
        </p:nvSpPr>
        <p:spPr>
          <a:xfrm>
            <a:off x="1336386" y="2595625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Frame 17"/>
          <p:cNvSpPr/>
          <p:nvPr/>
        </p:nvSpPr>
        <p:spPr>
          <a:xfrm>
            <a:off x="1336386" y="3462578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Frame 17"/>
          <p:cNvSpPr/>
          <p:nvPr/>
        </p:nvSpPr>
        <p:spPr>
          <a:xfrm>
            <a:off x="1336386" y="4329531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37806" y="2657548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남녀 성비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37806" y="3530608"/>
            <a:ext cx="439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분위기 메이커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37806" y="4403668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MC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1207332" y="197912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평가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7" name="그룹 36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39" name="자유형 38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자유형 39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8" name="직사각형 37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84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  <p:bldP spid="43" grpId="0" animBg="1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428366" y="1815560"/>
            <a:ext cx="4378971" cy="4781224"/>
            <a:chOff x="6457441" y="1815560"/>
            <a:chExt cx="4378971" cy="4781224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15071511"/>
                </p:ext>
              </p:extLst>
            </p:nvPr>
          </p:nvGraphicFramePr>
          <p:xfrm>
            <a:off x="6457441" y="1815560"/>
            <a:ext cx="4378971" cy="3368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7690301" y="2991999"/>
              <a:ext cx="1913247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40%</a:t>
              </a:r>
              <a:endParaRPr lang="ko-KR" altLang="en-US" sz="6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07314" y="5273345"/>
              <a:ext cx="3679223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4000" b="1" err="1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슈퍼바이저와의</a:t>
              </a:r>
              <a:r>
                <a:rPr lang="ko-KR" altLang="en-US" sz="4000" b="1" dirty="0" smtClean="0"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 관계</a:t>
              </a:r>
              <a:endParaRPr lang="ko-KR" altLang="en-US" sz="4000" b="1" dirty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9049612" y="4503955"/>
              <a:ext cx="553936" cy="553936"/>
            </a:xfrm>
            <a:prstGeom prst="don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Frame 17"/>
          <p:cNvSpPr/>
          <p:nvPr/>
        </p:nvSpPr>
        <p:spPr>
          <a:xfrm>
            <a:off x="1336386" y="2595625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Frame 17"/>
          <p:cNvSpPr/>
          <p:nvPr/>
        </p:nvSpPr>
        <p:spPr>
          <a:xfrm>
            <a:off x="1336386" y="3462578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Frame 17"/>
          <p:cNvSpPr/>
          <p:nvPr/>
        </p:nvSpPr>
        <p:spPr>
          <a:xfrm>
            <a:off x="1336386" y="4329531"/>
            <a:ext cx="536171" cy="53617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37806" y="2657548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평가 기간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37806" y="3530608"/>
            <a:ext cx="439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즉각적인 피드백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37806" y="4403668"/>
            <a:ext cx="32526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>
                <a:latin typeface="메이플스토리" panose="02000300000000000000" pitchFamily="2" charset="-127"/>
                <a:ea typeface="메이플스토리" panose="02000300000000000000" pitchFamily="2" charset="-127"/>
              </a:rPr>
              <a:t>회식</a:t>
            </a:r>
            <a:endParaRPr lang="ko-KR" altLang="en-US" sz="2500" dirty="0"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1207332" y="197912"/>
            <a:ext cx="1838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평가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7" name="그룹 36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39" name="자유형 38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자유형 39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8" name="직사각형 37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  <p:bldP spid="43" grpId="0" animBg="1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2518572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78996" y="2457239"/>
            <a:ext cx="1806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목차</a:t>
            </a:r>
            <a:endParaRPr lang="en-US" altLang="ko-KR" sz="6000" dirty="0" smtClean="0">
              <a:solidFill>
                <a:schemeClr val="bg1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126632" y="3672956"/>
            <a:ext cx="2228504" cy="0"/>
          </a:xfrm>
          <a:prstGeom prst="lin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TextBox 9"/>
          <p:cNvSpPr txBox="1"/>
          <p:nvPr/>
        </p:nvSpPr>
        <p:spPr>
          <a:xfrm>
            <a:off x="2518572" y="95538"/>
            <a:ext cx="9348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1</a:t>
            </a:r>
            <a:endParaRPr lang="ko-KR" altLang="en-US" sz="28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8211" y="449480"/>
            <a:ext cx="2208162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altLang="en-US" sz="2800" dirty="0" smtClean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기관 소개</a:t>
            </a:r>
            <a:endParaRPr lang="en-US" altLang="ko-KR" sz="2800" dirty="0" smtClean="0">
              <a:solidFill>
                <a:srgbClr val="C00000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935" y="1723481"/>
            <a:ext cx="934871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ko-KR" sz="8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2</a:t>
            </a:r>
            <a:endParaRPr lang="ko-KR" altLang="en-US" sz="28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9566" y="2077423"/>
            <a:ext cx="3161237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ko-KR" altLang="en-US" sz="2800" dirty="0" smtClean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기관 주요 사업</a:t>
            </a:r>
            <a:endParaRPr lang="en-US" altLang="ko-KR" sz="2800" dirty="0" smtClean="0">
              <a:solidFill>
                <a:srgbClr val="C00000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6834" y="3351424"/>
            <a:ext cx="934871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altLang="ko-KR" sz="8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3</a:t>
            </a:r>
            <a:endParaRPr lang="ko-KR" altLang="en-US" sz="28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2801" y="3705366"/>
            <a:ext cx="1835759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ko-KR" altLang="en-US" sz="2800" dirty="0" smtClean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 실습 내용</a:t>
            </a:r>
            <a:endParaRPr lang="en-US" altLang="ko-KR" sz="2800" dirty="0" smtClean="0">
              <a:solidFill>
                <a:srgbClr val="C00000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5925" y="4979368"/>
            <a:ext cx="9348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Extrabold" panose="020B0906030804020204" pitchFamily="34" charset="0"/>
              </a:rPr>
              <a:t>4</a:t>
            </a:r>
            <a:endParaRPr lang="ko-KR" altLang="en-US" sz="28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Extrabold" panose="020B09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85555" y="5333310"/>
            <a:ext cx="1835759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ko-KR" altLang="en-US" sz="2800" dirty="0" smtClean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 실습 소감</a:t>
            </a:r>
            <a:endParaRPr lang="en-US" altLang="ko-KR" sz="2800" dirty="0" smtClean="0">
              <a:solidFill>
                <a:srgbClr val="C00000"/>
              </a:solidFill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4586629B-99D9-4937-8F70-5617AB0DB9DA}"/>
              </a:ext>
            </a:extLst>
          </p:cNvPr>
          <p:cNvGrpSpPr/>
          <p:nvPr/>
        </p:nvGrpSpPr>
        <p:grpSpPr>
          <a:xfrm>
            <a:off x="1182765" y="2145632"/>
            <a:ext cx="3440088" cy="3637618"/>
            <a:chOff x="1182765" y="2145632"/>
            <a:chExt cx="3440088" cy="3637618"/>
          </a:xfrm>
        </p:grpSpPr>
        <p:pic>
          <p:nvPicPr>
            <p:cNvPr id="4" name="Picture 2" descr="http://pixabay.com/static/uploads/photo/2012/04/14/13/46/hand-33988_640.png">
              <a:extLst>
                <a:ext uri="{FF2B5EF4-FFF2-40B4-BE49-F238E27FC236}">
                  <a16:creationId xmlns:a16="http://schemas.microsoft.com/office/drawing/2014/main" id="{97B171EE-71E6-4358-8B76-94622156B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790" y="2145632"/>
              <a:ext cx="1504038" cy="1261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953546-C026-4508-A031-16387CB38835}"/>
                </a:ext>
              </a:extLst>
            </p:cNvPr>
            <p:cNvSpPr txBox="1"/>
            <p:nvPr/>
          </p:nvSpPr>
          <p:spPr>
            <a:xfrm>
              <a:off x="1182765" y="4706032"/>
              <a:ext cx="34400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3200" dirty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이론의 </a:t>
              </a:r>
              <a:r>
                <a:rPr kumimoji="1" lang="ko-KR" altLang="en-US" sz="3200" dirty="0" smtClean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중요성 </a:t>
              </a:r>
              <a:r>
                <a:rPr kumimoji="1" lang="en-US" altLang="ko-KR" sz="3200" dirty="0" smtClean="0">
                  <a:solidFill>
                    <a:srgbClr val="C00000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X</a:t>
              </a:r>
              <a:endParaRPr kumimoji="1" lang="en-US" altLang="ko-KR" sz="3200" dirty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  <a:p>
              <a:pPr algn="ctr"/>
              <a:r>
                <a:rPr kumimoji="1" lang="ko-KR" altLang="en-US" sz="3200" dirty="0" smtClean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수업 집중</a:t>
              </a:r>
              <a:r>
                <a:rPr kumimoji="1" lang="en-US" altLang="ko-KR" sz="3200" dirty="0" smtClean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 </a:t>
              </a:r>
              <a:r>
                <a:rPr kumimoji="1" lang="en-US" altLang="ko-KR" sz="3200" dirty="0" smtClean="0">
                  <a:solidFill>
                    <a:srgbClr val="C00000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Down</a:t>
              </a:r>
              <a:endParaRPr kumimoji="1" lang="ko-KR" altLang="en-US" sz="3200" dirty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E2088E1-B08B-4A61-AE05-E9F6A6F906B6}"/>
              </a:ext>
            </a:extLst>
          </p:cNvPr>
          <p:cNvGrpSpPr/>
          <p:nvPr/>
        </p:nvGrpSpPr>
        <p:grpSpPr>
          <a:xfrm>
            <a:off x="6374675" y="902246"/>
            <a:ext cx="4777478" cy="4973337"/>
            <a:chOff x="6951284" y="1443317"/>
            <a:chExt cx="3742006" cy="3895414"/>
          </a:xfrm>
        </p:grpSpPr>
        <p:pic>
          <p:nvPicPr>
            <p:cNvPr id="5" name="Picture 2" descr="http://pixabay.com/static/uploads/photo/2012/04/14/13/46/hand-33988_640.png">
              <a:extLst>
                <a:ext uri="{FF2B5EF4-FFF2-40B4-BE49-F238E27FC236}">
                  <a16:creationId xmlns:a16="http://schemas.microsoft.com/office/drawing/2014/main" id="{B0692C12-4C00-4EA6-835D-EB1EF5581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244" y="1443317"/>
              <a:ext cx="3178086" cy="266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6E83F3-8B7D-4121-AEF4-A32CF44F1F06}"/>
                </a:ext>
              </a:extLst>
            </p:cNvPr>
            <p:cNvSpPr txBox="1"/>
            <p:nvPr/>
          </p:nvSpPr>
          <p:spPr>
            <a:xfrm>
              <a:off x="6951284" y="4422669"/>
              <a:ext cx="3742006" cy="916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3500" dirty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이론의 </a:t>
              </a:r>
              <a:r>
                <a:rPr kumimoji="1" lang="ko-KR" altLang="en-US" sz="3500" dirty="0" smtClean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중요성</a:t>
              </a:r>
              <a:r>
                <a:rPr kumimoji="1" lang="en-US" altLang="ko-KR" sz="3500" dirty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 </a:t>
              </a:r>
              <a:r>
                <a:rPr kumimoji="1" lang="en-US" altLang="ko-KR" sz="3500" dirty="0" smtClean="0">
                  <a:solidFill>
                    <a:srgbClr val="C00000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O</a:t>
              </a:r>
              <a:endParaRPr kumimoji="1" lang="en-US" altLang="ko-KR" sz="3500" dirty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  <a:p>
              <a:pPr algn="ctr"/>
              <a:r>
                <a:rPr kumimoji="1" lang="ko-KR" altLang="en-US" sz="3500" dirty="0" smtClean="0"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수업 집중</a:t>
              </a:r>
              <a:r>
                <a:rPr kumimoji="1" lang="en-US" altLang="ko-KR" sz="3500" dirty="0" smtClean="0">
                  <a:solidFill>
                    <a:schemeClr val="bg2">
                      <a:lumMod val="75000"/>
                    </a:schemeClr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 </a:t>
              </a:r>
              <a:r>
                <a:rPr kumimoji="1" lang="en-US" altLang="ko-KR" sz="3500" dirty="0" smtClean="0">
                  <a:solidFill>
                    <a:srgbClr val="C00000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Up</a:t>
              </a:r>
              <a:endParaRPr kumimoji="1" lang="ko-KR" altLang="en-US" sz="3500" dirty="0">
                <a:solidFill>
                  <a:srgbClr val="C00000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7332" y="197912"/>
            <a:ext cx="3223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</a:t>
            </a:r>
            <a:r>
              <a:rPr lang="en-US" altLang="ko-KR" sz="14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2</a:t>
            </a:r>
            <a:endParaRPr lang="en-US" altLang="ko-KR" sz="14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전후 바뀐 점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13" name="그룹 12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15" name="자유형 14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자유형 15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77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497146" y="2667183"/>
            <a:ext cx="4941268" cy="4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5" name="Rectangle 24"/>
          <p:cNvSpPr/>
          <p:nvPr/>
        </p:nvSpPr>
        <p:spPr>
          <a:xfrm>
            <a:off x="6497146" y="3651569"/>
            <a:ext cx="4941268" cy="4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6" name="Rectangle 25"/>
          <p:cNvSpPr/>
          <p:nvPr/>
        </p:nvSpPr>
        <p:spPr>
          <a:xfrm>
            <a:off x="6497146" y="4635956"/>
            <a:ext cx="4941268" cy="4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15" name="Group 14"/>
          <p:cNvGrpSpPr/>
          <p:nvPr/>
        </p:nvGrpSpPr>
        <p:grpSpPr>
          <a:xfrm>
            <a:off x="5411814" y="1317042"/>
            <a:ext cx="1403157" cy="4928439"/>
            <a:chOff x="4058860" y="987781"/>
            <a:chExt cx="1052368" cy="3696329"/>
          </a:xfrm>
        </p:grpSpPr>
        <p:sp>
          <p:nvSpPr>
            <p:cNvPr id="6" name="Rectangle 8"/>
            <p:cNvSpPr/>
            <p:nvPr/>
          </p:nvSpPr>
          <p:spPr>
            <a:xfrm rot="36931">
              <a:off x="4276045" y="3801165"/>
              <a:ext cx="592195" cy="863021"/>
            </a:xfrm>
            <a:custGeom>
              <a:avLst/>
              <a:gdLst/>
              <a:ahLst/>
              <a:cxnLst/>
              <a:rect l="l" t="t" r="r" b="b"/>
              <a:pathLst>
                <a:path w="1802378" h="1800199">
                  <a:moveTo>
                    <a:pt x="0" y="0"/>
                  </a:moveTo>
                  <a:lnTo>
                    <a:pt x="1802378" y="0"/>
                  </a:lnTo>
                  <a:lnTo>
                    <a:pt x="1802378" y="289727"/>
                  </a:lnTo>
                  <a:lnTo>
                    <a:pt x="1801366" y="289727"/>
                  </a:lnTo>
                  <a:lnTo>
                    <a:pt x="901188" y="1800199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100000">
                  <a:schemeClr val="accent2">
                    <a:lumMod val="70000"/>
                    <a:lumOff val="3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7" name="Rectangle 8"/>
            <p:cNvSpPr/>
            <p:nvPr/>
          </p:nvSpPr>
          <p:spPr>
            <a:xfrm>
              <a:off x="4468857" y="3793500"/>
              <a:ext cx="200342" cy="872829"/>
            </a:xfrm>
            <a:custGeom>
              <a:avLst/>
              <a:gdLst>
                <a:gd name="connsiteX0" fmla="*/ 0 w 1359043"/>
                <a:gd name="connsiteY0" fmla="*/ 0 h 1813992"/>
                <a:gd name="connsiteX1" fmla="*/ 1359043 w 1359043"/>
                <a:gd name="connsiteY1" fmla="*/ 0 h 1813992"/>
                <a:gd name="connsiteX2" fmla="*/ 1359043 w 1359043"/>
                <a:gd name="connsiteY2" fmla="*/ 212596 h 1813992"/>
                <a:gd name="connsiteX3" fmla="*/ 806822 w 1359043"/>
                <a:gd name="connsiteY3" fmla="*/ 1813992 h 1813992"/>
                <a:gd name="connsiteX4" fmla="*/ 1012 w 1359043"/>
                <a:gd name="connsiteY4" fmla="*/ 289727 h 1813992"/>
                <a:gd name="connsiteX5" fmla="*/ 0 w 1359043"/>
                <a:gd name="connsiteY5" fmla="*/ 289727 h 1813992"/>
                <a:gd name="connsiteX6" fmla="*/ 0 w 1359043"/>
                <a:gd name="connsiteY6" fmla="*/ 288030 h 1813992"/>
                <a:gd name="connsiteX7" fmla="*/ 0 w 1359043"/>
                <a:gd name="connsiteY7" fmla="*/ 0 h 1813992"/>
                <a:gd name="connsiteX0" fmla="*/ 0 w 1359043"/>
                <a:gd name="connsiteY0" fmla="*/ 0 h 1820658"/>
                <a:gd name="connsiteX1" fmla="*/ 1359043 w 1359043"/>
                <a:gd name="connsiteY1" fmla="*/ 0 h 1820658"/>
                <a:gd name="connsiteX2" fmla="*/ 1359043 w 1359043"/>
                <a:gd name="connsiteY2" fmla="*/ 212596 h 1820658"/>
                <a:gd name="connsiteX3" fmla="*/ 720119 w 1359043"/>
                <a:gd name="connsiteY3" fmla="*/ 1820658 h 1820658"/>
                <a:gd name="connsiteX4" fmla="*/ 1012 w 1359043"/>
                <a:gd name="connsiteY4" fmla="*/ 289727 h 1820658"/>
                <a:gd name="connsiteX5" fmla="*/ 0 w 1359043"/>
                <a:gd name="connsiteY5" fmla="*/ 289727 h 1820658"/>
                <a:gd name="connsiteX6" fmla="*/ 0 w 1359043"/>
                <a:gd name="connsiteY6" fmla="*/ 288030 h 1820658"/>
                <a:gd name="connsiteX7" fmla="*/ 0 w 1359043"/>
                <a:gd name="connsiteY7" fmla="*/ 0 h 182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9043" h="1820658">
                  <a:moveTo>
                    <a:pt x="0" y="0"/>
                  </a:moveTo>
                  <a:lnTo>
                    <a:pt x="1359043" y="0"/>
                  </a:lnTo>
                  <a:lnTo>
                    <a:pt x="1359043" y="212596"/>
                  </a:lnTo>
                  <a:lnTo>
                    <a:pt x="720119" y="1820658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8" name="Rectangle 2"/>
            <p:cNvSpPr/>
            <p:nvPr/>
          </p:nvSpPr>
          <p:spPr>
            <a:xfrm>
              <a:off x="4291066" y="1891296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0" y="0"/>
                  </a:moveTo>
                  <a:lnTo>
                    <a:pt x="99616" y="0"/>
                  </a:lnTo>
                  <a:lnTo>
                    <a:pt x="196906" y="63491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ectangle 2"/>
            <p:cNvSpPr/>
            <p:nvPr/>
          </p:nvSpPr>
          <p:spPr>
            <a:xfrm>
              <a:off x="4486591" y="1953886"/>
              <a:ext cx="196906" cy="1950905"/>
            </a:xfrm>
            <a:custGeom>
              <a:avLst/>
              <a:gdLst/>
              <a:ahLst/>
              <a:cxnLst/>
              <a:rect l="l" t="t" r="r" b="b"/>
              <a:pathLst>
                <a:path w="196906" h="1950905">
                  <a:moveTo>
                    <a:pt x="0" y="0"/>
                  </a:moveTo>
                  <a:lnTo>
                    <a:pt x="101941" y="66527"/>
                  </a:lnTo>
                  <a:lnTo>
                    <a:pt x="196906" y="4552"/>
                  </a:lnTo>
                  <a:lnTo>
                    <a:pt x="196906" y="1950905"/>
                  </a:lnTo>
                  <a:lnTo>
                    <a:pt x="193201" y="1950905"/>
                  </a:lnTo>
                  <a:cubicBezTo>
                    <a:pt x="183184" y="1893988"/>
                    <a:pt x="144512" y="1851984"/>
                    <a:pt x="98453" y="1851984"/>
                  </a:cubicBezTo>
                  <a:cubicBezTo>
                    <a:pt x="52394" y="1851984"/>
                    <a:pt x="13723" y="1893988"/>
                    <a:pt x="3706" y="1950905"/>
                  </a:cubicBezTo>
                  <a:lnTo>
                    <a:pt x="0" y="195090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  <a:lumOff val="5000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0" name="Rectangle 2"/>
            <p:cNvSpPr/>
            <p:nvPr/>
          </p:nvSpPr>
          <p:spPr>
            <a:xfrm>
              <a:off x="4683483" y="1895514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96435" y="0"/>
                  </a:moveTo>
                  <a:lnTo>
                    <a:pt x="196906" y="0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lnTo>
                    <a:pt x="0" y="62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4468813" y="4423239"/>
              <a:ext cx="196906" cy="260871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9" name="Parallelogram 15"/>
            <p:cNvSpPr/>
            <p:nvPr/>
          </p:nvSpPr>
          <p:spPr>
            <a:xfrm rot="16200000">
              <a:off x="4098945" y="947696"/>
              <a:ext cx="972197" cy="1052368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1425" y="2685097"/>
            <a:ext cx="4941268" cy="4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2" name="Rectangle 21"/>
          <p:cNvSpPr/>
          <p:nvPr/>
        </p:nvSpPr>
        <p:spPr>
          <a:xfrm>
            <a:off x="911425" y="3669484"/>
            <a:ext cx="4941268" cy="4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3" name="Rectangle 22"/>
          <p:cNvSpPr/>
          <p:nvPr/>
        </p:nvSpPr>
        <p:spPr>
          <a:xfrm>
            <a:off x="911425" y="4653871"/>
            <a:ext cx="4941268" cy="4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8349804" y="2628837"/>
            <a:ext cx="316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고집</a:t>
            </a:r>
            <a:endParaRPr lang="ko-KR" altLang="en-US" sz="2800" dirty="0">
              <a:solidFill>
                <a:schemeClr val="bg1"/>
              </a:solidFill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56763" y="3657471"/>
            <a:ext cx="316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걱정</a:t>
            </a:r>
            <a:endParaRPr lang="ko-KR" altLang="en-US" sz="2800" dirty="0">
              <a:solidFill>
                <a:schemeClr val="bg1"/>
              </a:solidFill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73820" y="2628361"/>
            <a:ext cx="316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 smtClean="0">
                <a:solidFill>
                  <a:schemeClr val="bg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강인한 체력</a:t>
            </a:r>
            <a:endParaRPr lang="ko-KR" altLang="en-US" sz="2800" dirty="0">
              <a:solidFill>
                <a:schemeClr val="bg1"/>
              </a:solidFill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1675" y="3683103"/>
            <a:ext cx="316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 smtClean="0">
                <a:solidFill>
                  <a:schemeClr val="bg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의견의 수용력</a:t>
            </a:r>
            <a:endParaRPr lang="ko-KR" altLang="en-US" sz="2800" dirty="0">
              <a:solidFill>
                <a:schemeClr val="bg1"/>
              </a:solidFill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1408" y="4610651"/>
            <a:ext cx="316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 err="1" smtClean="0">
                <a:solidFill>
                  <a:schemeClr val="bg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리더쉽</a:t>
            </a:r>
            <a:endParaRPr lang="ko-KR" altLang="en-US" sz="2800" dirty="0">
              <a:solidFill>
                <a:schemeClr val="bg1"/>
              </a:solidFill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1207332" y="197912"/>
            <a:ext cx="5378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</a:t>
            </a:r>
            <a:r>
              <a:rPr lang="en-US" altLang="ko-KR" sz="14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3</a:t>
            </a:r>
            <a:endParaRPr lang="en-US" altLang="ko-KR" sz="1400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실습 후 느낀 나의 장점과 단점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8" name="그룹 37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51" name="자유형 50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자유형 51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882355" y="4628449"/>
            <a:ext cx="316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smtClean="0">
                <a:solidFill>
                  <a:schemeClr val="bg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이론의 부족</a:t>
            </a:r>
            <a:endParaRPr lang="ko-KR" altLang="en-US" sz="2800" dirty="0">
              <a:solidFill>
                <a:schemeClr val="bg1"/>
              </a:solidFill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2871" y="1786325"/>
            <a:ext cx="1308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장점</a:t>
            </a:r>
            <a:endParaRPr lang="ko-KR" altLang="en-US" sz="3200" dirty="0">
              <a:latin typeface="타이포_쌍문동 B" panose="02020803020101020101" pitchFamily="18" charset="-127"/>
              <a:ea typeface="타이포_쌍문동 B" panose="02020803020101020101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53508" y="1786325"/>
            <a:ext cx="1308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단</a:t>
            </a:r>
            <a:r>
              <a:rPr lang="ko-KR" altLang="en-US" sz="32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점</a:t>
            </a:r>
            <a:endParaRPr lang="ko-KR" altLang="en-US" sz="3200" dirty="0">
              <a:latin typeface="타이포_쌍문동 B" panose="02020803020101020101" pitchFamily="18" charset="-127"/>
              <a:ea typeface="타이포_쌍문동 B" panose="020208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92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749143"/>
            <a:ext cx="12192000" cy="21088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DA436AF-54C8-4632-9548-E4AA8F21C776}"/>
              </a:ext>
            </a:extLst>
          </p:cNvPr>
          <p:cNvGrpSpPr/>
          <p:nvPr/>
        </p:nvGrpSpPr>
        <p:grpSpPr>
          <a:xfrm>
            <a:off x="2058189" y="1116284"/>
            <a:ext cx="3342723" cy="3233881"/>
            <a:chOff x="1569337" y="1187324"/>
            <a:chExt cx="3342723" cy="3186387"/>
          </a:xfrm>
          <a:solidFill>
            <a:schemeClr val="accent3"/>
          </a:solidFill>
        </p:grpSpPr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4B22ABCD-3900-4420-8336-08E131A07664}"/>
                </a:ext>
              </a:extLst>
            </p:cNvPr>
            <p:cNvSpPr/>
            <p:nvPr/>
          </p:nvSpPr>
          <p:spPr>
            <a:xfrm rot="19949266">
              <a:off x="1897239" y="1276506"/>
              <a:ext cx="638884" cy="638884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7" name="Right Triangle 13">
              <a:extLst>
                <a:ext uri="{FF2B5EF4-FFF2-40B4-BE49-F238E27FC236}">
                  <a16:creationId xmlns:a16="http://schemas.microsoft.com/office/drawing/2014/main" id="{141A7778-3560-445B-93A4-951BB18A4648}"/>
                </a:ext>
              </a:extLst>
            </p:cNvPr>
            <p:cNvSpPr/>
            <p:nvPr/>
          </p:nvSpPr>
          <p:spPr>
            <a:xfrm rot="262739">
              <a:off x="2649495" y="1187324"/>
              <a:ext cx="606168" cy="606168"/>
            </a:xfrm>
            <a:custGeom>
              <a:avLst/>
              <a:gdLst/>
              <a:ahLst/>
              <a:cxnLst/>
              <a:rect l="l" t="t" r="r" b="b"/>
              <a:pathLst>
                <a:path w="3888432" h="3921971">
                  <a:moveTo>
                    <a:pt x="3379043" y="3254688"/>
                  </a:moveTo>
                  <a:lnTo>
                    <a:pt x="3379043" y="3462328"/>
                  </a:lnTo>
                  <a:lnTo>
                    <a:pt x="3628183" y="3462328"/>
                  </a:lnTo>
                  <a:lnTo>
                    <a:pt x="3628183" y="3254688"/>
                  </a:lnTo>
                  <a:close/>
                  <a:moveTo>
                    <a:pt x="2945132" y="3254688"/>
                  </a:moveTo>
                  <a:lnTo>
                    <a:pt x="2945132" y="3462328"/>
                  </a:lnTo>
                  <a:lnTo>
                    <a:pt x="3194272" y="3462328"/>
                  </a:lnTo>
                  <a:lnTo>
                    <a:pt x="3194272" y="3254688"/>
                  </a:lnTo>
                  <a:close/>
                  <a:moveTo>
                    <a:pt x="2514947" y="3254688"/>
                  </a:moveTo>
                  <a:lnTo>
                    <a:pt x="2514947" y="3462328"/>
                  </a:lnTo>
                  <a:lnTo>
                    <a:pt x="2764087" y="3462328"/>
                  </a:lnTo>
                  <a:lnTo>
                    <a:pt x="2764087" y="3254688"/>
                  </a:lnTo>
                  <a:close/>
                  <a:moveTo>
                    <a:pt x="3379043" y="2864535"/>
                  </a:moveTo>
                  <a:lnTo>
                    <a:pt x="3379043" y="3072175"/>
                  </a:lnTo>
                  <a:lnTo>
                    <a:pt x="3628183" y="3072175"/>
                  </a:lnTo>
                  <a:lnTo>
                    <a:pt x="3628183" y="2864535"/>
                  </a:lnTo>
                  <a:close/>
                  <a:moveTo>
                    <a:pt x="2945132" y="2864535"/>
                  </a:moveTo>
                  <a:lnTo>
                    <a:pt x="2945132" y="3072175"/>
                  </a:lnTo>
                  <a:lnTo>
                    <a:pt x="3194272" y="3072175"/>
                  </a:lnTo>
                  <a:lnTo>
                    <a:pt x="3194272" y="2864535"/>
                  </a:lnTo>
                  <a:close/>
                  <a:moveTo>
                    <a:pt x="2514947" y="2864535"/>
                  </a:moveTo>
                  <a:lnTo>
                    <a:pt x="2514947" y="3072175"/>
                  </a:lnTo>
                  <a:lnTo>
                    <a:pt x="2764087" y="3072175"/>
                  </a:lnTo>
                  <a:lnTo>
                    <a:pt x="2764087" y="2864535"/>
                  </a:lnTo>
                  <a:close/>
                  <a:moveTo>
                    <a:pt x="1945832" y="2577619"/>
                  </a:moveTo>
                  <a:lnTo>
                    <a:pt x="1945832" y="2937659"/>
                  </a:lnTo>
                  <a:lnTo>
                    <a:pt x="2124754" y="2937659"/>
                  </a:lnTo>
                  <a:lnTo>
                    <a:pt x="2124754" y="2577619"/>
                  </a:lnTo>
                  <a:close/>
                  <a:moveTo>
                    <a:pt x="1531681" y="2577619"/>
                  </a:moveTo>
                  <a:lnTo>
                    <a:pt x="1531681" y="2937659"/>
                  </a:lnTo>
                  <a:lnTo>
                    <a:pt x="1710603" y="2937659"/>
                  </a:lnTo>
                  <a:lnTo>
                    <a:pt x="1710603" y="2577619"/>
                  </a:lnTo>
                  <a:close/>
                  <a:moveTo>
                    <a:pt x="1117528" y="2577619"/>
                  </a:moveTo>
                  <a:lnTo>
                    <a:pt x="1117528" y="2937659"/>
                  </a:lnTo>
                  <a:lnTo>
                    <a:pt x="1296450" y="2937659"/>
                  </a:lnTo>
                  <a:lnTo>
                    <a:pt x="1296450" y="2577619"/>
                  </a:lnTo>
                  <a:close/>
                  <a:moveTo>
                    <a:pt x="703375" y="2577619"/>
                  </a:moveTo>
                  <a:lnTo>
                    <a:pt x="703375" y="2937659"/>
                  </a:lnTo>
                  <a:lnTo>
                    <a:pt x="882297" y="2937659"/>
                  </a:lnTo>
                  <a:lnTo>
                    <a:pt x="882297" y="2577619"/>
                  </a:lnTo>
                  <a:close/>
                  <a:moveTo>
                    <a:pt x="289222" y="2577619"/>
                  </a:moveTo>
                  <a:lnTo>
                    <a:pt x="289222" y="2937659"/>
                  </a:lnTo>
                  <a:lnTo>
                    <a:pt x="468144" y="2937659"/>
                  </a:lnTo>
                  <a:lnTo>
                    <a:pt x="468144" y="2577619"/>
                  </a:lnTo>
                  <a:close/>
                  <a:moveTo>
                    <a:pt x="3379043" y="2474382"/>
                  </a:moveTo>
                  <a:lnTo>
                    <a:pt x="3379043" y="2682022"/>
                  </a:lnTo>
                  <a:lnTo>
                    <a:pt x="3628183" y="2682022"/>
                  </a:lnTo>
                  <a:lnTo>
                    <a:pt x="3628183" y="2474382"/>
                  </a:lnTo>
                  <a:close/>
                  <a:moveTo>
                    <a:pt x="2945132" y="2474382"/>
                  </a:moveTo>
                  <a:lnTo>
                    <a:pt x="2945132" y="2682022"/>
                  </a:lnTo>
                  <a:lnTo>
                    <a:pt x="3194272" y="2682022"/>
                  </a:lnTo>
                  <a:lnTo>
                    <a:pt x="3194272" y="2474382"/>
                  </a:lnTo>
                  <a:close/>
                  <a:moveTo>
                    <a:pt x="2514947" y="2474382"/>
                  </a:moveTo>
                  <a:lnTo>
                    <a:pt x="2514947" y="2682022"/>
                  </a:lnTo>
                  <a:lnTo>
                    <a:pt x="2764087" y="2682022"/>
                  </a:lnTo>
                  <a:lnTo>
                    <a:pt x="2764087" y="2474382"/>
                  </a:lnTo>
                  <a:close/>
                  <a:moveTo>
                    <a:pt x="3379043" y="2084229"/>
                  </a:moveTo>
                  <a:lnTo>
                    <a:pt x="3379043" y="2291869"/>
                  </a:lnTo>
                  <a:lnTo>
                    <a:pt x="3628183" y="2291869"/>
                  </a:lnTo>
                  <a:lnTo>
                    <a:pt x="3628183" y="2084229"/>
                  </a:lnTo>
                  <a:close/>
                  <a:moveTo>
                    <a:pt x="2945132" y="2084229"/>
                  </a:moveTo>
                  <a:lnTo>
                    <a:pt x="2945132" y="2291869"/>
                  </a:lnTo>
                  <a:lnTo>
                    <a:pt x="3194272" y="2291869"/>
                  </a:lnTo>
                  <a:lnTo>
                    <a:pt x="3194272" y="2084229"/>
                  </a:lnTo>
                  <a:close/>
                  <a:moveTo>
                    <a:pt x="2514947" y="2084229"/>
                  </a:moveTo>
                  <a:lnTo>
                    <a:pt x="2514947" y="2291869"/>
                  </a:lnTo>
                  <a:lnTo>
                    <a:pt x="2764087" y="2291869"/>
                  </a:lnTo>
                  <a:lnTo>
                    <a:pt x="2764087" y="2084229"/>
                  </a:lnTo>
                  <a:close/>
                  <a:moveTo>
                    <a:pt x="2124144" y="1714020"/>
                  </a:moveTo>
                  <a:lnTo>
                    <a:pt x="2124144" y="2164020"/>
                  </a:lnTo>
                  <a:lnTo>
                    <a:pt x="1296144" y="2164020"/>
                  </a:lnTo>
                  <a:close/>
                  <a:moveTo>
                    <a:pt x="197090" y="609603"/>
                  </a:moveTo>
                  <a:lnTo>
                    <a:pt x="525322" y="609603"/>
                  </a:lnTo>
                  <a:lnTo>
                    <a:pt x="584058" y="2101023"/>
                  </a:lnTo>
                  <a:lnTo>
                    <a:pt x="1296144" y="1714020"/>
                  </a:lnTo>
                  <a:lnTo>
                    <a:pt x="1296144" y="2164020"/>
                  </a:lnTo>
                  <a:lnTo>
                    <a:pt x="586539" y="2164020"/>
                  </a:lnTo>
                  <a:lnTo>
                    <a:pt x="590547" y="2265787"/>
                  </a:lnTo>
                  <a:lnTo>
                    <a:pt x="2232248" y="2265787"/>
                  </a:lnTo>
                  <a:lnTo>
                    <a:pt x="2232248" y="1954513"/>
                  </a:lnTo>
                  <a:lnTo>
                    <a:pt x="2232248" y="1054513"/>
                  </a:lnTo>
                  <a:lnTo>
                    <a:pt x="3888248" y="1954513"/>
                  </a:lnTo>
                  <a:lnTo>
                    <a:pt x="3888432" y="1954513"/>
                  </a:lnTo>
                  <a:lnTo>
                    <a:pt x="3888432" y="3921971"/>
                  </a:lnTo>
                  <a:lnTo>
                    <a:pt x="2304256" y="3921971"/>
                  </a:lnTo>
                  <a:lnTo>
                    <a:pt x="2232248" y="3921971"/>
                  </a:lnTo>
                  <a:lnTo>
                    <a:pt x="772857" y="3921971"/>
                  </a:lnTo>
                  <a:lnTo>
                    <a:pt x="772857" y="3290059"/>
                  </a:lnTo>
                  <a:lnTo>
                    <a:pt x="361206" y="3290059"/>
                  </a:lnTo>
                  <a:lnTo>
                    <a:pt x="361206" y="3921971"/>
                  </a:lnTo>
                  <a:lnTo>
                    <a:pt x="0" y="3921971"/>
                  </a:lnTo>
                  <a:lnTo>
                    <a:pt x="0" y="2265787"/>
                  </a:lnTo>
                  <a:lnTo>
                    <a:pt x="131865" y="2265787"/>
                  </a:lnTo>
                  <a:close/>
                  <a:moveTo>
                    <a:pt x="929888" y="0"/>
                  </a:moveTo>
                  <a:cubicBezTo>
                    <a:pt x="1019595" y="0"/>
                    <a:pt x="1124659" y="30463"/>
                    <a:pt x="1166726" y="102575"/>
                  </a:cubicBezTo>
                  <a:cubicBezTo>
                    <a:pt x="1212070" y="48192"/>
                    <a:pt x="1255094" y="19511"/>
                    <a:pt x="1304210" y="14210"/>
                  </a:cubicBezTo>
                  <a:cubicBezTo>
                    <a:pt x="1353326" y="8909"/>
                    <a:pt x="1418945" y="35057"/>
                    <a:pt x="1461423" y="70767"/>
                  </a:cubicBezTo>
                  <a:cubicBezTo>
                    <a:pt x="1500648" y="39845"/>
                    <a:pt x="1550404" y="23049"/>
                    <a:pt x="1604082" y="23049"/>
                  </a:cubicBezTo>
                  <a:cubicBezTo>
                    <a:pt x="1692530" y="23049"/>
                    <a:pt x="1770327" y="68651"/>
                    <a:pt x="1814928" y="137833"/>
                  </a:cubicBezTo>
                  <a:cubicBezTo>
                    <a:pt x="1859765" y="69447"/>
                    <a:pt x="1937139" y="24416"/>
                    <a:pt x="2025031" y="24416"/>
                  </a:cubicBezTo>
                  <a:cubicBezTo>
                    <a:pt x="2135143" y="24416"/>
                    <a:pt x="2228747" y="95092"/>
                    <a:pt x="2261925" y="193913"/>
                  </a:cubicBezTo>
                  <a:cubicBezTo>
                    <a:pt x="2262329" y="193791"/>
                    <a:pt x="2262735" y="193790"/>
                    <a:pt x="2263140" y="193790"/>
                  </a:cubicBezTo>
                  <a:cubicBezTo>
                    <a:pt x="2402209" y="193790"/>
                    <a:pt x="2514947" y="306528"/>
                    <a:pt x="2514947" y="445597"/>
                  </a:cubicBezTo>
                  <a:cubicBezTo>
                    <a:pt x="2514947" y="584666"/>
                    <a:pt x="2402209" y="697404"/>
                    <a:pt x="2263140" y="697404"/>
                  </a:cubicBezTo>
                  <a:cubicBezTo>
                    <a:pt x="2176391" y="697404"/>
                    <a:pt x="2099888" y="653537"/>
                    <a:pt x="2054640" y="586750"/>
                  </a:cubicBezTo>
                  <a:cubicBezTo>
                    <a:pt x="2010395" y="653762"/>
                    <a:pt x="1934062" y="697404"/>
                    <a:pt x="1847535" y="697404"/>
                  </a:cubicBezTo>
                  <a:cubicBezTo>
                    <a:pt x="1789311" y="697404"/>
                    <a:pt x="1735702" y="677642"/>
                    <a:pt x="1693695" y="643630"/>
                  </a:cubicBezTo>
                  <a:cubicBezTo>
                    <a:pt x="1651689" y="677642"/>
                    <a:pt x="1598080" y="697404"/>
                    <a:pt x="1539855" y="697404"/>
                  </a:cubicBezTo>
                  <a:cubicBezTo>
                    <a:pt x="1441551" y="697404"/>
                    <a:pt x="1356403" y="641072"/>
                    <a:pt x="1315888" y="558445"/>
                  </a:cubicBezTo>
                  <a:cubicBezTo>
                    <a:pt x="1272229" y="598661"/>
                    <a:pt x="1206400" y="634839"/>
                    <a:pt x="1149712" y="622576"/>
                  </a:cubicBezTo>
                  <a:cubicBezTo>
                    <a:pt x="1096483" y="611061"/>
                    <a:pt x="1025744" y="572014"/>
                    <a:pt x="984978" y="498638"/>
                  </a:cubicBezTo>
                  <a:cubicBezTo>
                    <a:pt x="959504" y="574665"/>
                    <a:pt x="887516" y="629050"/>
                    <a:pt x="802824" y="629050"/>
                  </a:cubicBezTo>
                  <a:cubicBezTo>
                    <a:pt x="724492" y="629050"/>
                    <a:pt x="657026" y="582526"/>
                    <a:pt x="627413" y="515210"/>
                  </a:cubicBezTo>
                  <a:cubicBezTo>
                    <a:pt x="584988" y="553591"/>
                    <a:pt x="527392" y="574026"/>
                    <a:pt x="479717" y="567162"/>
                  </a:cubicBezTo>
                  <a:cubicBezTo>
                    <a:pt x="439788" y="561414"/>
                    <a:pt x="406466" y="547383"/>
                    <a:pt x="379767" y="527160"/>
                  </a:cubicBezTo>
                  <a:cubicBezTo>
                    <a:pt x="310874" y="498171"/>
                    <a:pt x="262300" y="430445"/>
                    <a:pt x="261518" y="351249"/>
                  </a:cubicBezTo>
                  <a:cubicBezTo>
                    <a:pt x="261425" y="351089"/>
                    <a:pt x="261381" y="350918"/>
                    <a:pt x="261338" y="350746"/>
                  </a:cubicBezTo>
                  <a:cubicBezTo>
                    <a:pt x="228153" y="316942"/>
                    <a:pt x="208360" y="270473"/>
                    <a:pt x="208360" y="219381"/>
                  </a:cubicBezTo>
                  <a:cubicBezTo>
                    <a:pt x="208360" y="112466"/>
                    <a:pt x="295031" y="25795"/>
                    <a:pt x="401946" y="25795"/>
                  </a:cubicBezTo>
                  <a:cubicBezTo>
                    <a:pt x="425158" y="25795"/>
                    <a:pt x="447416" y="29880"/>
                    <a:pt x="467791" y="38056"/>
                  </a:cubicBezTo>
                  <a:cubicBezTo>
                    <a:pt x="585794" y="17893"/>
                    <a:pt x="696162" y="87852"/>
                    <a:pt x="737322" y="124235"/>
                  </a:cubicBezTo>
                  <a:cubicBezTo>
                    <a:pt x="782627" y="68126"/>
                    <a:pt x="852143" y="0"/>
                    <a:pt x="929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DB97C775-5960-4233-98DA-BFB50E324A5C}"/>
                </a:ext>
              </a:extLst>
            </p:cNvPr>
            <p:cNvSpPr>
              <a:spLocks noChangeAspect="1"/>
            </p:cNvSpPr>
            <p:nvPr/>
          </p:nvSpPr>
          <p:spPr>
            <a:xfrm rot="20239943">
              <a:off x="3163458" y="1429236"/>
              <a:ext cx="549541" cy="432929"/>
            </a:xfrm>
            <a:custGeom>
              <a:avLst/>
              <a:gdLst/>
              <a:ahLst/>
              <a:cxnLst/>
              <a:rect l="l" t="t" r="r" b="b"/>
              <a:pathLst>
                <a:path w="3805825" h="2998234">
                  <a:moveTo>
                    <a:pt x="571963" y="2092124"/>
                  </a:moveTo>
                  <a:lnTo>
                    <a:pt x="465390" y="2092124"/>
                  </a:lnTo>
                  <a:lnTo>
                    <a:pt x="571963" y="2198697"/>
                  </a:lnTo>
                  <a:close/>
                  <a:moveTo>
                    <a:pt x="571962" y="1939097"/>
                  </a:moveTo>
                  <a:lnTo>
                    <a:pt x="465390" y="2045669"/>
                  </a:lnTo>
                  <a:lnTo>
                    <a:pt x="571962" y="2045669"/>
                  </a:lnTo>
                  <a:close/>
                  <a:moveTo>
                    <a:pt x="724990" y="2092124"/>
                  </a:moveTo>
                  <a:lnTo>
                    <a:pt x="618417" y="2092124"/>
                  </a:lnTo>
                  <a:lnTo>
                    <a:pt x="618418" y="2198697"/>
                  </a:lnTo>
                  <a:close/>
                  <a:moveTo>
                    <a:pt x="618418" y="1939104"/>
                  </a:moveTo>
                  <a:lnTo>
                    <a:pt x="618417" y="2045669"/>
                  </a:lnTo>
                  <a:lnTo>
                    <a:pt x="724982" y="2045669"/>
                  </a:lnTo>
                  <a:close/>
                  <a:moveTo>
                    <a:pt x="760612" y="1901643"/>
                  </a:moveTo>
                  <a:lnTo>
                    <a:pt x="654047" y="1901643"/>
                  </a:lnTo>
                  <a:lnTo>
                    <a:pt x="760612" y="2008208"/>
                  </a:lnTo>
                  <a:close/>
                  <a:moveTo>
                    <a:pt x="760612" y="1748616"/>
                  </a:moveTo>
                  <a:lnTo>
                    <a:pt x="654040" y="1855188"/>
                  </a:lnTo>
                  <a:lnTo>
                    <a:pt x="760612" y="1855188"/>
                  </a:lnTo>
                  <a:close/>
                  <a:moveTo>
                    <a:pt x="913640" y="1901643"/>
                  </a:moveTo>
                  <a:lnTo>
                    <a:pt x="807067" y="1901643"/>
                  </a:lnTo>
                  <a:lnTo>
                    <a:pt x="807067" y="2008216"/>
                  </a:lnTo>
                  <a:close/>
                  <a:moveTo>
                    <a:pt x="807067" y="1748615"/>
                  </a:moveTo>
                  <a:lnTo>
                    <a:pt x="807067" y="1855188"/>
                  </a:lnTo>
                  <a:lnTo>
                    <a:pt x="913640" y="1855188"/>
                  </a:lnTo>
                  <a:close/>
                  <a:moveTo>
                    <a:pt x="953368" y="1708887"/>
                  </a:moveTo>
                  <a:lnTo>
                    <a:pt x="846796" y="1708887"/>
                  </a:lnTo>
                  <a:lnTo>
                    <a:pt x="953368" y="1815459"/>
                  </a:lnTo>
                  <a:close/>
                  <a:moveTo>
                    <a:pt x="953368" y="1555860"/>
                  </a:moveTo>
                  <a:lnTo>
                    <a:pt x="846796" y="1662432"/>
                  </a:lnTo>
                  <a:lnTo>
                    <a:pt x="953368" y="1662432"/>
                  </a:lnTo>
                  <a:close/>
                  <a:moveTo>
                    <a:pt x="1106396" y="1708887"/>
                  </a:moveTo>
                  <a:lnTo>
                    <a:pt x="999823" y="1708887"/>
                  </a:lnTo>
                  <a:lnTo>
                    <a:pt x="999823" y="1815460"/>
                  </a:lnTo>
                  <a:close/>
                  <a:moveTo>
                    <a:pt x="999823" y="1555860"/>
                  </a:moveTo>
                  <a:lnTo>
                    <a:pt x="999823" y="1662432"/>
                  </a:lnTo>
                  <a:lnTo>
                    <a:pt x="1106396" y="1662432"/>
                  </a:lnTo>
                  <a:close/>
                  <a:moveTo>
                    <a:pt x="1144754" y="1514764"/>
                  </a:moveTo>
                  <a:lnTo>
                    <a:pt x="1038182" y="1514764"/>
                  </a:lnTo>
                  <a:lnTo>
                    <a:pt x="1144754" y="1621337"/>
                  </a:lnTo>
                  <a:close/>
                  <a:moveTo>
                    <a:pt x="1144754" y="1361737"/>
                  </a:moveTo>
                  <a:lnTo>
                    <a:pt x="1038182" y="1468309"/>
                  </a:lnTo>
                  <a:lnTo>
                    <a:pt x="1144754" y="1468309"/>
                  </a:lnTo>
                  <a:close/>
                  <a:moveTo>
                    <a:pt x="1297782" y="1514764"/>
                  </a:moveTo>
                  <a:lnTo>
                    <a:pt x="1191209" y="1514764"/>
                  </a:lnTo>
                  <a:lnTo>
                    <a:pt x="1191209" y="1621337"/>
                  </a:lnTo>
                  <a:close/>
                  <a:moveTo>
                    <a:pt x="1191209" y="1361737"/>
                  </a:moveTo>
                  <a:lnTo>
                    <a:pt x="1191209" y="1468309"/>
                  </a:lnTo>
                  <a:lnTo>
                    <a:pt x="1297782" y="1468309"/>
                  </a:lnTo>
                  <a:close/>
                  <a:moveTo>
                    <a:pt x="1335838" y="1323681"/>
                  </a:moveTo>
                  <a:lnTo>
                    <a:pt x="1229266" y="1323681"/>
                  </a:lnTo>
                  <a:lnTo>
                    <a:pt x="1335838" y="1430253"/>
                  </a:lnTo>
                  <a:close/>
                  <a:moveTo>
                    <a:pt x="1335838" y="1170654"/>
                  </a:moveTo>
                  <a:lnTo>
                    <a:pt x="1229266" y="1277226"/>
                  </a:lnTo>
                  <a:lnTo>
                    <a:pt x="1335838" y="1277226"/>
                  </a:lnTo>
                  <a:close/>
                  <a:moveTo>
                    <a:pt x="1488865" y="1323681"/>
                  </a:moveTo>
                  <a:lnTo>
                    <a:pt x="1382293" y="1323681"/>
                  </a:lnTo>
                  <a:lnTo>
                    <a:pt x="1382293" y="1430253"/>
                  </a:lnTo>
                  <a:close/>
                  <a:moveTo>
                    <a:pt x="1382293" y="1170653"/>
                  </a:moveTo>
                  <a:lnTo>
                    <a:pt x="1382293" y="1277226"/>
                  </a:lnTo>
                  <a:lnTo>
                    <a:pt x="1488865" y="1277226"/>
                  </a:lnTo>
                  <a:close/>
                  <a:moveTo>
                    <a:pt x="2914702" y="2523007"/>
                  </a:moveTo>
                  <a:cubicBezTo>
                    <a:pt x="2900642" y="2508947"/>
                    <a:pt x="2877845" y="2508947"/>
                    <a:pt x="2863784" y="2523007"/>
                  </a:cubicBezTo>
                  <a:cubicBezTo>
                    <a:pt x="2849724" y="2537067"/>
                    <a:pt x="2849724" y="2559864"/>
                    <a:pt x="2863784" y="2573924"/>
                  </a:cubicBezTo>
                  <a:cubicBezTo>
                    <a:pt x="2877845" y="2587985"/>
                    <a:pt x="2900642" y="2587985"/>
                    <a:pt x="2914702" y="2573924"/>
                  </a:cubicBezTo>
                  <a:cubicBezTo>
                    <a:pt x="2928762" y="2559864"/>
                    <a:pt x="2928762" y="2537067"/>
                    <a:pt x="2914702" y="2523007"/>
                  </a:cubicBezTo>
                  <a:close/>
                  <a:moveTo>
                    <a:pt x="1526922" y="1132597"/>
                  </a:moveTo>
                  <a:lnTo>
                    <a:pt x="1420350" y="1132596"/>
                  </a:lnTo>
                  <a:lnTo>
                    <a:pt x="1526922" y="1239169"/>
                  </a:lnTo>
                  <a:close/>
                  <a:moveTo>
                    <a:pt x="1526922" y="979569"/>
                  </a:moveTo>
                  <a:lnTo>
                    <a:pt x="1420350" y="1086141"/>
                  </a:lnTo>
                  <a:lnTo>
                    <a:pt x="1526922" y="1086142"/>
                  </a:lnTo>
                  <a:close/>
                  <a:moveTo>
                    <a:pt x="1679950" y="1132597"/>
                  </a:moveTo>
                  <a:lnTo>
                    <a:pt x="1573377" y="1132597"/>
                  </a:lnTo>
                  <a:lnTo>
                    <a:pt x="1573377" y="1239169"/>
                  </a:lnTo>
                  <a:close/>
                  <a:moveTo>
                    <a:pt x="1573377" y="979569"/>
                  </a:moveTo>
                  <a:lnTo>
                    <a:pt x="1573377" y="1086142"/>
                  </a:lnTo>
                  <a:lnTo>
                    <a:pt x="1679950" y="1086142"/>
                  </a:lnTo>
                  <a:close/>
                  <a:moveTo>
                    <a:pt x="1718007" y="941512"/>
                  </a:moveTo>
                  <a:lnTo>
                    <a:pt x="1611434" y="941512"/>
                  </a:lnTo>
                  <a:lnTo>
                    <a:pt x="1718007" y="1048085"/>
                  </a:lnTo>
                  <a:close/>
                  <a:moveTo>
                    <a:pt x="1718006" y="788485"/>
                  </a:moveTo>
                  <a:lnTo>
                    <a:pt x="1611434" y="895057"/>
                  </a:lnTo>
                  <a:lnTo>
                    <a:pt x="1718006" y="895057"/>
                  </a:lnTo>
                  <a:close/>
                  <a:moveTo>
                    <a:pt x="1871034" y="941512"/>
                  </a:moveTo>
                  <a:lnTo>
                    <a:pt x="1764461" y="941512"/>
                  </a:lnTo>
                  <a:lnTo>
                    <a:pt x="1764462" y="1048085"/>
                  </a:lnTo>
                  <a:close/>
                  <a:moveTo>
                    <a:pt x="1764461" y="788485"/>
                  </a:moveTo>
                  <a:lnTo>
                    <a:pt x="1764462" y="895057"/>
                  </a:lnTo>
                  <a:lnTo>
                    <a:pt x="1871034" y="895057"/>
                  </a:lnTo>
                  <a:close/>
                  <a:moveTo>
                    <a:pt x="3382381" y="1946466"/>
                  </a:moveTo>
                  <a:lnTo>
                    <a:pt x="2893361" y="2435486"/>
                  </a:lnTo>
                  <a:lnTo>
                    <a:pt x="2933988" y="2428503"/>
                  </a:lnTo>
                  <a:lnTo>
                    <a:pt x="3009207" y="2503722"/>
                  </a:lnTo>
                  <a:lnTo>
                    <a:pt x="3003173" y="2538827"/>
                  </a:lnTo>
                  <a:lnTo>
                    <a:pt x="3488958" y="2053042"/>
                  </a:lnTo>
                  <a:lnTo>
                    <a:pt x="3388629" y="1952714"/>
                  </a:lnTo>
                  <a:close/>
                  <a:moveTo>
                    <a:pt x="2405874" y="794872"/>
                  </a:moveTo>
                  <a:lnTo>
                    <a:pt x="2299301" y="794872"/>
                  </a:lnTo>
                  <a:lnTo>
                    <a:pt x="2405874" y="901444"/>
                  </a:lnTo>
                  <a:close/>
                  <a:moveTo>
                    <a:pt x="2789111" y="1176277"/>
                  </a:moveTo>
                  <a:lnTo>
                    <a:pt x="2682538" y="1176278"/>
                  </a:lnTo>
                  <a:lnTo>
                    <a:pt x="2789111" y="1282850"/>
                  </a:lnTo>
                  <a:close/>
                  <a:moveTo>
                    <a:pt x="2596355" y="983521"/>
                  </a:moveTo>
                  <a:lnTo>
                    <a:pt x="2489782" y="983522"/>
                  </a:lnTo>
                  <a:lnTo>
                    <a:pt x="2596355" y="1090094"/>
                  </a:lnTo>
                  <a:close/>
                  <a:moveTo>
                    <a:pt x="3174317" y="1558747"/>
                  </a:moveTo>
                  <a:lnTo>
                    <a:pt x="3067745" y="1558747"/>
                  </a:lnTo>
                  <a:lnTo>
                    <a:pt x="3174317" y="1665320"/>
                  </a:lnTo>
                  <a:close/>
                  <a:moveTo>
                    <a:pt x="2983234" y="1367664"/>
                  </a:moveTo>
                  <a:lnTo>
                    <a:pt x="2876661" y="1367664"/>
                  </a:lnTo>
                  <a:lnTo>
                    <a:pt x="2983234" y="1474236"/>
                  </a:lnTo>
                  <a:close/>
                  <a:moveTo>
                    <a:pt x="3556486" y="1940915"/>
                  </a:moveTo>
                  <a:lnTo>
                    <a:pt x="3449914" y="1940915"/>
                  </a:lnTo>
                  <a:lnTo>
                    <a:pt x="3556487" y="2047488"/>
                  </a:lnTo>
                  <a:close/>
                  <a:moveTo>
                    <a:pt x="3365402" y="1749831"/>
                  </a:moveTo>
                  <a:lnTo>
                    <a:pt x="3258830" y="1749831"/>
                  </a:lnTo>
                  <a:lnTo>
                    <a:pt x="3365402" y="1856404"/>
                  </a:lnTo>
                  <a:close/>
                  <a:moveTo>
                    <a:pt x="3761426" y="2144804"/>
                  </a:moveTo>
                  <a:lnTo>
                    <a:pt x="3654853" y="2144804"/>
                  </a:lnTo>
                  <a:lnTo>
                    <a:pt x="3761426" y="2251377"/>
                  </a:lnTo>
                  <a:close/>
                  <a:moveTo>
                    <a:pt x="2405874" y="657532"/>
                  </a:moveTo>
                  <a:lnTo>
                    <a:pt x="2314989" y="748417"/>
                  </a:lnTo>
                  <a:lnTo>
                    <a:pt x="2405874" y="748417"/>
                  </a:lnTo>
                  <a:close/>
                  <a:moveTo>
                    <a:pt x="2558894" y="794872"/>
                  </a:moveTo>
                  <a:lnTo>
                    <a:pt x="2452329" y="794872"/>
                  </a:lnTo>
                  <a:lnTo>
                    <a:pt x="2452329" y="901437"/>
                  </a:lnTo>
                  <a:close/>
                  <a:moveTo>
                    <a:pt x="2596355" y="830501"/>
                  </a:moveTo>
                  <a:lnTo>
                    <a:pt x="2489790" y="937067"/>
                  </a:lnTo>
                  <a:lnTo>
                    <a:pt x="2596355" y="937067"/>
                  </a:lnTo>
                  <a:close/>
                  <a:moveTo>
                    <a:pt x="2942138" y="1176278"/>
                  </a:moveTo>
                  <a:lnTo>
                    <a:pt x="2835566" y="1176277"/>
                  </a:lnTo>
                  <a:lnTo>
                    <a:pt x="2835566" y="1282850"/>
                  </a:lnTo>
                  <a:close/>
                  <a:moveTo>
                    <a:pt x="2789111" y="1023250"/>
                  </a:moveTo>
                  <a:lnTo>
                    <a:pt x="2682538" y="1129823"/>
                  </a:lnTo>
                  <a:lnTo>
                    <a:pt x="2789111" y="1129823"/>
                  </a:lnTo>
                  <a:close/>
                  <a:moveTo>
                    <a:pt x="2749382" y="983521"/>
                  </a:moveTo>
                  <a:lnTo>
                    <a:pt x="2642810" y="983522"/>
                  </a:lnTo>
                  <a:lnTo>
                    <a:pt x="2642810" y="1090094"/>
                  </a:lnTo>
                  <a:close/>
                  <a:moveTo>
                    <a:pt x="3327345" y="1558747"/>
                  </a:moveTo>
                  <a:lnTo>
                    <a:pt x="3220772" y="1558747"/>
                  </a:lnTo>
                  <a:lnTo>
                    <a:pt x="3220772" y="1665320"/>
                  </a:lnTo>
                  <a:close/>
                  <a:moveTo>
                    <a:pt x="3174317" y="1405720"/>
                  </a:moveTo>
                  <a:lnTo>
                    <a:pt x="3067745" y="1512292"/>
                  </a:lnTo>
                  <a:lnTo>
                    <a:pt x="3174317" y="1512292"/>
                  </a:lnTo>
                  <a:close/>
                  <a:moveTo>
                    <a:pt x="3136261" y="1367664"/>
                  </a:moveTo>
                  <a:lnTo>
                    <a:pt x="3029688" y="1367664"/>
                  </a:lnTo>
                  <a:lnTo>
                    <a:pt x="3029689" y="1474236"/>
                  </a:lnTo>
                  <a:close/>
                  <a:moveTo>
                    <a:pt x="2983234" y="1214636"/>
                  </a:moveTo>
                  <a:lnTo>
                    <a:pt x="2876661" y="1321209"/>
                  </a:lnTo>
                  <a:lnTo>
                    <a:pt x="2983234" y="1321209"/>
                  </a:lnTo>
                  <a:close/>
                  <a:moveTo>
                    <a:pt x="3709514" y="1940915"/>
                  </a:moveTo>
                  <a:lnTo>
                    <a:pt x="3602941" y="1940915"/>
                  </a:lnTo>
                  <a:lnTo>
                    <a:pt x="3602942" y="2047488"/>
                  </a:lnTo>
                  <a:close/>
                  <a:moveTo>
                    <a:pt x="3556487" y="1787888"/>
                  </a:moveTo>
                  <a:lnTo>
                    <a:pt x="3449914" y="1894460"/>
                  </a:lnTo>
                  <a:lnTo>
                    <a:pt x="3556486" y="1894460"/>
                  </a:lnTo>
                  <a:close/>
                  <a:moveTo>
                    <a:pt x="3518430" y="1749831"/>
                  </a:moveTo>
                  <a:lnTo>
                    <a:pt x="3411857" y="1749831"/>
                  </a:lnTo>
                  <a:lnTo>
                    <a:pt x="3411857" y="1856403"/>
                  </a:lnTo>
                  <a:close/>
                  <a:moveTo>
                    <a:pt x="3365402" y="1596803"/>
                  </a:moveTo>
                  <a:lnTo>
                    <a:pt x="3258830" y="1703376"/>
                  </a:lnTo>
                  <a:lnTo>
                    <a:pt x="3365402" y="1703376"/>
                  </a:lnTo>
                  <a:close/>
                  <a:moveTo>
                    <a:pt x="3761426" y="1991777"/>
                  </a:moveTo>
                  <a:lnTo>
                    <a:pt x="3654853" y="2098349"/>
                  </a:lnTo>
                  <a:lnTo>
                    <a:pt x="3761426" y="2098349"/>
                  </a:lnTo>
                  <a:close/>
                  <a:moveTo>
                    <a:pt x="2452329" y="641845"/>
                  </a:moveTo>
                  <a:lnTo>
                    <a:pt x="2452329" y="748417"/>
                  </a:lnTo>
                  <a:lnTo>
                    <a:pt x="2558901" y="748417"/>
                  </a:lnTo>
                  <a:close/>
                  <a:moveTo>
                    <a:pt x="2835566" y="1023250"/>
                  </a:moveTo>
                  <a:lnTo>
                    <a:pt x="2835566" y="1129822"/>
                  </a:lnTo>
                  <a:lnTo>
                    <a:pt x="2942138" y="1129822"/>
                  </a:lnTo>
                  <a:close/>
                  <a:moveTo>
                    <a:pt x="2642810" y="830494"/>
                  </a:moveTo>
                  <a:lnTo>
                    <a:pt x="2642810" y="937066"/>
                  </a:lnTo>
                  <a:lnTo>
                    <a:pt x="2749382" y="937066"/>
                  </a:lnTo>
                  <a:close/>
                  <a:moveTo>
                    <a:pt x="3220772" y="1405720"/>
                  </a:moveTo>
                  <a:lnTo>
                    <a:pt x="3220772" y="1512292"/>
                  </a:lnTo>
                  <a:lnTo>
                    <a:pt x="3327344" y="1512292"/>
                  </a:lnTo>
                  <a:close/>
                  <a:moveTo>
                    <a:pt x="3029688" y="1214636"/>
                  </a:moveTo>
                  <a:lnTo>
                    <a:pt x="3029688" y="1321209"/>
                  </a:lnTo>
                  <a:lnTo>
                    <a:pt x="3136261" y="1321209"/>
                  </a:lnTo>
                  <a:close/>
                  <a:moveTo>
                    <a:pt x="3602941" y="1787888"/>
                  </a:moveTo>
                  <a:lnTo>
                    <a:pt x="3602941" y="1894460"/>
                  </a:lnTo>
                  <a:lnTo>
                    <a:pt x="3709514" y="1894460"/>
                  </a:lnTo>
                  <a:close/>
                  <a:moveTo>
                    <a:pt x="3411857" y="1596803"/>
                  </a:moveTo>
                  <a:lnTo>
                    <a:pt x="3411857" y="1703376"/>
                  </a:lnTo>
                  <a:lnTo>
                    <a:pt x="3518429" y="1703376"/>
                  </a:lnTo>
                  <a:close/>
                  <a:moveTo>
                    <a:pt x="2353083" y="150965"/>
                  </a:moveTo>
                  <a:lnTo>
                    <a:pt x="2025288" y="132265"/>
                  </a:lnTo>
                  <a:lnTo>
                    <a:pt x="2071608" y="178585"/>
                  </a:lnTo>
                  <a:lnTo>
                    <a:pt x="2093619" y="156574"/>
                  </a:lnTo>
                  <a:lnTo>
                    <a:pt x="2220546" y="283501"/>
                  </a:lnTo>
                  <a:close/>
                  <a:moveTo>
                    <a:pt x="2523312" y="286240"/>
                  </a:moveTo>
                  <a:lnTo>
                    <a:pt x="2373298" y="436253"/>
                  </a:lnTo>
                  <a:lnTo>
                    <a:pt x="2500225" y="563180"/>
                  </a:lnTo>
                  <a:lnTo>
                    <a:pt x="2473487" y="589919"/>
                  </a:lnTo>
                  <a:lnTo>
                    <a:pt x="2618667" y="735099"/>
                  </a:lnTo>
                  <a:lnTo>
                    <a:pt x="2619582" y="734183"/>
                  </a:lnTo>
                  <a:lnTo>
                    <a:pt x="2812338" y="926939"/>
                  </a:lnTo>
                  <a:lnTo>
                    <a:pt x="2845693" y="960294"/>
                  </a:lnTo>
                  <a:lnTo>
                    <a:pt x="3005093" y="1119693"/>
                  </a:lnTo>
                  <a:lnTo>
                    <a:pt x="3006461" y="1118325"/>
                  </a:lnTo>
                  <a:lnTo>
                    <a:pt x="3197545" y="1309409"/>
                  </a:lnTo>
                  <a:lnTo>
                    <a:pt x="3232572" y="1344436"/>
                  </a:lnTo>
                  <a:lnTo>
                    <a:pt x="3246403" y="1358267"/>
                  </a:lnTo>
                  <a:close/>
                  <a:moveTo>
                    <a:pt x="2523816" y="30335"/>
                  </a:moveTo>
                  <a:lnTo>
                    <a:pt x="2626629" y="133149"/>
                  </a:lnTo>
                  <a:lnTo>
                    <a:pt x="2552082" y="207696"/>
                  </a:lnTo>
                  <a:lnTo>
                    <a:pt x="2576968" y="232583"/>
                  </a:lnTo>
                  <a:lnTo>
                    <a:pt x="2575182" y="234369"/>
                  </a:lnTo>
                  <a:lnTo>
                    <a:pt x="3513251" y="1625113"/>
                  </a:lnTo>
                  <a:lnTo>
                    <a:pt x="3579714" y="1691577"/>
                  </a:lnTo>
                  <a:lnTo>
                    <a:pt x="3614741" y="1726603"/>
                  </a:lnTo>
                  <a:lnTo>
                    <a:pt x="3784128" y="1895991"/>
                  </a:lnTo>
                  <a:lnTo>
                    <a:pt x="3784653" y="1895466"/>
                  </a:lnTo>
                  <a:lnTo>
                    <a:pt x="3802957" y="1913770"/>
                  </a:lnTo>
                  <a:lnTo>
                    <a:pt x="3802957" y="1914820"/>
                  </a:lnTo>
                  <a:lnTo>
                    <a:pt x="3805825" y="1917687"/>
                  </a:lnTo>
                  <a:lnTo>
                    <a:pt x="3802957" y="1920555"/>
                  </a:lnTo>
                  <a:lnTo>
                    <a:pt x="3802957" y="2329384"/>
                  </a:lnTo>
                  <a:lnTo>
                    <a:pt x="3784653" y="2347688"/>
                  </a:lnTo>
                  <a:lnTo>
                    <a:pt x="3580239" y="2143274"/>
                  </a:lnTo>
                  <a:lnTo>
                    <a:pt x="3579714" y="2143798"/>
                  </a:lnTo>
                  <a:lnTo>
                    <a:pt x="3514414" y="2078498"/>
                  </a:lnTo>
                  <a:lnTo>
                    <a:pt x="2992605" y="2600306"/>
                  </a:lnTo>
                  <a:lnTo>
                    <a:pt x="2990741" y="2611151"/>
                  </a:lnTo>
                  <a:lnTo>
                    <a:pt x="2771416" y="2767764"/>
                  </a:lnTo>
                  <a:lnTo>
                    <a:pt x="2746140" y="2742487"/>
                  </a:lnTo>
                  <a:lnTo>
                    <a:pt x="2670170" y="2818456"/>
                  </a:lnTo>
                  <a:lnTo>
                    <a:pt x="2651401" y="2799687"/>
                  </a:lnTo>
                  <a:cubicBezTo>
                    <a:pt x="2625528" y="2785735"/>
                    <a:pt x="2592950" y="2788926"/>
                    <a:pt x="2569612" y="2809139"/>
                  </a:cubicBezTo>
                  <a:cubicBezTo>
                    <a:pt x="2540180" y="2834630"/>
                    <a:pt x="2535445" y="2878528"/>
                    <a:pt x="2558763" y="2909709"/>
                  </a:cubicBezTo>
                  <a:cubicBezTo>
                    <a:pt x="2580225" y="2939886"/>
                    <a:pt x="2602221" y="2944074"/>
                    <a:pt x="2698387" y="2956528"/>
                  </a:cubicBezTo>
                  <a:cubicBezTo>
                    <a:pt x="2612716" y="3019512"/>
                    <a:pt x="2549084" y="3004923"/>
                    <a:pt x="2499317" y="2954166"/>
                  </a:cubicBezTo>
                  <a:cubicBezTo>
                    <a:pt x="2449549" y="2903408"/>
                    <a:pt x="2462151" y="2804007"/>
                    <a:pt x="2521014" y="2753027"/>
                  </a:cubicBezTo>
                  <a:cubicBezTo>
                    <a:pt x="2561003" y="2718393"/>
                    <a:pt x="2614554" y="2708748"/>
                    <a:pt x="2661444" y="2725347"/>
                  </a:cubicBezTo>
                  <a:lnTo>
                    <a:pt x="2695222" y="2691569"/>
                  </a:lnTo>
                  <a:lnTo>
                    <a:pt x="2669947" y="2666294"/>
                  </a:lnTo>
                  <a:lnTo>
                    <a:pt x="2810390" y="2469612"/>
                  </a:lnTo>
                  <a:lnTo>
                    <a:pt x="2809356" y="2468579"/>
                  </a:lnTo>
                  <a:lnTo>
                    <a:pt x="2815551" y="2462385"/>
                  </a:lnTo>
                  <a:lnTo>
                    <a:pt x="2826559" y="2446968"/>
                  </a:lnTo>
                  <a:lnTo>
                    <a:pt x="2831882" y="2446053"/>
                  </a:lnTo>
                  <a:lnTo>
                    <a:pt x="3356925" y="1921010"/>
                  </a:lnTo>
                  <a:lnTo>
                    <a:pt x="3353603" y="1917688"/>
                  </a:lnTo>
                  <a:lnTo>
                    <a:pt x="3197545" y="1761630"/>
                  </a:lnTo>
                  <a:lnTo>
                    <a:pt x="3197544" y="1761631"/>
                  </a:lnTo>
                  <a:lnTo>
                    <a:pt x="3006461" y="1570547"/>
                  </a:lnTo>
                  <a:lnTo>
                    <a:pt x="2971434" y="1535520"/>
                  </a:lnTo>
                  <a:lnTo>
                    <a:pt x="2813706" y="1377793"/>
                  </a:lnTo>
                  <a:lnTo>
                    <a:pt x="2812338" y="1379161"/>
                  </a:lnTo>
                  <a:lnTo>
                    <a:pt x="2619582" y="1186405"/>
                  </a:lnTo>
                  <a:lnTo>
                    <a:pt x="2586227" y="1153050"/>
                  </a:lnTo>
                  <a:lnTo>
                    <a:pt x="2430017" y="996839"/>
                  </a:lnTo>
                  <a:lnTo>
                    <a:pt x="2429101" y="997755"/>
                  </a:lnTo>
                  <a:lnTo>
                    <a:pt x="2247376" y="816030"/>
                  </a:lnTo>
                  <a:lnTo>
                    <a:pt x="2194721" y="868684"/>
                  </a:lnTo>
                  <a:lnTo>
                    <a:pt x="2169629" y="843592"/>
                  </a:lnTo>
                  <a:lnTo>
                    <a:pt x="2012511" y="1000710"/>
                  </a:lnTo>
                  <a:lnTo>
                    <a:pt x="1948715" y="936915"/>
                  </a:lnTo>
                  <a:lnTo>
                    <a:pt x="1776261" y="1109369"/>
                  </a:lnTo>
                  <a:lnTo>
                    <a:pt x="1741234" y="1144396"/>
                  </a:lnTo>
                  <a:lnTo>
                    <a:pt x="1585176" y="1300453"/>
                  </a:lnTo>
                  <a:lnTo>
                    <a:pt x="1550150" y="1335480"/>
                  </a:lnTo>
                  <a:lnTo>
                    <a:pt x="1394093" y="1491537"/>
                  </a:lnTo>
                  <a:lnTo>
                    <a:pt x="1359065" y="1526564"/>
                  </a:lnTo>
                  <a:lnTo>
                    <a:pt x="1201338" y="1684291"/>
                  </a:lnTo>
                  <a:lnTo>
                    <a:pt x="1202706" y="1685660"/>
                  </a:lnTo>
                  <a:lnTo>
                    <a:pt x="1009951" y="1878416"/>
                  </a:lnTo>
                  <a:lnTo>
                    <a:pt x="976596" y="1911771"/>
                  </a:lnTo>
                  <a:lnTo>
                    <a:pt x="820385" y="2067981"/>
                  </a:lnTo>
                  <a:lnTo>
                    <a:pt x="821301" y="2068897"/>
                  </a:lnTo>
                  <a:lnTo>
                    <a:pt x="612116" y="2278081"/>
                  </a:lnTo>
                  <a:lnTo>
                    <a:pt x="673628" y="2339593"/>
                  </a:lnTo>
                  <a:lnTo>
                    <a:pt x="567426" y="2445795"/>
                  </a:lnTo>
                  <a:lnTo>
                    <a:pt x="672230" y="2550598"/>
                  </a:lnTo>
                  <a:lnTo>
                    <a:pt x="566028" y="2656800"/>
                  </a:lnTo>
                  <a:lnTo>
                    <a:pt x="0" y="2090772"/>
                  </a:lnTo>
                  <a:lnTo>
                    <a:pt x="106202" y="1984570"/>
                  </a:lnTo>
                  <a:lnTo>
                    <a:pt x="211005" y="2089373"/>
                  </a:lnTo>
                  <a:lnTo>
                    <a:pt x="317206" y="1983171"/>
                  </a:lnTo>
                  <a:lnTo>
                    <a:pt x="386005" y="2051970"/>
                  </a:lnTo>
                  <a:lnTo>
                    <a:pt x="558644" y="1879331"/>
                  </a:lnTo>
                  <a:lnTo>
                    <a:pt x="557729" y="1878415"/>
                  </a:lnTo>
                  <a:lnTo>
                    <a:pt x="750485" y="1685660"/>
                  </a:lnTo>
                  <a:lnTo>
                    <a:pt x="783839" y="1652305"/>
                  </a:lnTo>
                  <a:lnTo>
                    <a:pt x="943239" y="1492905"/>
                  </a:lnTo>
                  <a:lnTo>
                    <a:pt x="941871" y="1491537"/>
                  </a:lnTo>
                  <a:lnTo>
                    <a:pt x="1132954" y="1300453"/>
                  </a:lnTo>
                  <a:lnTo>
                    <a:pt x="1167982" y="1265426"/>
                  </a:lnTo>
                  <a:lnTo>
                    <a:pt x="1324039" y="1109369"/>
                  </a:lnTo>
                  <a:lnTo>
                    <a:pt x="1359065" y="1074342"/>
                  </a:lnTo>
                  <a:lnTo>
                    <a:pt x="1515123" y="918285"/>
                  </a:lnTo>
                  <a:lnTo>
                    <a:pt x="1550150" y="883258"/>
                  </a:lnTo>
                  <a:lnTo>
                    <a:pt x="1722604" y="710804"/>
                  </a:lnTo>
                  <a:lnTo>
                    <a:pt x="1656089" y="644289"/>
                  </a:lnTo>
                  <a:lnTo>
                    <a:pt x="1813208" y="487170"/>
                  </a:lnTo>
                  <a:lnTo>
                    <a:pt x="1788115" y="462078"/>
                  </a:lnTo>
                  <a:lnTo>
                    <a:pt x="1817021" y="433172"/>
                  </a:lnTo>
                  <a:lnTo>
                    <a:pt x="1638436" y="254587"/>
                  </a:lnTo>
                  <a:lnTo>
                    <a:pt x="1893022" y="0"/>
                  </a:lnTo>
                  <a:lnTo>
                    <a:pt x="1948799" y="55777"/>
                  </a:lnTo>
                  <a:lnTo>
                    <a:pt x="2421315" y="82732"/>
                  </a:lnTo>
                  <a:lnTo>
                    <a:pt x="2424216" y="79831"/>
                  </a:lnTo>
                  <a:lnTo>
                    <a:pt x="2449269" y="104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9" name="Rectangle 41">
              <a:extLst>
                <a:ext uri="{FF2B5EF4-FFF2-40B4-BE49-F238E27FC236}">
                  <a16:creationId xmlns:a16="http://schemas.microsoft.com/office/drawing/2014/main" id="{C8C74A3B-0BB7-4626-82B2-368704926EB1}"/>
                </a:ext>
              </a:extLst>
            </p:cNvPr>
            <p:cNvSpPr>
              <a:spLocks/>
            </p:cNvSpPr>
            <p:nvPr/>
          </p:nvSpPr>
          <p:spPr>
            <a:xfrm rot="19192674">
              <a:off x="1569337" y="1747244"/>
              <a:ext cx="432929" cy="432929"/>
            </a:xfrm>
            <a:custGeom>
              <a:avLst/>
              <a:gdLst/>
              <a:ahLst/>
              <a:cxnLst/>
              <a:rect l="l" t="t" r="r" b="b"/>
              <a:pathLst>
                <a:path w="3888423" h="3970014">
                  <a:moveTo>
                    <a:pt x="1259577" y="2471243"/>
                  </a:moveTo>
                  <a:cubicBezTo>
                    <a:pt x="1293292" y="2471243"/>
                    <a:pt x="1320623" y="2543205"/>
                    <a:pt x="1320623" y="2631975"/>
                  </a:cubicBezTo>
                  <a:cubicBezTo>
                    <a:pt x="1320623" y="2720745"/>
                    <a:pt x="1293292" y="2792707"/>
                    <a:pt x="1259577" y="2792707"/>
                  </a:cubicBezTo>
                  <a:cubicBezTo>
                    <a:pt x="1225862" y="2792707"/>
                    <a:pt x="1198531" y="2720745"/>
                    <a:pt x="1198531" y="2631975"/>
                  </a:cubicBezTo>
                  <a:cubicBezTo>
                    <a:pt x="1198531" y="2543205"/>
                    <a:pt x="1225862" y="2471243"/>
                    <a:pt x="1259577" y="2471243"/>
                  </a:cubicBezTo>
                  <a:close/>
                  <a:moveTo>
                    <a:pt x="1710471" y="2470362"/>
                  </a:moveTo>
                  <a:cubicBezTo>
                    <a:pt x="1741030" y="2470028"/>
                    <a:pt x="1768823" y="2488083"/>
                    <a:pt x="1781169" y="2516203"/>
                  </a:cubicBezTo>
                  <a:cubicBezTo>
                    <a:pt x="1793845" y="2545068"/>
                    <a:pt x="1787700" y="2578742"/>
                    <a:pt x="1765642" y="2601268"/>
                  </a:cubicBezTo>
                  <a:cubicBezTo>
                    <a:pt x="1750827" y="2616399"/>
                    <a:pt x="1730831" y="2624459"/>
                    <a:pt x="1710472" y="2623745"/>
                  </a:cubicBezTo>
                  <a:close/>
                  <a:moveTo>
                    <a:pt x="2456093" y="2374056"/>
                  </a:moveTo>
                  <a:lnTo>
                    <a:pt x="2456093" y="2889893"/>
                  </a:lnTo>
                  <a:lnTo>
                    <a:pt x="2566690" y="2889893"/>
                  </a:lnTo>
                  <a:lnTo>
                    <a:pt x="2566690" y="2706284"/>
                  </a:lnTo>
                  <a:lnTo>
                    <a:pt x="2632197" y="2884955"/>
                  </a:lnTo>
                  <a:lnTo>
                    <a:pt x="2635843" y="2883618"/>
                  </a:lnTo>
                  <a:lnTo>
                    <a:pt x="2635843" y="2889893"/>
                  </a:lnTo>
                  <a:lnTo>
                    <a:pt x="2746439" y="2889893"/>
                  </a:lnTo>
                  <a:lnTo>
                    <a:pt x="2746439" y="2374056"/>
                  </a:lnTo>
                  <a:lnTo>
                    <a:pt x="2635843" y="2374056"/>
                  </a:lnTo>
                  <a:lnTo>
                    <a:pt x="2635843" y="2573614"/>
                  </a:lnTo>
                  <a:lnTo>
                    <a:pt x="2566690" y="2385000"/>
                  </a:lnTo>
                  <a:lnTo>
                    <a:pt x="2566690" y="2374056"/>
                  </a:lnTo>
                  <a:close/>
                  <a:moveTo>
                    <a:pt x="2032426" y="2374056"/>
                  </a:moveTo>
                  <a:lnTo>
                    <a:pt x="2032426" y="2889895"/>
                  </a:lnTo>
                  <a:lnTo>
                    <a:pt x="2115405" y="2889895"/>
                  </a:lnTo>
                  <a:lnTo>
                    <a:pt x="2143023" y="2889895"/>
                  </a:lnTo>
                  <a:lnTo>
                    <a:pt x="2308949" y="2889895"/>
                  </a:lnTo>
                  <a:lnTo>
                    <a:pt x="2308949" y="2779299"/>
                  </a:lnTo>
                  <a:lnTo>
                    <a:pt x="2143023" y="2779299"/>
                  </a:lnTo>
                  <a:lnTo>
                    <a:pt x="2143023" y="2686401"/>
                  </a:lnTo>
                  <a:lnTo>
                    <a:pt x="2308949" y="2686401"/>
                  </a:lnTo>
                  <a:lnTo>
                    <a:pt x="2308949" y="2575804"/>
                  </a:lnTo>
                  <a:lnTo>
                    <a:pt x="2143023" y="2575804"/>
                  </a:lnTo>
                  <a:lnTo>
                    <a:pt x="2143023" y="2484653"/>
                  </a:lnTo>
                  <a:lnTo>
                    <a:pt x="2308949" y="2484653"/>
                  </a:lnTo>
                  <a:lnTo>
                    <a:pt x="2308949" y="2374056"/>
                  </a:lnTo>
                  <a:lnTo>
                    <a:pt x="2143023" y="2374056"/>
                  </a:lnTo>
                  <a:lnTo>
                    <a:pt x="2115405" y="2374056"/>
                  </a:lnTo>
                  <a:close/>
                  <a:moveTo>
                    <a:pt x="1259577" y="2374056"/>
                  </a:moveTo>
                  <a:cubicBezTo>
                    <a:pt x="1172187" y="2374056"/>
                    <a:pt x="1101344" y="2489530"/>
                    <a:pt x="1101344" y="2631975"/>
                  </a:cubicBezTo>
                  <a:cubicBezTo>
                    <a:pt x="1101344" y="2774420"/>
                    <a:pt x="1172187" y="2889894"/>
                    <a:pt x="1259577" y="2889894"/>
                  </a:cubicBezTo>
                  <a:cubicBezTo>
                    <a:pt x="1346967" y="2889894"/>
                    <a:pt x="1417810" y="2774420"/>
                    <a:pt x="1417810" y="2631975"/>
                  </a:cubicBezTo>
                  <a:cubicBezTo>
                    <a:pt x="1417810" y="2489530"/>
                    <a:pt x="1346967" y="2374056"/>
                    <a:pt x="1259577" y="2374056"/>
                  </a:cubicBezTo>
                  <a:close/>
                  <a:moveTo>
                    <a:pt x="1599876" y="2366688"/>
                  </a:moveTo>
                  <a:lnTo>
                    <a:pt x="1599875" y="2882524"/>
                  </a:lnTo>
                  <a:lnTo>
                    <a:pt x="1710472" y="2882525"/>
                  </a:lnTo>
                  <a:lnTo>
                    <a:pt x="1710472" y="2723975"/>
                  </a:lnTo>
                  <a:cubicBezTo>
                    <a:pt x="1757507" y="2725624"/>
                    <a:pt x="1803701" y="2707003"/>
                    <a:pt x="1837929" y="2672047"/>
                  </a:cubicBezTo>
                  <a:cubicBezTo>
                    <a:pt x="1888884" y="2620006"/>
                    <a:pt x="1903084" y="2542214"/>
                    <a:pt x="1873801" y="2475527"/>
                  </a:cubicBezTo>
                  <a:cubicBezTo>
                    <a:pt x="1845275" y="2410565"/>
                    <a:pt x="1781067" y="2368851"/>
                    <a:pt x="1710472" y="2369624"/>
                  </a:cubicBezTo>
                  <a:lnTo>
                    <a:pt x="1710471" y="2366688"/>
                  </a:lnTo>
                  <a:close/>
                  <a:moveTo>
                    <a:pt x="920754" y="2169815"/>
                  </a:moveTo>
                  <a:lnTo>
                    <a:pt x="3008986" y="2169815"/>
                  </a:lnTo>
                  <a:lnTo>
                    <a:pt x="3008986" y="3105919"/>
                  </a:lnTo>
                  <a:lnTo>
                    <a:pt x="920754" y="3105919"/>
                  </a:lnTo>
                  <a:close/>
                  <a:moveTo>
                    <a:pt x="632722" y="1985007"/>
                  </a:moveTo>
                  <a:lnTo>
                    <a:pt x="632722" y="3321943"/>
                  </a:lnTo>
                  <a:lnTo>
                    <a:pt x="3297018" y="3321943"/>
                  </a:lnTo>
                  <a:lnTo>
                    <a:pt x="3297018" y="1985007"/>
                  </a:lnTo>
                  <a:close/>
                  <a:moveTo>
                    <a:pt x="2657019" y="761679"/>
                  </a:moveTo>
                  <a:lnTo>
                    <a:pt x="2760733" y="1606387"/>
                  </a:lnTo>
                  <a:lnTo>
                    <a:pt x="2761762" y="1614761"/>
                  </a:lnTo>
                  <a:lnTo>
                    <a:pt x="2762330" y="1614691"/>
                  </a:lnTo>
                  <a:cubicBezTo>
                    <a:pt x="2780335" y="1740615"/>
                    <a:pt x="2862522" y="1833408"/>
                    <a:pt x="2948897" y="1824230"/>
                  </a:cubicBezTo>
                  <a:cubicBezTo>
                    <a:pt x="3036464" y="1814924"/>
                    <a:pt x="3095979" y="1704243"/>
                    <a:pt x="3083047" y="1575312"/>
                  </a:cubicBezTo>
                  <a:lnTo>
                    <a:pt x="3083347" y="1575275"/>
                  </a:lnTo>
                  <a:lnTo>
                    <a:pt x="2983448" y="761679"/>
                  </a:lnTo>
                  <a:close/>
                  <a:moveTo>
                    <a:pt x="2205921" y="761679"/>
                  </a:moveTo>
                  <a:lnTo>
                    <a:pt x="2264137" y="1594263"/>
                  </a:lnTo>
                  <a:cubicBezTo>
                    <a:pt x="2264333" y="1597068"/>
                    <a:pt x="2264530" y="1599874"/>
                    <a:pt x="2264726" y="1602679"/>
                  </a:cubicBezTo>
                  <a:lnTo>
                    <a:pt x="2265297" y="1602640"/>
                  </a:lnTo>
                  <a:cubicBezTo>
                    <a:pt x="2276686" y="1729333"/>
                    <a:pt x="2353905" y="1826300"/>
                    <a:pt x="2440641" y="1821655"/>
                  </a:cubicBezTo>
                  <a:cubicBezTo>
                    <a:pt x="2528577" y="1816945"/>
                    <a:pt x="2593802" y="1709530"/>
                    <a:pt x="2587636" y="1580099"/>
                  </a:cubicBezTo>
                  <a:lnTo>
                    <a:pt x="2587937" y="1580078"/>
                  </a:lnTo>
                  <a:lnTo>
                    <a:pt x="2530706" y="761679"/>
                  </a:lnTo>
                  <a:close/>
                  <a:moveTo>
                    <a:pt x="1761700" y="761679"/>
                  </a:moveTo>
                  <a:cubicBezTo>
                    <a:pt x="1761699" y="1032443"/>
                    <a:pt x="1761699" y="1303208"/>
                    <a:pt x="1761698" y="1573972"/>
                  </a:cubicBezTo>
                  <a:lnTo>
                    <a:pt x="1761698" y="1582410"/>
                  </a:lnTo>
                  <a:lnTo>
                    <a:pt x="1762270" y="1582410"/>
                  </a:lnTo>
                  <a:cubicBezTo>
                    <a:pt x="1764795" y="1709590"/>
                    <a:pt x="1835062" y="1811707"/>
                    <a:pt x="1921910" y="1813122"/>
                  </a:cubicBezTo>
                  <a:cubicBezTo>
                    <a:pt x="2009960" y="1814558"/>
                    <a:pt x="2082519" y="1711955"/>
                    <a:pt x="2085398" y="1582410"/>
                  </a:cubicBezTo>
                  <a:lnTo>
                    <a:pt x="2085698" y="1582410"/>
                  </a:lnTo>
                  <a:cubicBezTo>
                    <a:pt x="2085698" y="1308834"/>
                    <a:pt x="2085698" y="1035256"/>
                    <a:pt x="2085696" y="761679"/>
                  </a:cubicBezTo>
                  <a:close/>
                  <a:moveTo>
                    <a:pt x="3411320" y="761678"/>
                  </a:moveTo>
                  <a:lnTo>
                    <a:pt x="3078803" y="761679"/>
                  </a:lnTo>
                  <a:lnTo>
                    <a:pt x="3277545" y="1622538"/>
                  </a:lnTo>
                  <a:lnTo>
                    <a:pt x="3279443" y="1630759"/>
                  </a:lnTo>
                  <a:lnTo>
                    <a:pt x="3280000" y="1630631"/>
                  </a:lnTo>
                  <a:cubicBezTo>
                    <a:pt x="3311069" y="1753983"/>
                    <a:pt x="3402507" y="1837676"/>
                    <a:pt x="3487448" y="1819520"/>
                  </a:cubicBezTo>
                  <a:cubicBezTo>
                    <a:pt x="3573564" y="1801112"/>
                    <a:pt x="3621183" y="1684815"/>
                    <a:pt x="3594846" y="1557943"/>
                  </a:cubicBezTo>
                  <a:lnTo>
                    <a:pt x="3595140" y="1557876"/>
                  </a:lnTo>
                  <a:close/>
                  <a:moveTo>
                    <a:pt x="1633002" y="761678"/>
                  </a:moveTo>
                  <a:lnTo>
                    <a:pt x="1308563" y="761679"/>
                  </a:lnTo>
                  <a:lnTo>
                    <a:pt x="1266057" y="1572672"/>
                  </a:lnTo>
                  <a:lnTo>
                    <a:pt x="1265616" y="1581099"/>
                  </a:lnTo>
                  <a:lnTo>
                    <a:pt x="1266187" y="1581128"/>
                  </a:lnTo>
                  <a:cubicBezTo>
                    <a:pt x="1262052" y="1708267"/>
                    <a:pt x="1326878" y="1813921"/>
                    <a:pt x="1413534" y="1819881"/>
                  </a:cubicBezTo>
                  <a:cubicBezTo>
                    <a:pt x="1501387" y="1825922"/>
                    <a:pt x="1579217" y="1727257"/>
                    <a:pt x="1588872" y="1598040"/>
                  </a:cubicBezTo>
                  <a:lnTo>
                    <a:pt x="1589172" y="1598055"/>
                  </a:lnTo>
                  <a:close/>
                  <a:moveTo>
                    <a:pt x="863949" y="761678"/>
                  </a:moveTo>
                  <a:lnTo>
                    <a:pt x="765078" y="1566901"/>
                  </a:lnTo>
                  <a:lnTo>
                    <a:pt x="764050" y="1575275"/>
                  </a:lnTo>
                  <a:lnTo>
                    <a:pt x="764617" y="1575345"/>
                  </a:lnTo>
                  <a:cubicBezTo>
                    <a:pt x="751624" y="1701884"/>
                    <a:pt x="808922" y="1811803"/>
                    <a:pt x="894951" y="1823794"/>
                  </a:cubicBezTo>
                  <a:cubicBezTo>
                    <a:pt x="982168" y="1835949"/>
                    <a:pt x="1066691" y="1742953"/>
                    <a:pt x="1085336" y="1614724"/>
                  </a:cubicBezTo>
                  <a:lnTo>
                    <a:pt x="1085635" y="1614761"/>
                  </a:lnTo>
                  <a:lnTo>
                    <a:pt x="1190378" y="761679"/>
                  </a:lnTo>
                  <a:close/>
                  <a:moveTo>
                    <a:pt x="295535" y="441623"/>
                  </a:moveTo>
                  <a:lnTo>
                    <a:pt x="3583899" y="441623"/>
                  </a:lnTo>
                  <a:cubicBezTo>
                    <a:pt x="3610412" y="441623"/>
                    <a:pt x="3631905" y="463116"/>
                    <a:pt x="3631905" y="489629"/>
                  </a:cubicBezTo>
                  <a:lnTo>
                    <a:pt x="3631905" y="655863"/>
                  </a:lnTo>
                  <a:lnTo>
                    <a:pt x="3884522" y="1666330"/>
                  </a:lnTo>
                  <a:cubicBezTo>
                    <a:pt x="3909974" y="1748325"/>
                    <a:pt x="3809191" y="1900953"/>
                    <a:pt x="3631905" y="1666330"/>
                  </a:cubicBezTo>
                  <a:lnTo>
                    <a:pt x="3631905" y="3970014"/>
                  </a:lnTo>
                  <a:lnTo>
                    <a:pt x="247529" y="3970014"/>
                  </a:lnTo>
                  <a:lnTo>
                    <a:pt x="247529" y="1768425"/>
                  </a:lnTo>
                  <a:cubicBezTo>
                    <a:pt x="263724" y="1795996"/>
                    <a:pt x="288366" y="1813812"/>
                    <a:pt x="317369" y="1820473"/>
                  </a:cubicBezTo>
                  <a:cubicBezTo>
                    <a:pt x="403196" y="1840184"/>
                    <a:pt x="495502" y="1754908"/>
                    <a:pt x="525251" y="1628793"/>
                  </a:cubicBezTo>
                  <a:lnTo>
                    <a:pt x="525545" y="1628855"/>
                  </a:lnTo>
                  <a:lnTo>
                    <a:pt x="709866" y="761679"/>
                  </a:lnTo>
                  <a:lnTo>
                    <a:pt x="378634" y="761679"/>
                  </a:lnTo>
                  <a:lnTo>
                    <a:pt x="210380" y="1553239"/>
                  </a:lnTo>
                  <a:lnTo>
                    <a:pt x="208625" y="1561492"/>
                  </a:lnTo>
                  <a:lnTo>
                    <a:pt x="209185" y="1561611"/>
                  </a:lnTo>
                  <a:cubicBezTo>
                    <a:pt x="202164" y="1598200"/>
                    <a:pt x="201274" y="1633895"/>
                    <a:pt x="207433" y="1666330"/>
                  </a:cubicBezTo>
                  <a:cubicBezTo>
                    <a:pt x="113985" y="1883037"/>
                    <a:pt x="-32319" y="1816968"/>
                    <a:pt x="6372" y="1666330"/>
                  </a:cubicBezTo>
                  <a:lnTo>
                    <a:pt x="249769" y="692744"/>
                  </a:lnTo>
                  <a:cubicBezTo>
                    <a:pt x="247993" y="689334"/>
                    <a:pt x="247529" y="685546"/>
                    <a:pt x="247529" y="681649"/>
                  </a:cubicBezTo>
                  <a:lnTo>
                    <a:pt x="247529" y="489629"/>
                  </a:lnTo>
                  <a:cubicBezTo>
                    <a:pt x="247529" y="463116"/>
                    <a:pt x="269022" y="441623"/>
                    <a:pt x="295535" y="441623"/>
                  </a:cubicBezTo>
                  <a:close/>
                  <a:moveTo>
                    <a:pt x="307785" y="0"/>
                  </a:moveTo>
                  <a:lnTo>
                    <a:pt x="3571649" y="0"/>
                  </a:lnTo>
                  <a:cubicBezTo>
                    <a:pt x="3604927" y="0"/>
                    <a:pt x="3631905" y="26978"/>
                    <a:pt x="3631905" y="60256"/>
                  </a:cubicBezTo>
                  <a:lnTo>
                    <a:pt x="3631905" y="301273"/>
                  </a:lnTo>
                  <a:cubicBezTo>
                    <a:pt x="3631905" y="334551"/>
                    <a:pt x="3604927" y="361529"/>
                    <a:pt x="3571649" y="361529"/>
                  </a:cubicBezTo>
                  <a:lnTo>
                    <a:pt x="307785" y="361529"/>
                  </a:lnTo>
                  <a:cubicBezTo>
                    <a:pt x="274507" y="361529"/>
                    <a:pt x="247529" y="334551"/>
                    <a:pt x="247529" y="301273"/>
                  </a:cubicBezTo>
                  <a:lnTo>
                    <a:pt x="247529" y="60256"/>
                  </a:lnTo>
                  <a:cubicBezTo>
                    <a:pt x="247529" y="26978"/>
                    <a:pt x="274507" y="0"/>
                    <a:pt x="30778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0" name="Isosceles Triangle 3">
              <a:extLst>
                <a:ext uri="{FF2B5EF4-FFF2-40B4-BE49-F238E27FC236}">
                  <a16:creationId xmlns:a16="http://schemas.microsoft.com/office/drawing/2014/main" id="{61CC3071-E3D9-4C40-848B-C12A6981F79E}"/>
                </a:ext>
              </a:extLst>
            </p:cNvPr>
            <p:cNvSpPr>
              <a:spLocks noChangeAspect="1"/>
            </p:cNvSpPr>
            <p:nvPr/>
          </p:nvSpPr>
          <p:spPr>
            <a:xfrm rot="2049055">
              <a:off x="3579089" y="1664919"/>
              <a:ext cx="432521" cy="432929"/>
            </a:xfrm>
            <a:custGeom>
              <a:avLst/>
              <a:gdLst/>
              <a:ahLst/>
              <a:cxnLst/>
              <a:rect l="l" t="t" r="r" b="b"/>
              <a:pathLst>
                <a:path w="3935086" h="3938802">
                  <a:moveTo>
                    <a:pt x="1861742" y="3314001"/>
                  </a:moveTo>
                  <a:cubicBezTo>
                    <a:pt x="1921395" y="3314001"/>
                    <a:pt x="1969754" y="3362360"/>
                    <a:pt x="1969754" y="3422013"/>
                  </a:cubicBezTo>
                  <a:cubicBezTo>
                    <a:pt x="1969754" y="3481666"/>
                    <a:pt x="1921395" y="3530025"/>
                    <a:pt x="1861742" y="3530025"/>
                  </a:cubicBezTo>
                  <a:cubicBezTo>
                    <a:pt x="1802089" y="3530025"/>
                    <a:pt x="1753730" y="3481666"/>
                    <a:pt x="1753730" y="3422013"/>
                  </a:cubicBezTo>
                  <a:cubicBezTo>
                    <a:pt x="1753730" y="3362360"/>
                    <a:pt x="1802089" y="3314001"/>
                    <a:pt x="1861742" y="3314001"/>
                  </a:cubicBezTo>
                  <a:close/>
                  <a:moveTo>
                    <a:pt x="2097646" y="2118753"/>
                  </a:moveTo>
                  <a:lnTo>
                    <a:pt x="2097646" y="2478753"/>
                  </a:lnTo>
                  <a:lnTo>
                    <a:pt x="2457646" y="2478753"/>
                  </a:lnTo>
                  <a:lnTo>
                    <a:pt x="2457646" y="2118753"/>
                  </a:lnTo>
                  <a:close/>
                  <a:moveTo>
                    <a:pt x="1476536" y="2118753"/>
                  </a:moveTo>
                  <a:lnTo>
                    <a:pt x="1476536" y="2478753"/>
                  </a:lnTo>
                  <a:lnTo>
                    <a:pt x="1836536" y="2478753"/>
                  </a:lnTo>
                  <a:lnTo>
                    <a:pt x="1836536" y="2118753"/>
                  </a:lnTo>
                  <a:close/>
                  <a:moveTo>
                    <a:pt x="2097646" y="1539638"/>
                  </a:moveTo>
                  <a:lnTo>
                    <a:pt x="2097646" y="1899638"/>
                  </a:lnTo>
                  <a:lnTo>
                    <a:pt x="2457646" y="1899638"/>
                  </a:lnTo>
                  <a:lnTo>
                    <a:pt x="2457646" y="1539638"/>
                  </a:lnTo>
                  <a:close/>
                  <a:moveTo>
                    <a:pt x="1476536" y="1539638"/>
                  </a:moveTo>
                  <a:lnTo>
                    <a:pt x="1476536" y="1899638"/>
                  </a:lnTo>
                  <a:lnTo>
                    <a:pt x="1836536" y="1899638"/>
                  </a:lnTo>
                  <a:lnTo>
                    <a:pt x="1836536" y="1539638"/>
                  </a:lnTo>
                  <a:close/>
                  <a:moveTo>
                    <a:pt x="1989788" y="770570"/>
                  </a:moveTo>
                  <a:lnTo>
                    <a:pt x="3429788" y="1850570"/>
                  </a:lnTo>
                  <a:lnTo>
                    <a:pt x="3430108" y="1850570"/>
                  </a:lnTo>
                  <a:lnTo>
                    <a:pt x="3430108" y="3938802"/>
                  </a:lnTo>
                  <a:lnTo>
                    <a:pt x="2265771" y="3938802"/>
                  </a:lnTo>
                  <a:lnTo>
                    <a:pt x="2265771" y="2786674"/>
                  </a:lnTo>
                  <a:lnTo>
                    <a:pt x="1669844" y="2786674"/>
                  </a:lnTo>
                  <a:lnTo>
                    <a:pt x="1669844" y="3938802"/>
                  </a:lnTo>
                  <a:lnTo>
                    <a:pt x="549788" y="3938802"/>
                  </a:lnTo>
                  <a:lnTo>
                    <a:pt x="549788" y="1850570"/>
                  </a:lnTo>
                  <a:close/>
                  <a:moveTo>
                    <a:pt x="1969233" y="1003"/>
                  </a:moveTo>
                  <a:cubicBezTo>
                    <a:pt x="1995162" y="-2644"/>
                    <a:pt x="2022483" y="3601"/>
                    <a:pt x="2045048" y="20601"/>
                  </a:cubicBezTo>
                  <a:lnTo>
                    <a:pt x="3894333" y="1413834"/>
                  </a:lnTo>
                  <a:cubicBezTo>
                    <a:pt x="3939464" y="1447835"/>
                    <a:pt x="3948486" y="1511986"/>
                    <a:pt x="3914485" y="1557117"/>
                  </a:cubicBezTo>
                  <a:lnTo>
                    <a:pt x="3756006" y="1767472"/>
                  </a:lnTo>
                  <a:cubicBezTo>
                    <a:pt x="3722004" y="1812603"/>
                    <a:pt x="3657854" y="1821626"/>
                    <a:pt x="3612722" y="1787625"/>
                  </a:cubicBezTo>
                  <a:lnTo>
                    <a:pt x="1967544" y="548164"/>
                  </a:lnTo>
                  <a:lnTo>
                    <a:pt x="322364" y="1787626"/>
                  </a:lnTo>
                  <a:cubicBezTo>
                    <a:pt x="277233" y="1821627"/>
                    <a:pt x="213082" y="1812604"/>
                    <a:pt x="179080" y="1767473"/>
                  </a:cubicBezTo>
                  <a:lnTo>
                    <a:pt x="20601" y="1557118"/>
                  </a:lnTo>
                  <a:cubicBezTo>
                    <a:pt x="-13400" y="1511987"/>
                    <a:pt x="-4378" y="1447836"/>
                    <a:pt x="40754" y="1413835"/>
                  </a:cubicBezTo>
                  <a:lnTo>
                    <a:pt x="1890038" y="20602"/>
                  </a:lnTo>
                  <a:cubicBezTo>
                    <a:pt x="1912604" y="3602"/>
                    <a:pt x="1939924" y="-2643"/>
                    <a:pt x="1965854" y="1004"/>
                  </a:cubicBezTo>
                  <a:lnTo>
                    <a:pt x="1967542" y="1586"/>
                  </a:lnTo>
                  <a:cubicBezTo>
                    <a:pt x="1968071" y="1171"/>
                    <a:pt x="1968652" y="1085"/>
                    <a:pt x="1969233" y="1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AC21BBC0-5059-4AD4-8D56-933750BBC3FA}"/>
                </a:ext>
              </a:extLst>
            </p:cNvPr>
            <p:cNvSpPr/>
            <p:nvPr/>
          </p:nvSpPr>
          <p:spPr>
            <a:xfrm rot="4210452">
              <a:off x="4182152" y="2259443"/>
              <a:ext cx="638884" cy="638884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2" name="Right Triangle 13">
              <a:extLst>
                <a:ext uri="{FF2B5EF4-FFF2-40B4-BE49-F238E27FC236}">
                  <a16:creationId xmlns:a16="http://schemas.microsoft.com/office/drawing/2014/main" id="{A4643C52-D011-4E2A-94DB-4036D190832F}"/>
                </a:ext>
              </a:extLst>
            </p:cNvPr>
            <p:cNvSpPr/>
            <p:nvPr/>
          </p:nvSpPr>
          <p:spPr>
            <a:xfrm rot="5400000">
              <a:off x="4305892" y="2969743"/>
              <a:ext cx="606168" cy="606168"/>
            </a:xfrm>
            <a:custGeom>
              <a:avLst/>
              <a:gdLst/>
              <a:ahLst/>
              <a:cxnLst/>
              <a:rect l="l" t="t" r="r" b="b"/>
              <a:pathLst>
                <a:path w="3888432" h="3921971">
                  <a:moveTo>
                    <a:pt x="3379043" y="3254688"/>
                  </a:moveTo>
                  <a:lnTo>
                    <a:pt x="3379043" y="3462328"/>
                  </a:lnTo>
                  <a:lnTo>
                    <a:pt x="3628183" y="3462328"/>
                  </a:lnTo>
                  <a:lnTo>
                    <a:pt x="3628183" y="3254688"/>
                  </a:lnTo>
                  <a:close/>
                  <a:moveTo>
                    <a:pt x="2945132" y="3254688"/>
                  </a:moveTo>
                  <a:lnTo>
                    <a:pt x="2945132" y="3462328"/>
                  </a:lnTo>
                  <a:lnTo>
                    <a:pt x="3194272" y="3462328"/>
                  </a:lnTo>
                  <a:lnTo>
                    <a:pt x="3194272" y="3254688"/>
                  </a:lnTo>
                  <a:close/>
                  <a:moveTo>
                    <a:pt x="2514947" y="3254688"/>
                  </a:moveTo>
                  <a:lnTo>
                    <a:pt x="2514947" y="3462328"/>
                  </a:lnTo>
                  <a:lnTo>
                    <a:pt x="2764087" y="3462328"/>
                  </a:lnTo>
                  <a:lnTo>
                    <a:pt x="2764087" y="3254688"/>
                  </a:lnTo>
                  <a:close/>
                  <a:moveTo>
                    <a:pt x="3379043" y="2864535"/>
                  </a:moveTo>
                  <a:lnTo>
                    <a:pt x="3379043" y="3072175"/>
                  </a:lnTo>
                  <a:lnTo>
                    <a:pt x="3628183" y="3072175"/>
                  </a:lnTo>
                  <a:lnTo>
                    <a:pt x="3628183" y="2864535"/>
                  </a:lnTo>
                  <a:close/>
                  <a:moveTo>
                    <a:pt x="2945132" y="2864535"/>
                  </a:moveTo>
                  <a:lnTo>
                    <a:pt x="2945132" y="3072175"/>
                  </a:lnTo>
                  <a:lnTo>
                    <a:pt x="3194272" y="3072175"/>
                  </a:lnTo>
                  <a:lnTo>
                    <a:pt x="3194272" y="2864535"/>
                  </a:lnTo>
                  <a:close/>
                  <a:moveTo>
                    <a:pt x="2514947" y="2864535"/>
                  </a:moveTo>
                  <a:lnTo>
                    <a:pt x="2514947" y="3072175"/>
                  </a:lnTo>
                  <a:lnTo>
                    <a:pt x="2764087" y="3072175"/>
                  </a:lnTo>
                  <a:lnTo>
                    <a:pt x="2764087" y="2864535"/>
                  </a:lnTo>
                  <a:close/>
                  <a:moveTo>
                    <a:pt x="1945832" y="2577619"/>
                  </a:moveTo>
                  <a:lnTo>
                    <a:pt x="1945832" y="2937659"/>
                  </a:lnTo>
                  <a:lnTo>
                    <a:pt x="2124754" y="2937659"/>
                  </a:lnTo>
                  <a:lnTo>
                    <a:pt x="2124754" y="2577619"/>
                  </a:lnTo>
                  <a:close/>
                  <a:moveTo>
                    <a:pt x="1531681" y="2577619"/>
                  </a:moveTo>
                  <a:lnTo>
                    <a:pt x="1531681" y="2937659"/>
                  </a:lnTo>
                  <a:lnTo>
                    <a:pt x="1710603" y="2937659"/>
                  </a:lnTo>
                  <a:lnTo>
                    <a:pt x="1710603" y="2577619"/>
                  </a:lnTo>
                  <a:close/>
                  <a:moveTo>
                    <a:pt x="1117528" y="2577619"/>
                  </a:moveTo>
                  <a:lnTo>
                    <a:pt x="1117528" y="2937659"/>
                  </a:lnTo>
                  <a:lnTo>
                    <a:pt x="1296450" y="2937659"/>
                  </a:lnTo>
                  <a:lnTo>
                    <a:pt x="1296450" y="2577619"/>
                  </a:lnTo>
                  <a:close/>
                  <a:moveTo>
                    <a:pt x="703375" y="2577619"/>
                  </a:moveTo>
                  <a:lnTo>
                    <a:pt x="703375" y="2937659"/>
                  </a:lnTo>
                  <a:lnTo>
                    <a:pt x="882297" y="2937659"/>
                  </a:lnTo>
                  <a:lnTo>
                    <a:pt x="882297" y="2577619"/>
                  </a:lnTo>
                  <a:close/>
                  <a:moveTo>
                    <a:pt x="289222" y="2577619"/>
                  </a:moveTo>
                  <a:lnTo>
                    <a:pt x="289222" y="2937659"/>
                  </a:lnTo>
                  <a:lnTo>
                    <a:pt x="468144" y="2937659"/>
                  </a:lnTo>
                  <a:lnTo>
                    <a:pt x="468144" y="2577619"/>
                  </a:lnTo>
                  <a:close/>
                  <a:moveTo>
                    <a:pt x="3379043" y="2474382"/>
                  </a:moveTo>
                  <a:lnTo>
                    <a:pt x="3379043" y="2682022"/>
                  </a:lnTo>
                  <a:lnTo>
                    <a:pt x="3628183" y="2682022"/>
                  </a:lnTo>
                  <a:lnTo>
                    <a:pt x="3628183" y="2474382"/>
                  </a:lnTo>
                  <a:close/>
                  <a:moveTo>
                    <a:pt x="2945132" y="2474382"/>
                  </a:moveTo>
                  <a:lnTo>
                    <a:pt x="2945132" y="2682022"/>
                  </a:lnTo>
                  <a:lnTo>
                    <a:pt x="3194272" y="2682022"/>
                  </a:lnTo>
                  <a:lnTo>
                    <a:pt x="3194272" y="2474382"/>
                  </a:lnTo>
                  <a:close/>
                  <a:moveTo>
                    <a:pt x="2514947" y="2474382"/>
                  </a:moveTo>
                  <a:lnTo>
                    <a:pt x="2514947" y="2682022"/>
                  </a:lnTo>
                  <a:lnTo>
                    <a:pt x="2764087" y="2682022"/>
                  </a:lnTo>
                  <a:lnTo>
                    <a:pt x="2764087" y="2474382"/>
                  </a:lnTo>
                  <a:close/>
                  <a:moveTo>
                    <a:pt x="3379043" y="2084229"/>
                  </a:moveTo>
                  <a:lnTo>
                    <a:pt x="3379043" y="2291869"/>
                  </a:lnTo>
                  <a:lnTo>
                    <a:pt x="3628183" y="2291869"/>
                  </a:lnTo>
                  <a:lnTo>
                    <a:pt x="3628183" y="2084229"/>
                  </a:lnTo>
                  <a:close/>
                  <a:moveTo>
                    <a:pt x="2945132" y="2084229"/>
                  </a:moveTo>
                  <a:lnTo>
                    <a:pt x="2945132" y="2291869"/>
                  </a:lnTo>
                  <a:lnTo>
                    <a:pt x="3194272" y="2291869"/>
                  </a:lnTo>
                  <a:lnTo>
                    <a:pt x="3194272" y="2084229"/>
                  </a:lnTo>
                  <a:close/>
                  <a:moveTo>
                    <a:pt x="2514947" y="2084229"/>
                  </a:moveTo>
                  <a:lnTo>
                    <a:pt x="2514947" y="2291869"/>
                  </a:lnTo>
                  <a:lnTo>
                    <a:pt x="2764087" y="2291869"/>
                  </a:lnTo>
                  <a:lnTo>
                    <a:pt x="2764087" y="2084229"/>
                  </a:lnTo>
                  <a:close/>
                  <a:moveTo>
                    <a:pt x="2124144" y="1714020"/>
                  </a:moveTo>
                  <a:lnTo>
                    <a:pt x="2124144" y="2164020"/>
                  </a:lnTo>
                  <a:lnTo>
                    <a:pt x="1296144" y="2164020"/>
                  </a:lnTo>
                  <a:close/>
                  <a:moveTo>
                    <a:pt x="197090" y="609603"/>
                  </a:moveTo>
                  <a:lnTo>
                    <a:pt x="525322" y="609603"/>
                  </a:lnTo>
                  <a:lnTo>
                    <a:pt x="584058" y="2101023"/>
                  </a:lnTo>
                  <a:lnTo>
                    <a:pt x="1296144" y="1714020"/>
                  </a:lnTo>
                  <a:lnTo>
                    <a:pt x="1296144" y="2164020"/>
                  </a:lnTo>
                  <a:lnTo>
                    <a:pt x="586539" y="2164020"/>
                  </a:lnTo>
                  <a:lnTo>
                    <a:pt x="590547" y="2265787"/>
                  </a:lnTo>
                  <a:lnTo>
                    <a:pt x="2232248" y="2265787"/>
                  </a:lnTo>
                  <a:lnTo>
                    <a:pt x="2232248" y="1954513"/>
                  </a:lnTo>
                  <a:lnTo>
                    <a:pt x="2232248" y="1054513"/>
                  </a:lnTo>
                  <a:lnTo>
                    <a:pt x="3888248" y="1954513"/>
                  </a:lnTo>
                  <a:lnTo>
                    <a:pt x="3888432" y="1954513"/>
                  </a:lnTo>
                  <a:lnTo>
                    <a:pt x="3888432" y="3921971"/>
                  </a:lnTo>
                  <a:lnTo>
                    <a:pt x="2304256" y="3921971"/>
                  </a:lnTo>
                  <a:lnTo>
                    <a:pt x="2232248" y="3921971"/>
                  </a:lnTo>
                  <a:lnTo>
                    <a:pt x="772857" y="3921971"/>
                  </a:lnTo>
                  <a:lnTo>
                    <a:pt x="772857" y="3290059"/>
                  </a:lnTo>
                  <a:lnTo>
                    <a:pt x="361206" y="3290059"/>
                  </a:lnTo>
                  <a:lnTo>
                    <a:pt x="361206" y="3921971"/>
                  </a:lnTo>
                  <a:lnTo>
                    <a:pt x="0" y="3921971"/>
                  </a:lnTo>
                  <a:lnTo>
                    <a:pt x="0" y="2265787"/>
                  </a:lnTo>
                  <a:lnTo>
                    <a:pt x="131865" y="2265787"/>
                  </a:lnTo>
                  <a:close/>
                  <a:moveTo>
                    <a:pt x="929888" y="0"/>
                  </a:moveTo>
                  <a:cubicBezTo>
                    <a:pt x="1019595" y="0"/>
                    <a:pt x="1124659" y="30463"/>
                    <a:pt x="1166726" y="102575"/>
                  </a:cubicBezTo>
                  <a:cubicBezTo>
                    <a:pt x="1212070" y="48192"/>
                    <a:pt x="1255094" y="19511"/>
                    <a:pt x="1304210" y="14210"/>
                  </a:cubicBezTo>
                  <a:cubicBezTo>
                    <a:pt x="1353326" y="8909"/>
                    <a:pt x="1418945" y="35057"/>
                    <a:pt x="1461423" y="70767"/>
                  </a:cubicBezTo>
                  <a:cubicBezTo>
                    <a:pt x="1500648" y="39845"/>
                    <a:pt x="1550404" y="23049"/>
                    <a:pt x="1604082" y="23049"/>
                  </a:cubicBezTo>
                  <a:cubicBezTo>
                    <a:pt x="1692530" y="23049"/>
                    <a:pt x="1770327" y="68651"/>
                    <a:pt x="1814928" y="137833"/>
                  </a:cubicBezTo>
                  <a:cubicBezTo>
                    <a:pt x="1859765" y="69447"/>
                    <a:pt x="1937139" y="24416"/>
                    <a:pt x="2025031" y="24416"/>
                  </a:cubicBezTo>
                  <a:cubicBezTo>
                    <a:pt x="2135143" y="24416"/>
                    <a:pt x="2228747" y="95092"/>
                    <a:pt x="2261925" y="193913"/>
                  </a:cubicBezTo>
                  <a:cubicBezTo>
                    <a:pt x="2262329" y="193791"/>
                    <a:pt x="2262735" y="193790"/>
                    <a:pt x="2263140" y="193790"/>
                  </a:cubicBezTo>
                  <a:cubicBezTo>
                    <a:pt x="2402209" y="193790"/>
                    <a:pt x="2514947" y="306528"/>
                    <a:pt x="2514947" y="445597"/>
                  </a:cubicBezTo>
                  <a:cubicBezTo>
                    <a:pt x="2514947" y="584666"/>
                    <a:pt x="2402209" y="697404"/>
                    <a:pt x="2263140" y="697404"/>
                  </a:cubicBezTo>
                  <a:cubicBezTo>
                    <a:pt x="2176391" y="697404"/>
                    <a:pt x="2099888" y="653537"/>
                    <a:pt x="2054640" y="586750"/>
                  </a:cubicBezTo>
                  <a:cubicBezTo>
                    <a:pt x="2010395" y="653762"/>
                    <a:pt x="1934062" y="697404"/>
                    <a:pt x="1847535" y="697404"/>
                  </a:cubicBezTo>
                  <a:cubicBezTo>
                    <a:pt x="1789311" y="697404"/>
                    <a:pt x="1735702" y="677642"/>
                    <a:pt x="1693695" y="643630"/>
                  </a:cubicBezTo>
                  <a:cubicBezTo>
                    <a:pt x="1651689" y="677642"/>
                    <a:pt x="1598080" y="697404"/>
                    <a:pt x="1539855" y="697404"/>
                  </a:cubicBezTo>
                  <a:cubicBezTo>
                    <a:pt x="1441551" y="697404"/>
                    <a:pt x="1356403" y="641072"/>
                    <a:pt x="1315888" y="558445"/>
                  </a:cubicBezTo>
                  <a:cubicBezTo>
                    <a:pt x="1272229" y="598661"/>
                    <a:pt x="1206400" y="634839"/>
                    <a:pt x="1149712" y="622576"/>
                  </a:cubicBezTo>
                  <a:cubicBezTo>
                    <a:pt x="1096483" y="611061"/>
                    <a:pt x="1025744" y="572014"/>
                    <a:pt x="984978" y="498638"/>
                  </a:cubicBezTo>
                  <a:cubicBezTo>
                    <a:pt x="959504" y="574665"/>
                    <a:pt x="887516" y="629050"/>
                    <a:pt x="802824" y="629050"/>
                  </a:cubicBezTo>
                  <a:cubicBezTo>
                    <a:pt x="724492" y="629050"/>
                    <a:pt x="657026" y="582526"/>
                    <a:pt x="627413" y="515210"/>
                  </a:cubicBezTo>
                  <a:cubicBezTo>
                    <a:pt x="584988" y="553591"/>
                    <a:pt x="527392" y="574026"/>
                    <a:pt x="479717" y="567162"/>
                  </a:cubicBezTo>
                  <a:cubicBezTo>
                    <a:pt x="439788" y="561414"/>
                    <a:pt x="406466" y="547383"/>
                    <a:pt x="379767" y="527160"/>
                  </a:cubicBezTo>
                  <a:cubicBezTo>
                    <a:pt x="310874" y="498171"/>
                    <a:pt x="262300" y="430445"/>
                    <a:pt x="261518" y="351249"/>
                  </a:cubicBezTo>
                  <a:cubicBezTo>
                    <a:pt x="261425" y="351089"/>
                    <a:pt x="261381" y="350918"/>
                    <a:pt x="261338" y="350746"/>
                  </a:cubicBezTo>
                  <a:cubicBezTo>
                    <a:pt x="228153" y="316942"/>
                    <a:pt x="208360" y="270473"/>
                    <a:pt x="208360" y="219381"/>
                  </a:cubicBezTo>
                  <a:cubicBezTo>
                    <a:pt x="208360" y="112466"/>
                    <a:pt x="295031" y="25795"/>
                    <a:pt x="401946" y="25795"/>
                  </a:cubicBezTo>
                  <a:cubicBezTo>
                    <a:pt x="425158" y="25795"/>
                    <a:pt x="447416" y="29880"/>
                    <a:pt x="467791" y="38056"/>
                  </a:cubicBezTo>
                  <a:cubicBezTo>
                    <a:pt x="585794" y="17893"/>
                    <a:pt x="696162" y="87852"/>
                    <a:pt x="737322" y="124235"/>
                  </a:cubicBezTo>
                  <a:cubicBezTo>
                    <a:pt x="782627" y="68126"/>
                    <a:pt x="852143" y="0"/>
                    <a:pt x="929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3" name="Rectangle 24">
              <a:extLst>
                <a:ext uri="{FF2B5EF4-FFF2-40B4-BE49-F238E27FC236}">
                  <a16:creationId xmlns:a16="http://schemas.microsoft.com/office/drawing/2014/main" id="{503362B3-7B18-45E4-BDA6-F01C3C8A1706}"/>
                </a:ext>
              </a:extLst>
            </p:cNvPr>
            <p:cNvSpPr>
              <a:spLocks noChangeAspect="1"/>
            </p:cNvSpPr>
            <p:nvPr/>
          </p:nvSpPr>
          <p:spPr>
            <a:xfrm rot="2446958">
              <a:off x="4120680" y="3940782"/>
              <a:ext cx="549541" cy="432929"/>
            </a:xfrm>
            <a:custGeom>
              <a:avLst/>
              <a:gdLst/>
              <a:ahLst/>
              <a:cxnLst/>
              <a:rect l="l" t="t" r="r" b="b"/>
              <a:pathLst>
                <a:path w="3805825" h="2998234">
                  <a:moveTo>
                    <a:pt x="571963" y="2092124"/>
                  </a:moveTo>
                  <a:lnTo>
                    <a:pt x="465390" y="2092124"/>
                  </a:lnTo>
                  <a:lnTo>
                    <a:pt x="571963" y="2198697"/>
                  </a:lnTo>
                  <a:close/>
                  <a:moveTo>
                    <a:pt x="571962" y="1939097"/>
                  </a:moveTo>
                  <a:lnTo>
                    <a:pt x="465390" y="2045669"/>
                  </a:lnTo>
                  <a:lnTo>
                    <a:pt x="571962" y="2045669"/>
                  </a:lnTo>
                  <a:close/>
                  <a:moveTo>
                    <a:pt x="724990" y="2092124"/>
                  </a:moveTo>
                  <a:lnTo>
                    <a:pt x="618417" y="2092124"/>
                  </a:lnTo>
                  <a:lnTo>
                    <a:pt x="618418" y="2198697"/>
                  </a:lnTo>
                  <a:close/>
                  <a:moveTo>
                    <a:pt x="618418" y="1939104"/>
                  </a:moveTo>
                  <a:lnTo>
                    <a:pt x="618417" y="2045669"/>
                  </a:lnTo>
                  <a:lnTo>
                    <a:pt x="724982" y="2045669"/>
                  </a:lnTo>
                  <a:close/>
                  <a:moveTo>
                    <a:pt x="760612" y="1901643"/>
                  </a:moveTo>
                  <a:lnTo>
                    <a:pt x="654047" y="1901643"/>
                  </a:lnTo>
                  <a:lnTo>
                    <a:pt x="760612" y="2008208"/>
                  </a:lnTo>
                  <a:close/>
                  <a:moveTo>
                    <a:pt x="760612" y="1748616"/>
                  </a:moveTo>
                  <a:lnTo>
                    <a:pt x="654040" y="1855188"/>
                  </a:lnTo>
                  <a:lnTo>
                    <a:pt x="760612" y="1855188"/>
                  </a:lnTo>
                  <a:close/>
                  <a:moveTo>
                    <a:pt x="913640" y="1901643"/>
                  </a:moveTo>
                  <a:lnTo>
                    <a:pt x="807067" y="1901643"/>
                  </a:lnTo>
                  <a:lnTo>
                    <a:pt x="807067" y="2008216"/>
                  </a:lnTo>
                  <a:close/>
                  <a:moveTo>
                    <a:pt x="807067" y="1748615"/>
                  </a:moveTo>
                  <a:lnTo>
                    <a:pt x="807067" y="1855188"/>
                  </a:lnTo>
                  <a:lnTo>
                    <a:pt x="913640" y="1855188"/>
                  </a:lnTo>
                  <a:close/>
                  <a:moveTo>
                    <a:pt x="953368" y="1708887"/>
                  </a:moveTo>
                  <a:lnTo>
                    <a:pt x="846796" y="1708887"/>
                  </a:lnTo>
                  <a:lnTo>
                    <a:pt x="953368" y="1815459"/>
                  </a:lnTo>
                  <a:close/>
                  <a:moveTo>
                    <a:pt x="953368" y="1555860"/>
                  </a:moveTo>
                  <a:lnTo>
                    <a:pt x="846796" y="1662432"/>
                  </a:lnTo>
                  <a:lnTo>
                    <a:pt x="953368" y="1662432"/>
                  </a:lnTo>
                  <a:close/>
                  <a:moveTo>
                    <a:pt x="1106396" y="1708887"/>
                  </a:moveTo>
                  <a:lnTo>
                    <a:pt x="999823" y="1708887"/>
                  </a:lnTo>
                  <a:lnTo>
                    <a:pt x="999823" y="1815460"/>
                  </a:lnTo>
                  <a:close/>
                  <a:moveTo>
                    <a:pt x="999823" y="1555860"/>
                  </a:moveTo>
                  <a:lnTo>
                    <a:pt x="999823" y="1662432"/>
                  </a:lnTo>
                  <a:lnTo>
                    <a:pt x="1106396" y="1662432"/>
                  </a:lnTo>
                  <a:close/>
                  <a:moveTo>
                    <a:pt x="1144754" y="1514764"/>
                  </a:moveTo>
                  <a:lnTo>
                    <a:pt x="1038182" y="1514764"/>
                  </a:lnTo>
                  <a:lnTo>
                    <a:pt x="1144754" y="1621337"/>
                  </a:lnTo>
                  <a:close/>
                  <a:moveTo>
                    <a:pt x="1144754" y="1361737"/>
                  </a:moveTo>
                  <a:lnTo>
                    <a:pt x="1038182" y="1468309"/>
                  </a:lnTo>
                  <a:lnTo>
                    <a:pt x="1144754" y="1468309"/>
                  </a:lnTo>
                  <a:close/>
                  <a:moveTo>
                    <a:pt x="1297782" y="1514764"/>
                  </a:moveTo>
                  <a:lnTo>
                    <a:pt x="1191209" y="1514764"/>
                  </a:lnTo>
                  <a:lnTo>
                    <a:pt x="1191209" y="1621337"/>
                  </a:lnTo>
                  <a:close/>
                  <a:moveTo>
                    <a:pt x="1191209" y="1361737"/>
                  </a:moveTo>
                  <a:lnTo>
                    <a:pt x="1191209" y="1468309"/>
                  </a:lnTo>
                  <a:lnTo>
                    <a:pt x="1297782" y="1468309"/>
                  </a:lnTo>
                  <a:close/>
                  <a:moveTo>
                    <a:pt x="1335838" y="1323681"/>
                  </a:moveTo>
                  <a:lnTo>
                    <a:pt x="1229266" y="1323681"/>
                  </a:lnTo>
                  <a:lnTo>
                    <a:pt x="1335838" y="1430253"/>
                  </a:lnTo>
                  <a:close/>
                  <a:moveTo>
                    <a:pt x="1335838" y="1170654"/>
                  </a:moveTo>
                  <a:lnTo>
                    <a:pt x="1229266" y="1277226"/>
                  </a:lnTo>
                  <a:lnTo>
                    <a:pt x="1335838" y="1277226"/>
                  </a:lnTo>
                  <a:close/>
                  <a:moveTo>
                    <a:pt x="1488865" y="1323681"/>
                  </a:moveTo>
                  <a:lnTo>
                    <a:pt x="1382293" y="1323681"/>
                  </a:lnTo>
                  <a:lnTo>
                    <a:pt x="1382293" y="1430253"/>
                  </a:lnTo>
                  <a:close/>
                  <a:moveTo>
                    <a:pt x="1382293" y="1170653"/>
                  </a:moveTo>
                  <a:lnTo>
                    <a:pt x="1382293" y="1277226"/>
                  </a:lnTo>
                  <a:lnTo>
                    <a:pt x="1488865" y="1277226"/>
                  </a:lnTo>
                  <a:close/>
                  <a:moveTo>
                    <a:pt x="2914702" y="2523007"/>
                  </a:moveTo>
                  <a:cubicBezTo>
                    <a:pt x="2900642" y="2508947"/>
                    <a:pt x="2877845" y="2508947"/>
                    <a:pt x="2863784" y="2523007"/>
                  </a:cubicBezTo>
                  <a:cubicBezTo>
                    <a:pt x="2849724" y="2537067"/>
                    <a:pt x="2849724" y="2559864"/>
                    <a:pt x="2863784" y="2573924"/>
                  </a:cubicBezTo>
                  <a:cubicBezTo>
                    <a:pt x="2877845" y="2587985"/>
                    <a:pt x="2900642" y="2587985"/>
                    <a:pt x="2914702" y="2573924"/>
                  </a:cubicBezTo>
                  <a:cubicBezTo>
                    <a:pt x="2928762" y="2559864"/>
                    <a:pt x="2928762" y="2537067"/>
                    <a:pt x="2914702" y="2523007"/>
                  </a:cubicBezTo>
                  <a:close/>
                  <a:moveTo>
                    <a:pt x="1526922" y="1132597"/>
                  </a:moveTo>
                  <a:lnTo>
                    <a:pt x="1420350" y="1132596"/>
                  </a:lnTo>
                  <a:lnTo>
                    <a:pt x="1526922" y="1239169"/>
                  </a:lnTo>
                  <a:close/>
                  <a:moveTo>
                    <a:pt x="1526922" y="979569"/>
                  </a:moveTo>
                  <a:lnTo>
                    <a:pt x="1420350" y="1086141"/>
                  </a:lnTo>
                  <a:lnTo>
                    <a:pt x="1526922" y="1086142"/>
                  </a:lnTo>
                  <a:close/>
                  <a:moveTo>
                    <a:pt x="1679950" y="1132597"/>
                  </a:moveTo>
                  <a:lnTo>
                    <a:pt x="1573377" y="1132597"/>
                  </a:lnTo>
                  <a:lnTo>
                    <a:pt x="1573377" y="1239169"/>
                  </a:lnTo>
                  <a:close/>
                  <a:moveTo>
                    <a:pt x="1573377" y="979569"/>
                  </a:moveTo>
                  <a:lnTo>
                    <a:pt x="1573377" y="1086142"/>
                  </a:lnTo>
                  <a:lnTo>
                    <a:pt x="1679950" y="1086142"/>
                  </a:lnTo>
                  <a:close/>
                  <a:moveTo>
                    <a:pt x="1718007" y="941512"/>
                  </a:moveTo>
                  <a:lnTo>
                    <a:pt x="1611434" y="941512"/>
                  </a:lnTo>
                  <a:lnTo>
                    <a:pt x="1718007" y="1048085"/>
                  </a:lnTo>
                  <a:close/>
                  <a:moveTo>
                    <a:pt x="1718006" y="788485"/>
                  </a:moveTo>
                  <a:lnTo>
                    <a:pt x="1611434" y="895057"/>
                  </a:lnTo>
                  <a:lnTo>
                    <a:pt x="1718006" y="895057"/>
                  </a:lnTo>
                  <a:close/>
                  <a:moveTo>
                    <a:pt x="1871034" y="941512"/>
                  </a:moveTo>
                  <a:lnTo>
                    <a:pt x="1764461" y="941512"/>
                  </a:lnTo>
                  <a:lnTo>
                    <a:pt x="1764462" y="1048085"/>
                  </a:lnTo>
                  <a:close/>
                  <a:moveTo>
                    <a:pt x="1764461" y="788485"/>
                  </a:moveTo>
                  <a:lnTo>
                    <a:pt x="1764462" y="895057"/>
                  </a:lnTo>
                  <a:lnTo>
                    <a:pt x="1871034" y="895057"/>
                  </a:lnTo>
                  <a:close/>
                  <a:moveTo>
                    <a:pt x="3382381" y="1946466"/>
                  </a:moveTo>
                  <a:lnTo>
                    <a:pt x="2893361" y="2435486"/>
                  </a:lnTo>
                  <a:lnTo>
                    <a:pt x="2933988" y="2428503"/>
                  </a:lnTo>
                  <a:lnTo>
                    <a:pt x="3009207" y="2503722"/>
                  </a:lnTo>
                  <a:lnTo>
                    <a:pt x="3003173" y="2538827"/>
                  </a:lnTo>
                  <a:lnTo>
                    <a:pt x="3488958" y="2053042"/>
                  </a:lnTo>
                  <a:lnTo>
                    <a:pt x="3388629" y="1952714"/>
                  </a:lnTo>
                  <a:close/>
                  <a:moveTo>
                    <a:pt x="2405874" y="794872"/>
                  </a:moveTo>
                  <a:lnTo>
                    <a:pt x="2299301" y="794872"/>
                  </a:lnTo>
                  <a:lnTo>
                    <a:pt x="2405874" y="901444"/>
                  </a:lnTo>
                  <a:close/>
                  <a:moveTo>
                    <a:pt x="2789111" y="1176277"/>
                  </a:moveTo>
                  <a:lnTo>
                    <a:pt x="2682538" y="1176278"/>
                  </a:lnTo>
                  <a:lnTo>
                    <a:pt x="2789111" y="1282850"/>
                  </a:lnTo>
                  <a:close/>
                  <a:moveTo>
                    <a:pt x="2596355" y="983521"/>
                  </a:moveTo>
                  <a:lnTo>
                    <a:pt x="2489782" y="983522"/>
                  </a:lnTo>
                  <a:lnTo>
                    <a:pt x="2596355" y="1090094"/>
                  </a:lnTo>
                  <a:close/>
                  <a:moveTo>
                    <a:pt x="3174317" y="1558747"/>
                  </a:moveTo>
                  <a:lnTo>
                    <a:pt x="3067745" y="1558747"/>
                  </a:lnTo>
                  <a:lnTo>
                    <a:pt x="3174317" y="1665320"/>
                  </a:lnTo>
                  <a:close/>
                  <a:moveTo>
                    <a:pt x="2983234" y="1367664"/>
                  </a:moveTo>
                  <a:lnTo>
                    <a:pt x="2876661" y="1367664"/>
                  </a:lnTo>
                  <a:lnTo>
                    <a:pt x="2983234" y="1474236"/>
                  </a:lnTo>
                  <a:close/>
                  <a:moveTo>
                    <a:pt x="3556486" y="1940915"/>
                  </a:moveTo>
                  <a:lnTo>
                    <a:pt x="3449914" y="1940915"/>
                  </a:lnTo>
                  <a:lnTo>
                    <a:pt x="3556487" y="2047488"/>
                  </a:lnTo>
                  <a:close/>
                  <a:moveTo>
                    <a:pt x="3365402" y="1749831"/>
                  </a:moveTo>
                  <a:lnTo>
                    <a:pt x="3258830" y="1749831"/>
                  </a:lnTo>
                  <a:lnTo>
                    <a:pt x="3365402" y="1856404"/>
                  </a:lnTo>
                  <a:close/>
                  <a:moveTo>
                    <a:pt x="3761426" y="2144804"/>
                  </a:moveTo>
                  <a:lnTo>
                    <a:pt x="3654853" y="2144804"/>
                  </a:lnTo>
                  <a:lnTo>
                    <a:pt x="3761426" y="2251377"/>
                  </a:lnTo>
                  <a:close/>
                  <a:moveTo>
                    <a:pt x="2405874" y="657532"/>
                  </a:moveTo>
                  <a:lnTo>
                    <a:pt x="2314989" y="748417"/>
                  </a:lnTo>
                  <a:lnTo>
                    <a:pt x="2405874" y="748417"/>
                  </a:lnTo>
                  <a:close/>
                  <a:moveTo>
                    <a:pt x="2558894" y="794872"/>
                  </a:moveTo>
                  <a:lnTo>
                    <a:pt x="2452329" y="794872"/>
                  </a:lnTo>
                  <a:lnTo>
                    <a:pt x="2452329" y="901437"/>
                  </a:lnTo>
                  <a:close/>
                  <a:moveTo>
                    <a:pt x="2596355" y="830501"/>
                  </a:moveTo>
                  <a:lnTo>
                    <a:pt x="2489790" y="937067"/>
                  </a:lnTo>
                  <a:lnTo>
                    <a:pt x="2596355" y="937067"/>
                  </a:lnTo>
                  <a:close/>
                  <a:moveTo>
                    <a:pt x="2942138" y="1176278"/>
                  </a:moveTo>
                  <a:lnTo>
                    <a:pt x="2835566" y="1176277"/>
                  </a:lnTo>
                  <a:lnTo>
                    <a:pt x="2835566" y="1282850"/>
                  </a:lnTo>
                  <a:close/>
                  <a:moveTo>
                    <a:pt x="2789111" y="1023250"/>
                  </a:moveTo>
                  <a:lnTo>
                    <a:pt x="2682538" y="1129823"/>
                  </a:lnTo>
                  <a:lnTo>
                    <a:pt x="2789111" y="1129823"/>
                  </a:lnTo>
                  <a:close/>
                  <a:moveTo>
                    <a:pt x="2749382" y="983521"/>
                  </a:moveTo>
                  <a:lnTo>
                    <a:pt x="2642810" y="983522"/>
                  </a:lnTo>
                  <a:lnTo>
                    <a:pt x="2642810" y="1090094"/>
                  </a:lnTo>
                  <a:close/>
                  <a:moveTo>
                    <a:pt x="3327345" y="1558747"/>
                  </a:moveTo>
                  <a:lnTo>
                    <a:pt x="3220772" y="1558747"/>
                  </a:lnTo>
                  <a:lnTo>
                    <a:pt x="3220772" y="1665320"/>
                  </a:lnTo>
                  <a:close/>
                  <a:moveTo>
                    <a:pt x="3174317" y="1405720"/>
                  </a:moveTo>
                  <a:lnTo>
                    <a:pt x="3067745" y="1512292"/>
                  </a:lnTo>
                  <a:lnTo>
                    <a:pt x="3174317" y="1512292"/>
                  </a:lnTo>
                  <a:close/>
                  <a:moveTo>
                    <a:pt x="3136261" y="1367664"/>
                  </a:moveTo>
                  <a:lnTo>
                    <a:pt x="3029688" y="1367664"/>
                  </a:lnTo>
                  <a:lnTo>
                    <a:pt x="3029689" y="1474236"/>
                  </a:lnTo>
                  <a:close/>
                  <a:moveTo>
                    <a:pt x="2983234" y="1214636"/>
                  </a:moveTo>
                  <a:lnTo>
                    <a:pt x="2876661" y="1321209"/>
                  </a:lnTo>
                  <a:lnTo>
                    <a:pt x="2983234" y="1321209"/>
                  </a:lnTo>
                  <a:close/>
                  <a:moveTo>
                    <a:pt x="3709514" y="1940915"/>
                  </a:moveTo>
                  <a:lnTo>
                    <a:pt x="3602941" y="1940915"/>
                  </a:lnTo>
                  <a:lnTo>
                    <a:pt x="3602942" y="2047488"/>
                  </a:lnTo>
                  <a:close/>
                  <a:moveTo>
                    <a:pt x="3556487" y="1787888"/>
                  </a:moveTo>
                  <a:lnTo>
                    <a:pt x="3449914" y="1894460"/>
                  </a:lnTo>
                  <a:lnTo>
                    <a:pt x="3556486" y="1894460"/>
                  </a:lnTo>
                  <a:close/>
                  <a:moveTo>
                    <a:pt x="3518430" y="1749831"/>
                  </a:moveTo>
                  <a:lnTo>
                    <a:pt x="3411857" y="1749831"/>
                  </a:lnTo>
                  <a:lnTo>
                    <a:pt x="3411857" y="1856403"/>
                  </a:lnTo>
                  <a:close/>
                  <a:moveTo>
                    <a:pt x="3365402" y="1596803"/>
                  </a:moveTo>
                  <a:lnTo>
                    <a:pt x="3258830" y="1703376"/>
                  </a:lnTo>
                  <a:lnTo>
                    <a:pt x="3365402" y="1703376"/>
                  </a:lnTo>
                  <a:close/>
                  <a:moveTo>
                    <a:pt x="3761426" y="1991777"/>
                  </a:moveTo>
                  <a:lnTo>
                    <a:pt x="3654853" y="2098349"/>
                  </a:lnTo>
                  <a:lnTo>
                    <a:pt x="3761426" y="2098349"/>
                  </a:lnTo>
                  <a:close/>
                  <a:moveTo>
                    <a:pt x="2452329" y="641845"/>
                  </a:moveTo>
                  <a:lnTo>
                    <a:pt x="2452329" y="748417"/>
                  </a:lnTo>
                  <a:lnTo>
                    <a:pt x="2558901" y="748417"/>
                  </a:lnTo>
                  <a:close/>
                  <a:moveTo>
                    <a:pt x="2835566" y="1023250"/>
                  </a:moveTo>
                  <a:lnTo>
                    <a:pt x="2835566" y="1129822"/>
                  </a:lnTo>
                  <a:lnTo>
                    <a:pt x="2942138" y="1129822"/>
                  </a:lnTo>
                  <a:close/>
                  <a:moveTo>
                    <a:pt x="2642810" y="830494"/>
                  </a:moveTo>
                  <a:lnTo>
                    <a:pt x="2642810" y="937066"/>
                  </a:lnTo>
                  <a:lnTo>
                    <a:pt x="2749382" y="937066"/>
                  </a:lnTo>
                  <a:close/>
                  <a:moveTo>
                    <a:pt x="3220772" y="1405720"/>
                  </a:moveTo>
                  <a:lnTo>
                    <a:pt x="3220772" y="1512292"/>
                  </a:lnTo>
                  <a:lnTo>
                    <a:pt x="3327344" y="1512292"/>
                  </a:lnTo>
                  <a:close/>
                  <a:moveTo>
                    <a:pt x="3029688" y="1214636"/>
                  </a:moveTo>
                  <a:lnTo>
                    <a:pt x="3029688" y="1321209"/>
                  </a:lnTo>
                  <a:lnTo>
                    <a:pt x="3136261" y="1321209"/>
                  </a:lnTo>
                  <a:close/>
                  <a:moveTo>
                    <a:pt x="3602941" y="1787888"/>
                  </a:moveTo>
                  <a:lnTo>
                    <a:pt x="3602941" y="1894460"/>
                  </a:lnTo>
                  <a:lnTo>
                    <a:pt x="3709514" y="1894460"/>
                  </a:lnTo>
                  <a:close/>
                  <a:moveTo>
                    <a:pt x="3411857" y="1596803"/>
                  </a:moveTo>
                  <a:lnTo>
                    <a:pt x="3411857" y="1703376"/>
                  </a:lnTo>
                  <a:lnTo>
                    <a:pt x="3518429" y="1703376"/>
                  </a:lnTo>
                  <a:close/>
                  <a:moveTo>
                    <a:pt x="2353083" y="150965"/>
                  </a:moveTo>
                  <a:lnTo>
                    <a:pt x="2025288" y="132265"/>
                  </a:lnTo>
                  <a:lnTo>
                    <a:pt x="2071608" y="178585"/>
                  </a:lnTo>
                  <a:lnTo>
                    <a:pt x="2093619" y="156574"/>
                  </a:lnTo>
                  <a:lnTo>
                    <a:pt x="2220546" y="283501"/>
                  </a:lnTo>
                  <a:close/>
                  <a:moveTo>
                    <a:pt x="2523312" y="286240"/>
                  </a:moveTo>
                  <a:lnTo>
                    <a:pt x="2373298" y="436253"/>
                  </a:lnTo>
                  <a:lnTo>
                    <a:pt x="2500225" y="563180"/>
                  </a:lnTo>
                  <a:lnTo>
                    <a:pt x="2473487" y="589919"/>
                  </a:lnTo>
                  <a:lnTo>
                    <a:pt x="2618667" y="735099"/>
                  </a:lnTo>
                  <a:lnTo>
                    <a:pt x="2619582" y="734183"/>
                  </a:lnTo>
                  <a:lnTo>
                    <a:pt x="2812338" y="926939"/>
                  </a:lnTo>
                  <a:lnTo>
                    <a:pt x="2845693" y="960294"/>
                  </a:lnTo>
                  <a:lnTo>
                    <a:pt x="3005093" y="1119693"/>
                  </a:lnTo>
                  <a:lnTo>
                    <a:pt x="3006461" y="1118325"/>
                  </a:lnTo>
                  <a:lnTo>
                    <a:pt x="3197545" y="1309409"/>
                  </a:lnTo>
                  <a:lnTo>
                    <a:pt x="3232572" y="1344436"/>
                  </a:lnTo>
                  <a:lnTo>
                    <a:pt x="3246403" y="1358267"/>
                  </a:lnTo>
                  <a:close/>
                  <a:moveTo>
                    <a:pt x="2523816" y="30335"/>
                  </a:moveTo>
                  <a:lnTo>
                    <a:pt x="2626629" y="133149"/>
                  </a:lnTo>
                  <a:lnTo>
                    <a:pt x="2552082" y="207696"/>
                  </a:lnTo>
                  <a:lnTo>
                    <a:pt x="2576968" y="232583"/>
                  </a:lnTo>
                  <a:lnTo>
                    <a:pt x="2575182" y="234369"/>
                  </a:lnTo>
                  <a:lnTo>
                    <a:pt x="3513251" y="1625113"/>
                  </a:lnTo>
                  <a:lnTo>
                    <a:pt x="3579714" y="1691577"/>
                  </a:lnTo>
                  <a:lnTo>
                    <a:pt x="3614741" y="1726603"/>
                  </a:lnTo>
                  <a:lnTo>
                    <a:pt x="3784128" y="1895991"/>
                  </a:lnTo>
                  <a:lnTo>
                    <a:pt x="3784653" y="1895466"/>
                  </a:lnTo>
                  <a:lnTo>
                    <a:pt x="3802957" y="1913770"/>
                  </a:lnTo>
                  <a:lnTo>
                    <a:pt x="3802957" y="1914820"/>
                  </a:lnTo>
                  <a:lnTo>
                    <a:pt x="3805825" y="1917687"/>
                  </a:lnTo>
                  <a:lnTo>
                    <a:pt x="3802957" y="1920555"/>
                  </a:lnTo>
                  <a:lnTo>
                    <a:pt x="3802957" y="2329384"/>
                  </a:lnTo>
                  <a:lnTo>
                    <a:pt x="3784653" y="2347688"/>
                  </a:lnTo>
                  <a:lnTo>
                    <a:pt x="3580239" y="2143274"/>
                  </a:lnTo>
                  <a:lnTo>
                    <a:pt x="3579714" y="2143798"/>
                  </a:lnTo>
                  <a:lnTo>
                    <a:pt x="3514414" y="2078498"/>
                  </a:lnTo>
                  <a:lnTo>
                    <a:pt x="2992605" y="2600306"/>
                  </a:lnTo>
                  <a:lnTo>
                    <a:pt x="2990741" y="2611151"/>
                  </a:lnTo>
                  <a:lnTo>
                    <a:pt x="2771416" y="2767764"/>
                  </a:lnTo>
                  <a:lnTo>
                    <a:pt x="2746140" y="2742487"/>
                  </a:lnTo>
                  <a:lnTo>
                    <a:pt x="2670170" y="2818456"/>
                  </a:lnTo>
                  <a:lnTo>
                    <a:pt x="2651401" y="2799687"/>
                  </a:lnTo>
                  <a:cubicBezTo>
                    <a:pt x="2625528" y="2785735"/>
                    <a:pt x="2592950" y="2788926"/>
                    <a:pt x="2569612" y="2809139"/>
                  </a:cubicBezTo>
                  <a:cubicBezTo>
                    <a:pt x="2540180" y="2834630"/>
                    <a:pt x="2535445" y="2878528"/>
                    <a:pt x="2558763" y="2909709"/>
                  </a:cubicBezTo>
                  <a:cubicBezTo>
                    <a:pt x="2580225" y="2939886"/>
                    <a:pt x="2602221" y="2944074"/>
                    <a:pt x="2698387" y="2956528"/>
                  </a:cubicBezTo>
                  <a:cubicBezTo>
                    <a:pt x="2612716" y="3019512"/>
                    <a:pt x="2549084" y="3004923"/>
                    <a:pt x="2499317" y="2954166"/>
                  </a:cubicBezTo>
                  <a:cubicBezTo>
                    <a:pt x="2449549" y="2903408"/>
                    <a:pt x="2462151" y="2804007"/>
                    <a:pt x="2521014" y="2753027"/>
                  </a:cubicBezTo>
                  <a:cubicBezTo>
                    <a:pt x="2561003" y="2718393"/>
                    <a:pt x="2614554" y="2708748"/>
                    <a:pt x="2661444" y="2725347"/>
                  </a:cubicBezTo>
                  <a:lnTo>
                    <a:pt x="2695222" y="2691569"/>
                  </a:lnTo>
                  <a:lnTo>
                    <a:pt x="2669947" y="2666294"/>
                  </a:lnTo>
                  <a:lnTo>
                    <a:pt x="2810390" y="2469612"/>
                  </a:lnTo>
                  <a:lnTo>
                    <a:pt x="2809356" y="2468579"/>
                  </a:lnTo>
                  <a:lnTo>
                    <a:pt x="2815551" y="2462385"/>
                  </a:lnTo>
                  <a:lnTo>
                    <a:pt x="2826559" y="2446968"/>
                  </a:lnTo>
                  <a:lnTo>
                    <a:pt x="2831882" y="2446053"/>
                  </a:lnTo>
                  <a:lnTo>
                    <a:pt x="3356925" y="1921010"/>
                  </a:lnTo>
                  <a:lnTo>
                    <a:pt x="3353603" y="1917688"/>
                  </a:lnTo>
                  <a:lnTo>
                    <a:pt x="3197545" y="1761630"/>
                  </a:lnTo>
                  <a:lnTo>
                    <a:pt x="3197544" y="1761631"/>
                  </a:lnTo>
                  <a:lnTo>
                    <a:pt x="3006461" y="1570547"/>
                  </a:lnTo>
                  <a:lnTo>
                    <a:pt x="2971434" y="1535520"/>
                  </a:lnTo>
                  <a:lnTo>
                    <a:pt x="2813706" y="1377793"/>
                  </a:lnTo>
                  <a:lnTo>
                    <a:pt x="2812338" y="1379161"/>
                  </a:lnTo>
                  <a:lnTo>
                    <a:pt x="2619582" y="1186405"/>
                  </a:lnTo>
                  <a:lnTo>
                    <a:pt x="2586227" y="1153050"/>
                  </a:lnTo>
                  <a:lnTo>
                    <a:pt x="2430017" y="996839"/>
                  </a:lnTo>
                  <a:lnTo>
                    <a:pt x="2429101" y="997755"/>
                  </a:lnTo>
                  <a:lnTo>
                    <a:pt x="2247376" y="816030"/>
                  </a:lnTo>
                  <a:lnTo>
                    <a:pt x="2194721" y="868684"/>
                  </a:lnTo>
                  <a:lnTo>
                    <a:pt x="2169629" y="843592"/>
                  </a:lnTo>
                  <a:lnTo>
                    <a:pt x="2012511" y="1000710"/>
                  </a:lnTo>
                  <a:lnTo>
                    <a:pt x="1948715" y="936915"/>
                  </a:lnTo>
                  <a:lnTo>
                    <a:pt x="1776261" y="1109369"/>
                  </a:lnTo>
                  <a:lnTo>
                    <a:pt x="1741234" y="1144396"/>
                  </a:lnTo>
                  <a:lnTo>
                    <a:pt x="1585176" y="1300453"/>
                  </a:lnTo>
                  <a:lnTo>
                    <a:pt x="1550150" y="1335480"/>
                  </a:lnTo>
                  <a:lnTo>
                    <a:pt x="1394093" y="1491537"/>
                  </a:lnTo>
                  <a:lnTo>
                    <a:pt x="1359065" y="1526564"/>
                  </a:lnTo>
                  <a:lnTo>
                    <a:pt x="1201338" y="1684291"/>
                  </a:lnTo>
                  <a:lnTo>
                    <a:pt x="1202706" y="1685660"/>
                  </a:lnTo>
                  <a:lnTo>
                    <a:pt x="1009951" y="1878416"/>
                  </a:lnTo>
                  <a:lnTo>
                    <a:pt x="976596" y="1911771"/>
                  </a:lnTo>
                  <a:lnTo>
                    <a:pt x="820385" y="2067981"/>
                  </a:lnTo>
                  <a:lnTo>
                    <a:pt x="821301" y="2068897"/>
                  </a:lnTo>
                  <a:lnTo>
                    <a:pt x="612116" y="2278081"/>
                  </a:lnTo>
                  <a:lnTo>
                    <a:pt x="673628" y="2339593"/>
                  </a:lnTo>
                  <a:lnTo>
                    <a:pt x="567426" y="2445795"/>
                  </a:lnTo>
                  <a:lnTo>
                    <a:pt x="672230" y="2550598"/>
                  </a:lnTo>
                  <a:lnTo>
                    <a:pt x="566028" y="2656800"/>
                  </a:lnTo>
                  <a:lnTo>
                    <a:pt x="0" y="2090772"/>
                  </a:lnTo>
                  <a:lnTo>
                    <a:pt x="106202" y="1984570"/>
                  </a:lnTo>
                  <a:lnTo>
                    <a:pt x="211005" y="2089373"/>
                  </a:lnTo>
                  <a:lnTo>
                    <a:pt x="317206" y="1983171"/>
                  </a:lnTo>
                  <a:lnTo>
                    <a:pt x="386005" y="2051970"/>
                  </a:lnTo>
                  <a:lnTo>
                    <a:pt x="558644" y="1879331"/>
                  </a:lnTo>
                  <a:lnTo>
                    <a:pt x="557729" y="1878415"/>
                  </a:lnTo>
                  <a:lnTo>
                    <a:pt x="750485" y="1685660"/>
                  </a:lnTo>
                  <a:lnTo>
                    <a:pt x="783839" y="1652305"/>
                  </a:lnTo>
                  <a:lnTo>
                    <a:pt x="943239" y="1492905"/>
                  </a:lnTo>
                  <a:lnTo>
                    <a:pt x="941871" y="1491537"/>
                  </a:lnTo>
                  <a:lnTo>
                    <a:pt x="1132954" y="1300453"/>
                  </a:lnTo>
                  <a:lnTo>
                    <a:pt x="1167982" y="1265426"/>
                  </a:lnTo>
                  <a:lnTo>
                    <a:pt x="1324039" y="1109369"/>
                  </a:lnTo>
                  <a:lnTo>
                    <a:pt x="1359065" y="1074342"/>
                  </a:lnTo>
                  <a:lnTo>
                    <a:pt x="1515123" y="918285"/>
                  </a:lnTo>
                  <a:lnTo>
                    <a:pt x="1550150" y="883258"/>
                  </a:lnTo>
                  <a:lnTo>
                    <a:pt x="1722604" y="710804"/>
                  </a:lnTo>
                  <a:lnTo>
                    <a:pt x="1656089" y="644289"/>
                  </a:lnTo>
                  <a:lnTo>
                    <a:pt x="1813208" y="487170"/>
                  </a:lnTo>
                  <a:lnTo>
                    <a:pt x="1788115" y="462078"/>
                  </a:lnTo>
                  <a:lnTo>
                    <a:pt x="1817021" y="433172"/>
                  </a:lnTo>
                  <a:lnTo>
                    <a:pt x="1638436" y="254587"/>
                  </a:lnTo>
                  <a:lnTo>
                    <a:pt x="1893022" y="0"/>
                  </a:lnTo>
                  <a:lnTo>
                    <a:pt x="1948799" y="55777"/>
                  </a:lnTo>
                  <a:lnTo>
                    <a:pt x="2421315" y="82732"/>
                  </a:lnTo>
                  <a:lnTo>
                    <a:pt x="2424216" y="79831"/>
                  </a:lnTo>
                  <a:lnTo>
                    <a:pt x="2449269" y="104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4" name="Rectangle 41">
              <a:extLst>
                <a:ext uri="{FF2B5EF4-FFF2-40B4-BE49-F238E27FC236}">
                  <a16:creationId xmlns:a16="http://schemas.microsoft.com/office/drawing/2014/main" id="{90594B70-69D3-4445-99CD-EEF7C86197E7}"/>
                </a:ext>
              </a:extLst>
            </p:cNvPr>
            <p:cNvSpPr>
              <a:spLocks/>
            </p:cNvSpPr>
            <p:nvPr/>
          </p:nvSpPr>
          <p:spPr>
            <a:xfrm rot="2992674">
              <a:off x="3881183" y="1940579"/>
              <a:ext cx="432929" cy="432929"/>
            </a:xfrm>
            <a:custGeom>
              <a:avLst/>
              <a:gdLst/>
              <a:ahLst/>
              <a:cxnLst/>
              <a:rect l="l" t="t" r="r" b="b"/>
              <a:pathLst>
                <a:path w="3888423" h="3970014">
                  <a:moveTo>
                    <a:pt x="1259577" y="2471243"/>
                  </a:moveTo>
                  <a:cubicBezTo>
                    <a:pt x="1293292" y="2471243"/>
                    <a:pt x="1320623" y="2543205"/>
                    <a:pt x="1320623" y="2631975"/>
                  </a:cubicBezTo>
                  <a:cubicBezTo>
                    <a:pt x="1320623" y="2720745"/>
                    <a:pt x="1293292" y="2792707"/>
                    <a:pt x="1259577" y="2792707"/>
                  </a:cubicBezTo>
                  <a:cubicBezTo>
                    <a:pt x="1225862" y="2792707"/>
                    <a:pt x="1198531" y="2720745"/>
                    <a:pt x="1198531" y="2631975"/>
                  </a:cubicBezTo>
                  <a:cubicBezTo>
                    <a:pt x="1198531" y="2543205"/>
                    <a:pt x="1225862" y="2471243"/>
                    <a:pt x="1259577" y="2471243"/>
                  </a:cubicBezTo>
                  <a:close/>
                  <a:moveTo>
                    <a:pt x="1710471" y="2470362"/>
                  </a:moveTo>
                  <a:cubicBezTo>
                    <a:pt x="1741030" y="2470028"/>
                    <a:pt x="1768823" y="2488083"/>
                    <a:pt x="1781169" y="2516203"/>
                  </a:cubicBezTo>
                  <a:cubicBezTo>
                    <a:pt x="1793845" y="2545068"/>
                    <a:pt x="1787700" y="2578742"/>
                    <a:pt x="1765642" y="2601268"/>
                  </a:cubicBezTo>
                  <a:cubicBezTo>
                    <a:pt x="1750827" y="2616399"/>
                    <a:pt x="1730831" y="2624459"/>
                    <a:pt x="1710472" y="2623745"/>
                  </a:cubicBezTo>
                  <a:close/>
                  <a:moveTo>
                    <a:pt x="2456093" y="2374056"/>
                  </a:moveTo>
                  <a:lnTo>
                    <a:pt x="2456093" y="2889893"/>
                  </a:lnTo>
                  <a:lnTo>
                    <a:pt x="2566690" y="2889893"/>
                  </a:lnTo>
                  <a:lnTo>
                    <a:pt x="2566690" y="2706284"/>
                  </a:lnTo>
                  <a:lnTo>
                    <a:pt x="2632197" y="2884955"/>
                  </a:lnTo>
                  <a:lnTo>
                    <a:pt x="2635843" y="2883618"/>
                  </a:lnTo>
                  <a:lnTo>
                    <a:pt x="2635843" y="2889893"/>
                  </a:lnTo>
                  <a:lnTo>
                    <a:pt x="2746439" y="2889893"/>
                  </a:lnTo>
                  <a:lnTo>
                    <a:pt x="2746439" y="2374056"/>
                  </a:lnTo>
                  <a:lnTo>
                    <a:pt x="2635843" y="2374056"/>
                  </a:lnTo>
                  <a:lnTo>
                    <a:pt x="2635843" y="2573614"/>
                  </a:lnTo>
                  <a:lnTo>
                    <a:pt x="2566690" y="2385000"/>
                  </a:lnTo>
                  <a:lnTo>
                    <a:pt x="2566690" y="2374056"/>
                  </a:lnTo>
                  <a:close/>
                  <a:moveTo>
                    <a:pt x="2032426" y="2374056"/>
                  </a:moveTo>
                  <a:lnTo>
                    <a:pt x="2032426" y="2889895"/>
                  </a:lnTo>
                  <a:lnTo>
                    <a:pt x="2115405" y="2889895"/>
                  </a:lnTo>
                  <a:lnTo>
                    <a:pt x="2143023" y="2889895"/>
                  </a:lnTo>
                  <a:lnTo>
                    <a:pt x="2308949" y="2889895"/>
                  </a:lnTo>
                  <a:lnTo>
                    <a:pt x="2308949" y="2779299"/>
                  </a:lnTo>
                  <a:lnTo>
                    <a:pt x="2143023" y="2779299"/>
                  </a:lnTo>
                  <a:lnTo>
                    <a:pt x="2143023" y="2686401"/>
                  </a:lnTo>
                  <a:lnTo>
                    <a:pt x="2308949" y="2686401"/>
                  </a:lnTo>
                  <a:lnTo>
                    <a:pt x="2308949" y="2575804"/>
                  </a:lnTo>
                  <a:lnTo>
                    <a:pt x="2143023" y="2575804"/>
                  </a:lnTo>
                  <a:lnTo>
                    <a:pt x="2143023" y="2484653"/>
                  </a:lnTo>
                  <a:lnTo>
                    <a:pt x="2308949" y="2484653"/>
                  </a:lnTo>
                  <a:lnTo>
                    <a:pt x="2308949" y="2374056"/>
                  </a:lnTo>
                  <a:lnTo>
                    <a:pt x="2143023" y="2374056"/>
                  </a:lnTo>
                  <a:lnTo>
                    <a:pt x="2115405" y="2374056"/>
                  </a:lnTo>
                  <a:close/>
                  <a:moveTo>
                    <a:pt x="1259577" y="2374056"/>
                  </a:moveTo>
                  <a:cubicBezTo>
                    <a:pt x="1172187" y="2374056"/>
                    <a:pt x="1101344" y="2489530"/>
                    <a:pt x="1101344" y="2631975"/>
                  </a:cubicBezTo>
                  <a:cubicBezTo>
                    <a:pt x="1101344" y="2774420"/>
                    <a:pt x="1172187" y="2889894"/>
                    <a:pt x="1259577" y="2889894"/>
                  </a:cubicBezTo>
                  <a:cubicBezTo>
                    <a:pt x="1346967" y="2889894"/>
                    <a:pt x="1417810" y="2774420"/>
                    <a:pt x="1417810" y="2631975"/>
                  </a:cubicBezTo>
                  <a:cubicBezTo>
                    <a:pt x="1417810" y="2489530"/>
                    <a:pt x="1346967" y="2374056"/>
                    <a:pt x="1259577" y="2374056"/>
                  </a:cubicBezTo>
                  <a:close/>
                  <a:moveTo>
                    <a:pt x="1599876" y="2366688"/>
                  </a:moveTo>
                  <a:lnTo>
                    <a:pt x="1599875" y="2882524"/>
                  </a:lnTo>
                  <a:lnTo>
                    <a:pt x="1710472" y="2882525"/>
                  </a:lnTo>
                  <a:lnTo>
                    <a:pt x="1710472" y="2723975"/>
                  </a:lnTo>
                  <a:cubicBezTo>
                    <a:pt x="1757507" y="2725624"/>
                    <a:pt x="1803701" y="2707003"/>
                    <a:pt x="1837929" y="2672047"/>
                  </a:cubicBezTo>
                  <a:cubicBezTo>
                    <a:pt x="1888884" y="2620006"/>
                    <a:pt x="1903084" y="2542214"/>
                    <a:pt x="1873801" y="2475527"/>
                  </a:cubicBezTo>
                  <a:cubicBezTo>
                    <a:pt x="1845275" y="2410565"/>
                    <a:pt x="1781067" y="2368851"/>
                    <a:pt x="1710472" y="2369624"/>
                  </a:cubicBezTo>
                  <a:lnTo>
                    <a:pt x="1710471" y="2366688"/>
                  </a:lnTo>
                  <a:close/>
                  <a:moveTo>
                    <a:pt x="920754" y="2169815"/>
                  </a:moveTo>
                  <a:lnTo>
                    <a:pt x="3008986" y="2169815"/>
                  </a:lnTo>
                  <a:lnTo>
                    <a:pt x="3008986" y="3105919"/>
                  </a:lnTo>
                  <a:lnTo>
                    <a:pt x="920754" y="3105919"/>
                  </a:lnTo>
                  <a:close/>
                  <a:moveTo>
                    <a:pt x="632722" y="1985007"/>
                  </a:moveTo>
                  <a:lnTo>
                    <a:pt x="632722" y="3321943"/>
                  </a:lnTo>
                  <a:lnTo>
                    <a:pt x="3297018" y="3321943"/>
                  </a:lnTo>
                  <a:lnTo>
                    <a:pt x="3297018" y="1985007"/>
                  </a:lnTo>
                  <a:close/>
                  <a:moveTo>
                    <a:pt x="2657019" y="761679"/>
                  </a:moveTo>
                  <a:lnTo>
                    <a:pt x="2760733" y="1606387"/>
                  </a:lnTo>
                  <a:lnTo>
                    <a:pt x="2761762" y="1614761"/>
                  </a:lnTo>
                  <a:lnTo>
                    <a:pt x="2762330" y="1614691"/>
                  </a:lnTo>
                  <a:cubicBezTo>
                    <a:pt x="2780335" y="1740615"/>
                    <a:pt x="2862522" y="1833408"/>
                    <a:pt x="2948897" y="1824230"/>
                  </a:cubicBezTo>
                  <a:cubicBezTo>
                    <a:pt x="3036464" y="1814924"/>
                    <a:pt x="3095979" y="1704243"/>
                    <a:pt x="3083047" y="1575312"/>
                  </a:cubicBezTo>
                  <a:lnTo>
                    <a:pt x="3083347" y="1575275"/>
                  </a:lnTo>
                  <a:lnTo>
                    <a:pt x="2983448" y="761679"/>
                  </a:lnTo>
                  <a:close/>
                  <a:moveTo>
                    <a:pt x="2205921" y="761679"/>
                  </a:moveTo>
                  <a:lnTo>
                    <a:pt x="2264137" y="1594263"/>
                  </a:lnTo>
                  <a:cubicBezTo>
                    <a:pt x="2264333" y="1597068"/>
                    <a:pt x="2264530" y="1599874"/>
                    <a:pt x="2264726" y="1602679"/>
                  </a:cubicBezTo>
                  <a:lnTo>
                    <a:pt x="2265297" y="1602640"/>
                  </a:lnTo>
                  <a:cubicBezTo>
                    <a:pt x="2276686" y="1729333"/>
                    <a:pt x="2353905" y="1826300"/>
                    <a:pt x="2440641" y="1821655"/>
                  </a:cubicBezTo>
                  <a:cubicBezTo>
                    <a:pt x="2528577" y="1816945"/>
                    <a:pt x="2593802" y="1709530"/>
                    <a:pt x="2587636" y="1580099"/>
                  </a:cubicBezTo>
                  <a:lnTo>
                    <a:pt x="2587937" y="1580078"/>
                  </a:lnTo>
                  <a:lnTo>
                    <a:pt x="2530706" y="761679"/>
                  </a:lnTo>
                  <a:close/>
                  <a:moveTo>
                    <a:pt x="1761700" y="761679"/>
                  </a:moveTo>
                  <a:cubicBezTo>
                    <a:pt x="1761699" y="1032443"/>
                    <a:pt x="1761699" y="1303208"/>
                    <a:pt x="1761698" y="1573972"/>
                  </a:cubicBezTo>
                  <a:lnTo>
                    <a:pt x="1761698" y="1582410"/>
                  </a:lnTo>
                  <a:lnTo>
                    <a:pt x="1762270" y="1582410"/>
                  </a:lnTo>
                  <a:cubicBezTo>
                    <a:pt x="1764795" y="1709590"/>
                    <a:pt x="1835062" y="1811707"/>
                    <a:pt x="1921910" y="1813122"/>
                  </a:cubicBezTo>
                  <a:cubicBezTo>
                    <a:pt x="2009960" y="1814558"/>
                    <a:pt x="2082519" y="1711955"/>
                    <a:pt x="2085398" y="1582410"/>
                  </a:cubicBezTo>
                  <a:lnTo>
                    <a:pt x="2085698" y="1582410"/>
                  </a:lnTo>
                  <a:cubicBezTo>
                    <a:pt x="2085698" y="1308834"/>
                    <a:pt x="2085698" y="1035256"/>
                    <a:pt x="2085696" y="761679"/>
                  </a:cubicBezTo>
                  <a:close/>
                  <a:moveTo>
                    <a:pt x="3411320" y="761678"/>
                  </a:moveTo>
                  <a:lnTo>
                    <a:pt x="3078803" y="761679"/>
                  </a:lnTo>
                  <a:lnTo>
                    <a:pt x="3277545" y="1622538"/>
                  </a:lnTo>
                  <a:lnTo>
                    <a:pt x="3279443" y="1630759"/>
                  </a:lnTo>
                  <a:lnTo>
                    <a:pt x="3280000" y="1630631"/>
                  </a:lnTo>
                  <a:cubicBezTo>
                    <a:pt x="3311069" y="1753983"/>
                    <a:pt x="3402507" y="1837676"/>
                    <a:pt x="3487448" y="1819520"/>
                  </a:cubicBezTo>
                  <a:cubicBezTo>
                    <a:pt x="3573564" y="1801112"/>
                    <a:pt x="3621183" y="1684815"/>
                    <a:pt x="3594846" y="1557943"/>
                  </a:cubicBezTo>
                  <a:lnTo>
                    <a:pt x="3595140" y="1557876"/>
                  </a:lnTo>
                  <a:close/>
                  <a:moveTo>
                    <a:pt x="1633002" y="761678"/>
                  </a:moveTo>
                  <a:lnTo>
                    <a:pt x="1308563" y="761679"/>
                  </a:lnTo>
                  <a:lnTo>
                    <a:pt x="1266057" y="1572672"/>
                  </a:lnTo>
                  <a:lnTo>
                    <a:pt x="1265616" y="1581099"/>
                  </a:lnTo>
                  <a:lnTo>
                    <a:pt x="1266187" y="1581128"/>
                  </a:lnTo>
                  <a:cubicBezTo>
                    <a:pt x="1262052" y="1708267"/>
                    <a:pt x="1326878" y="1813921"/>
                    <a:pt x="1413534" y="1819881"/>
                  </a:cubicBezTo>
                  <a:cubicBezTo>
                    <a:pt x="1501387" y="1825922"/>
                    <a:pt x="1579217" y="1727257"/>
                    <a:pt x="1588872" y="1598040"/>
                  </a:cubicBezTo>
                  <a:lnTo>
                    <a:pt x="1589172" y="1598055"/>
                  </a:lnTo>
                  <a:close/>
                  <a:moveTo>
                    <a:pt x="863949" y="761678"/>
                  </a:moveTo>
                  <a:lnTo>
                    <a:pt x="765078" y="1566901"/>
                  </a:lnTo>
                  <a:lnTo>
                    <a:pt x="764050" y="1575275"/>
                  </a:lnTo>
                  <a:lnTo>
                    <a:pt x="764617" y="1575345"/>
                  </a:lnTo>
                  <a:cubicBezTo>
                    <a:pt x="751624" y="1701884"/>
                    <a:pt x="808922" y="1811803"/>
                    <a:pt x="894951" y="1823794"/>
                  </a:cubicBezTo>
                  <a:cubicBezTo>
                    <a:pt x="982168" y="1835949"/>
                    <a:pt x="1066691" y="1742953"/>
                    <a:pt x="1085336" y="1614724"/>
                  </a:cubicBezTo>
                  <a:lnTo>
                    <a:pt x="1085635" y="1614761"/>
                  </a:lnTo>
                  <a:lnTo>
                    <a:pt x="1190378" y="761679"/>
                  </a:lnTo>
                  <a:close/>
                  <a:moveTo>
                    <a:pt x="295535" y="441623"/>
                  </a:moveTo>
                  <a:lnTo>
                    <a:pt x="3583899" y="441623"/>
                  </a:lnTo>
                  <a:cubicBezTo>
                    <a:pt x="3610412" y="441623"/>
                    <a:pt x="3631905" y="463116"/>
                    <a:pt x="3631905" y="489629"/>
                  </a:cubicBezTo>
                  <a:lnTo>
                    <a:pt x="3631905" y="655863"/>
                  </a:lnTo>
                  <a:lnTo>
                    <a:pt x="3884522" y="1666330"/>
                  </a:lnTo>
                  <a:cubicBezTo>
                    <a:pt x="3909974" y="1748325"/>
                    <a:pt x="3809191" y="1900953"/>
                    <a:pt x="3631905" y="1666330"/>
                  </a:cubicBezTo>
                  <a:lnTo>
                    <a:pt x="3631905" y="3970014"/>
                  </a:lnTo>
                  <a:lnTo>
                    <a:pt x="247529" y="3970014"/>
                  </a:lnTo>
                  <a:lnTo>
                    <a:pt x="247529" y="1768425"/>
                  </a:lnTo>
                  <a:cubicBezTo>
                    <a:pt x="263724" y="1795996"/>
                    <a:pt x="288366" y="1813812"/>
                    <a:pt x="317369" y="1820473"/>
                  </a:cubicBezTo>
                  <a:cubicBezTo>
                    <a:pt x="403196" y="1840184"/>
                    <a:pt x="495502" y="1754908"/>
                    <a:pt x="525251" y="1628793"/>
                  </a:cubicBezTo>
                  <a:lnTo>
                    <a:pt x="525545" y="1628855"/>
                  </a:lnTo>
                  <a:lnTo>
                    <a:pt x="709866" y="761679"/>
                  </a:lnTo>
                  <a:lnTo>
                    <a:pt x="378634" y="761679"/>
                  </a:lnTo>
                  <a:lnTo>
                    <a:pt x="210380" y="1553239"/>
                  </a:lnTo>
                  <a:lnTo>
                    <a:pt x="208625" y="1561492"/>
                  </a:lnTo>
                  <a:lnTo>
                    <a:pt x="209185" y="1561611"/>
                  </a:lnTo>
                  <a:cubicBezTo>
                    <a:pt x="202164" y="1598200"/>
                    <a:pt x="201274" y="1633895"/>
                    <a:pt x="207433" y="1666330"/>
                  </a:cubicBezTo>
                  <a:cubicBezTo>
                    <a:pt x="113985" y="1883037"/>
                    <a:pt x="-32319" y="1816968"/>
                    <a:pt x="6372" y="1666330"/>
                  </a:cubicBezTo>
                  <a:lnTo>
                    <a:pt x="249769" y="692744"/>
                  </a:lnTo>
                  <a:cubicBezTo>
                    <a:pt x="247993" y="689334"/>
                    <a:pt x="247529" y="685546"/>
                    <a:pt x="247529" y="681649"/>
                  </a:cubicBezTo>
                  <a:lnTo>
                    <a:pt x="247529" y="489629"/>
                  </a:lnTo>
                  <a:cubicBezTo>
                    <a:pt x="247529" y="463116"/>
                    <a:pt x="269022" y="441623"/>
                    <a:pt x="295535" y="441623"/>
                  </a:cubicBezTo>
                  <a:close/>
                  <a:moveTo>
                    <a:pt x="307785" y="0"/>
                  </a:moveTo>
                  <a:lnTo>
                    <a:pt x="3571649" y="0"/>
                  </a:lnTo>
                  <a:cubicBezTo>
                    <a:pt x="3604927" y="0"/>
                    <a:pt x="3631905" y="26978"/>
                    <a:pt x="3631905" y="60256"/>
                  </a:cubicBezTo>
                  <a:lnTo>
                    <a:pt x="3631905" y="301273"/>
                  </a:lnTo>
                  <a:cubicBezTo>
                    <a:pt x="3631905" y="334551"/>
                    <a:pt x="3604927" y="361529"/>
                    <a:pt x="3571649" y="361529"/>
                  </a:cubicBezTo>
                  <a:lnTo>
                    <a:pt x="307785" y="361529"/>
                  </a:lnTo>
                  <a:cubicBezTo>
                    <a:pt x="274507" y="361529"/>
                    <a:pt x="247529" y="334551"/>
                    <a:pt x="247529" y="301273"/>
                  </a:cubicBezTo>
                  <a:lnTo>
                    <a:pt x="247529" y="60256"/>
                  </a:lnTo>
                  <a:cubicBezTo>
                    <a:pt x="247529" y="26978"/>
                    <a:pt x="274507" y="0"/>
                    <a:pt x="30778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5" name="Isosceles Triangle 3">
              <a:extLst>
                <a:ext uri="{FF2B5EF4-FFF2-40B4-BE49-F238E27FC236}">
                  <a16:creationId xmlns:a16="http://schemas.microsoft.com/office/drawing/2014/main" id="{6D27A987-4F07-487D-BB68-669B961AF957}"/>
                </a:ext>
              </a:extLst>
            </p:cNvPr>
            <p:cNvSpPr>
              <a:spLocks noChangeAspect="1"/>
            </p:cNvSpPr>
            <p:nvPr/>
          </p:nvSpPr>
          <p:spPr>
            <a:xfrm rot="6711330">
              <a:off x="4248131" y="3538128"/>
              <a:ext cx="432521" cy="432929"/>
            </a:xfrm>
            <a:custGeom>
              <a:avLst/>
              <a:gdLst/>
              <a:ahLst/>
              <a:cxnLst/>
              <a:rect l="l" t="t" r="r" b="b"/>
              <a:pathLst>
                <a:path w="3935086" h="3938802">
                  <a:moveTo>
                    <a:pt x="1861742" y="3314001"/>
                  </a:moveTo>
                  <a:cubicBezTo>
                    <a:pt x="1921395" y="3314001"/>
                    <a:pt x="1969754" y="3362360"/>
                    <a:pt x="1969754" y="3422013"/>
                  </a:cubicBezTo>
                  <a:cubicBezTo>
                    <a:pt x="1969754" y="3481666"/>
                    <a:pt x="1921395" y="3530025"/>
                    <a:pt x="1861742" y="3530025"/>
                  </a:cubicBezTo>
                  <a:cubicBezTo>
                    <a:pt x="1802089" y="3530025"/>
                    <a:pt x="1753730" y="3481666"/>
                    <a:pt x="1753730" y="3422013"/>
                  </a:cubicBezTo>
                  <a:cubicBezTo>
                    <a:pt x="1753730" y="3362360"/>
                    <a:pt x="1802089" y="3314001"/>
                    <a:pt x="1861742" y="3314001"/>
                  </a:cubicBezTo>
                  <a:close/>
                  <a:moveTo>
                    <a:pt x="2097646" y="2118753"/>
                  </a:moveTo>
                  <a:lnTo>
                    <a:pt x="2097646" y="2478753"/>
                  </a:lnTo>
                  <a:lnTo>
                    <a:pt x="2457646" y="2478753"/>
                  </a:lnTo>
                  <a:lnTo>
                    <a:pt x="2457646" y="2118753"/>
                  </a:lnTo>
                  <a:close/>
                  <a:moveTo>
                    <a:pt x="1476536" y="2118753"/>
                  </a:moveTo>
                  <a:lnTo>
                    <a:pt x="1476536" y="2478753"/>
                  </a:lnTo>
                  <a:lnTo>
                    <a:pt x="1836536" y="2478753"/>
                  </a:lnTo>
                  <a:lnTo>
                    <a:pt x="1836536" y="2118753"/>
                  </a:lnTo>
                  <a:close/>
                  <a:moveTo>
                    <a:pt x="2097646" y="1539638"/>
                  </a:moveTo>
                  <a:lnTo>
                    <a:pt x="2097646" y="1899638"/>
                  </a:lnTo>
                  <a:lnTo>
                    <a:pt x="2457646" y="1899638"/>
                  </a:lnTo>
                  <a:lnTo>
                    <a:pt x="2457646" y="1539638"/>
                  </a:lnTo>
                  <a:close/>
                  <a:moveTo>
                    <a:pt x="1476536" y="1539638"/>
                  </a:moveTo>
                  <a:lnTo>
                    <a:pt x="1476536" y="1899638"/>
                  </a:lnTo>
                  <a:lnTo>
                    <a:pt x="1836536" y="1899638"/>
                  </a:lnTo>
                  <a:lnTo>
                    <a:pt x="1836536" y="1539638"/>
                  </a:lnTo>
                  <a:close/>
                  <a:moveTo>
                    <a:pt x="1989788" y="770570"/>
                  </a:moveTo>
                  <a:lnTo>
                    <a:pt x="3429788" y="1850570"/>
                  </a:lnTo>
                  <a:lnTo>
                    <a:pt x="3430108" y="1850570"/>
                  </a:lnTo>
                  <a:lnTo>
                    <a:pt x="3430108" y="3938802"/>
                  </a:lnTo>
                  <a:lnTo>
                    <a:pt x="2265771" y="3938802"/>
                  </a:lnTo>
                  <a:lnTo>
                    <a:pt x="2265771" y="2786674"/>
                  </a:lnTo>
                  <a:lnTo>
                    <a:pt x="1669844" y="2786674"/>
                  </a:lnTo>
                  <a:lnTo>
                    <a:pt x="1669844" y="3938802"/>
                  </a:lnTo>
                  <a:lnTo>
                    <a:pt x="549788" y="3938802"/>
                  </a:lnTo>
                  <a:lnTo>
                    <a:pt x="549788" y="1850570"/>
                  </a:lnTo>
                  <a:close/>
                  <a:moveTo>
                    <a:pt x="1969233" y="1003"/>
                  </a:moveTo>
                  <a:cubicBezTo>
                    <a:pt x="1995162" y="-2644"/>
                    <a:pt x="2022483" y="3601"/>
                    <a:pt x="2045048" y="20601"/>
                  </a:cubicBezTo>
                  <a:lnTo>
                    <a:pt x="3894333" y="1413834"/>
                  </a:lnTo>
                  <a:cubicBezTo>
                    <a:pt x="3939464" y="1447835"/>
                    <a:pt x="3948486" y="1511986"/>
                    <a:pt x="3914485" y="1557117"/>
                  </a:cubicBezTo>
                  <a:lnTo>
                    <a:pt x="3756006" y="1767472"/>
                  </a:lnTo>
                  <a:cubicBezTo>
                    <a:pt x="3722004" y="1812603"/>
                    <a:pt x="3657854" y="1821626"/>
                    <a:pt x="3612722" y="1787625"/>
                  </a:cubicBezTo>
                  <a:lnTo>
                    <a:pt x="1967544" y="548164"/>
                  </a:lnTo>
                  <a:lnTo>
                    <a:pt x="322364" y="1787626"/>
                  </a:lnTo>
                  <a:cubicBezTo>
                    <a:pt x="277233" y="1821627"/>
                    <a:pt x="213082" y="1812604"/>
                    <a:pt x="179080" y="1767473"/>
                  </a:cubicBezTo>
                  <a:lnTo>
                    <a:pt x="20601" y="1557118"/>
                  </a:lnTo>
                  <a:cubicBezTo>
                    <a:pt x="-13400" y="1511987"/>
                    <a:pt x="-4378" y="1447836"/>
                    <a:pt x="40754" y="1413835"/>
                  </a:cubicBezTo>
                  <a:lnTo>
                    <a:pt x="1890038" y="20602"/>
                  </a:lnTo>
                  <a:cubicBezTo>
                    <a:pt x="1912604" y="3602"/>
                    <a:pt x="1939924" y="-2643"/>
                    <a:pt x="1965854" y="1004"/>
                  </a:cubicBezTo>
                  <a:lnTo>
                    <a:pt x="1967542" y="1586"/>
                  </a:lnTo>
                  <a:cubicBezTo>
                    <a:pt x="1968071" y="1171"/>
                    <a:pt x="1968652" y="1085"/>
                    <a:pt x="1969233" y="1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Group 22">
            <a:extLst>
              <a:ext uri="{FF2B5EF4-FFF2-40B4-BE49-F238E27FC236}">
                <a16:creationId xmlns:a16="http://schemas.microsoft.com/office/drawing/2014/main" id="{428F02BC-50AF-479A-AD96-7125AF4E06E3}"/>
              </a:ext>
            </a:extLst>
          </p:cNvPr>
          <p:cNvGrpSpPr/>
          <p:nvPr/>
        </p:nvGrpSpPr>
        <p:grpSpPr>
          <a:xfrm rot="21411753">
            <a:off x="1361920" y="1788538"/>
            <a:ext cx="3610384" cy="4475145"/>
            <a:chOff x="395536" y="1793041"/>
            <a:chExt cx="3170093" cy="3929395"/>
          </a:xfrm>
          <a:solidFill>
            <a:schemeClr val="accent1"/>
          </a:solidFill>
        </p:grpSpPr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65615E8-4A92-41F2-9315-185445C25A23}"/>
                </a:ext>
              </a:extLst>
            </p:cNvPr>
            <p:cNvSpPr/>
            <p:nvPr/>
          </p:nvSpPr>
          <p:spPr>
            <a:xfrm rot="1800000" flipH="1">
              <a:off x="705002" y="1793041"/>
              <a:ext cx="2860627" cy="3411190"/>
            </a:xfrm>
            <a:custGeom>
              <a:avLst/>
              <a:gdLst>
                <a:gd name="connsiteX0" fmla="*/ 2332439 w 2860627"/>
                <a:gd name="connsiteY0" fmla="*/ 109484 h 3334674"/>
                <a:gd name="connsiteX1" fmla="*/ 1509012 w 2860627"/>
                <a:gd name="connsiteY1" fmla="*/ 0 h 3334674"/>
                <a:gd name="connsiteX2" fmla="*/ 364700 w 2860627"/>
                <a:gd name="connsiteY2" fmla="*/ 1279977 h 3334674"/>
                <a:gd name="connsiteX3" fmla="*/ 160 w 2860627"/>
                <a:gd name="connsiteY3" fmla="*/ 1755003 h 3334674"/>
                <a:gd name="connsiteX4" fmla="*/ 286853 w 2860627"/>
                <a:gd name="connsiteY4" fmla="*/ 1930370 h 3334674"/>
                <a:gd name="connsiteX5" fmla="*/ 207417 w 2860627"/>
                <a:gd name="connsiteY5" fmla="*/ 2111278 h 3334674"/>
                <a:gd name="connsiteX6" fmla="*/ 287242 w 2860627"/>
                <a:gd name="connsiteY6" fmla="*/ 2167898 h 3334674"/>
                <a:gd name="connsiteX7" fmla="*/ 256972 w 2860627"/>
                <a:gd name="connsiteY7" fmla="*/ 2262662 h 3334674"/>
                <a:gd name="connsiteX8" fmla="*/ 368654 w 2860627"/>
                <a:gd name="connsiteY8" fmla="*/ 2376290 h 3334674"/>
                <a:gd name="connsiteX9" fmla="*/ 465657 w 2860627"/>
                <a:gd name="connsiteY9" fmla="*/ 2793853 h 3334674"/>
                <a:gd name="connsiteX10" fmla="*/ 1108723 w 2860627"/>
                <a:gd name="connsiteY10" fmla="*/ 2720803 h 3334674"/>
                <a:gd name="connsiteX11" fmla="*/ 1313164 w 2860627"/>
                <a:gd name="connsiteY11" fmla="*/ 3300023 h 3334674"/>
                <a:gd name="connsiteX12" fmla="*/ 1936108 w 2860627"/>
                <a:gd name="connsiteY12" fmla="*/ 3321065 h 3334674"/>
                <a:gd name="connsiteX13" fmla="*/ 1882503 w 2860627"/>
                <a:gd name="connsiteY13" fmla="*/ 1973867 h 3334674"/>
                <a:gd name="connsiteX14" fmla="*/ 1315566 w 2860627"/>
                <a:gd name="connsiteY14" fmla="*/ 1469419 h 3334674"/>
                <a:gd name="connsiteX15" fmla="*/ 1294771 w 2860627"/>
                <a:gd name="connsiteY15" fmla="*/ 1450917 h 3334674"/>
                <a:gd name="connsiteX16" fmla="*/ 1253957 w 2860627"/>
                <a:gd name="connsiteY16" fmla="*/ 1414601 h 3334674"/>
                <a:gd name="connsiteX17" fmla="*/ 1259713 w 2860627"/>
                <a:gd name="connsiteY17" fmla="*/ 1414265 h 3334674"/>
                <a:gd name="connsiteX18" fmla="*/ 1156260 w 2860627"/>
                <a:gd name="connsiteY18" fmla="*/ 686769 h 3334674"/>
                <a:gd name="connsiteX19" fmla="*/ 2022208 w 2860627"/>
                <a:gd name="connsiteY19" fmla="*/ 483047 h 3334674"/>
                <a:gd name="connsiteX20" fmla="*/ 2336014 w 2860627"/>
                <a:gd name="connsiteY20" fmla="*/ 897827 h 3334674"/>
                <a:gd name="connsiteX21" fmla="*/ 2860627 w 2860627"/>
                <a:gd name="connsiteY21" fmla="*/ 876952 h 3334674"/>
                <a:gd name="connsiteX22" fmla="*/ 2332439 w 2860627"/>
                <a:gd name="connsiteY22" fmla="*/ 109484 h 3334674"/>
                <a:gd name="connsiteX0" fmla="*/ 2332439 w 2860627"/>
                <a:gd name="connsiteY0" fmla="*/ 176751 h 3401941"/>
                <a:gd name="connsiteX1" fmla="*/ 1525852 w 2860627"/>
                <a:gd name="connsiteY1" fmla="*/ 0 h 3401941"/>
                <a:gd name="connsiteX2" fmla="*/ 364700 w 2860627"/>
                <a:gd name="connsiteY2" fmla="*/ 1347244 h 3401941"/>
                <a:gd name="connsiteX3" fmla="*/ 160 w 2860627"/>
                <a:gd name="connsiteY3" fmla="*/ 1822270 h 3401941"/>
                <a:gd name="connsiteX4" fmla="*/ 286853 w 2860627"/>
                <a:gd name="connsiteY4" fmla="*/ 1997637 h 3401941"/>
                <a:gd name="connsiteX5" fmla="*/ 207417 w 2860627"/>
                <a:gd name="connsiteY5" fmla="*/ 2178545 h 3401941"/>
                <a:gd name="connsiteX6" fmla="*/ 287242 w 2860627"/>
                <a:gd name="connsiteY6" fmla="*/ 2235165 h 3401941"/>
                <a:gd name="connsiteX7" fmla="*/ 256972 w 2860627"/>
                <a:gd name="connsiteY7" fmla="*/ 2329929 h 3401941"/>
                <a:gd name="connsiteX8" fmla="*/ 368654 w 2860627"/>
                <a:gd name="connsiteY8" fmla="*/ 2443557 h 3401941"/>
                <a:gd name="connsiteX9" fmla="*/ 465657 w 2860627"/>
                <a:gd name="connsiteY9" fmla="*/ 2861120 h 3401941"/>
                <a:gd name="connsiteX10" fmla="*/ 1108723 w 2860627"/>
                <a:gd name="connsiteY10" fmla="*/ 2788070 h 3401941"/>
                <a:gd name="connsiteX11" fmla="*/ 1313164 w 2860627"/>
                <a:gd name="connsiteY11" fmla="*/ 3367290 h 3401941"/>
                <a:gd name="connsiteX12" fmla="*/ 1936108 w 2860627"/>
                <a:gd name="connsiteY12" fmla="*/ 3388332 h 3401941"/>
                <a:gd name="connsiteX13" fmla="*/ 1882503 w 2860627"/>
                <a:gd name="connsiteY13" fmla="*/ 2041134 h 3401941"/>
                <a:gd name="connsiteX14" fmla="*/ 1315566 w 2860627"/>
                <a:gd name="connsiteY14" fmla="*/ 1536686 h 3401941"/>
                <a:gd name="connsiteX15" fmla="*/ 1294771 w 2860627"/>
                <a:gd name="connsiteY15" fmla="*/ 1518184 h 3401941"/>
                <a:gd name="connsiteX16" fmla="*/ 1253957 w 2860627"/>
                <a:gd name="connsiteY16" fmla="*/ 1481868 h 3401941"/>
                <a:gd name="connsiteX17" fmla="*/ 1259713 w 2860627"/>
                <a:gd name="connsiteY17" fmla="*/ 1481532 h 3401941"/>
                <a:gd name="connsiteX18" fmla="*/ 1156260 w 2860627"/>
                <a:gd name="connsiteY18" fmla="*/ 754036 h 3401941"/>
                <a:gd name="connsiteX19" fmla="*/ 2022208 w 2860627"/>
                <a:gd name="connsiteY19" fmla="*/ 550314 h 3401941"/>
                <a:gd name="connsiteX20" fmla="*/ 2336014 w 2860627"/>
                <a:gd name="connsiteY20" fmla="*/ 965094 h 3401941"/>
                <a:gd name="connsiteX21" fmla="*/ 2860627 w 2860627"/>
                <a:gd name="connsiteY21" fmla="*/ 944219 h 3401941"/>
                <a:gd name="connsiteX22" fmla="*/ 2332439 w 2860627"/>
                <a:gd name="connsiteY22" fmla="*/ 176751 h 3401941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82503 w 2860627"/>
                <a:gd name="connsiteY13" fmla="*/ 2050383 h 3411190"/>
                <a:gd name="connsiteX14" fmla="*/ 1315566 w 2860627"/>
                <a:gd name="connsiteY14" fmla="*/ 1545935 h 3411190"/>
                <a:gd name="connsiteX15" fmla="*/ 1294771 w 2860627"/>
                <a:gd name="connsiteY15" fmla="*/ 1527433 h 3411190"/>
                <a:gd name="connsiteX16" fmla="*/ 1253957 w 2860627"/>
                <a:gd name="connsiteY16" fmla="*/ 1491117 h 3411190"/>
                <a:gd name="connsiteX17" fmla="*/ 1259713 w 2860627"/>
                <a:gd name="connsiteY17" fmla="*/ 1490781 h 3411190"/>
                <a:gd name="connsiteX18" fmla="*/ 1156260 w 2860627"/>
                <a:gd name="connsiteY18" fmla="*/ 763285 h 3411190"/>
                <a:gd name="connsiteX19" fmla="*/ 2022208 w 2860627"/>
                <a:gd name="connsiteY19" fmla="*/ 559563 h 3411190"/>
                <a:gd name="connsiteX20" fmla="*/ 2336014 w 2860627"/>
                <a:gd name="connsiteY20" fmla="*/ 974343 h 3411190"/>
                <a:gd name="connsiteX21" fmla="*/ 2860627 w 2860627"/>
                <a:gd name="connsiteY21" fmla="*/ 953468 h 3411190"/>
                <a:gd name="connsiteX22" fmla="*/ 2332439 w 2860627"/>
                <a:gd name="connsiteY22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82503 w 2860627"/>
                <a:gd name="connsiteY13" fmla="*/ 2050383 h 3411190"/>
                <a:gd name="connsiteX14" fmla="*/ 1315566 w 2860627"/>
                <a:gd name="connsiteY14" fmla="*/ 1545935 h 3411190"/>
                <a:gd name="connsiteX15" fmla="*/ 1253957 w 2860627"/>
                <a:gd name="connsiteY15" fmla="*/ 1491117 h 3411190"/>
                <a:gd name="connsiteX16" fmla="*/ 1259713 w 2860627"/>
                <a:gd name="connsiteY16" fmla="*/ 1490781 h 3411190"/>
                <a:gd name="connsiteX17" fmla="*/ 1156260 w 2860627"/>
                <a:gd name="connsiteY17" fmla="*/ 763285 h 3411190"/>
                <a:gd name="connsiteX18" fmla="*/ 2022208 w 2860627"/>
                <a:gd name="connsiteY18" fmla="*/ 559563 h 3411190"/>
                <a:gd name="connsiteX19" fmla="*/ 2336014 w 2860627"/>
                <a:gd name="connsiteY19" fmla="*/ 974343 h 3411190"/>
                <a:gd name="connsiteX20" fmla="*/ 2860627 w 2860627"/>
                <a:gd name="connsiteY20" fmla="*/ 953468 h 3411190"/>
                <a:gd name="connsiteX21" fmla="*/ 2332439 w 2860627"/>
                <a:gd name="connsiteY21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82503 w 2860627"/>
                <a:gd name="connsiteY13" fmla="*/ 2050383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62177 w 2860627"/>
                <a:gd name="connsiteY13" fmla="*/ 2104638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62177 w 2860627"/>
                <a:gd name="connsiteY13" fmla="*/ 2104638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28840 w 2860627"/>
                <a:gd name="connsiteY13" fmla="*/ 2162380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28840 w 2860627"/>
                <a:gd name="connsiteY13" fmla="*/ 2162380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28840 w 2860627"/>
                <a:gd name="connsiteY13" fmla="*/ 2162380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86582 w 2860627"/>
                <a:gd name="connsiteY13" fmla="*/ 2195718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  <a:gd name="connsiteX0" fmla="*/ 2332439 w 2860627"/>
                <a:gd name="connsiteY0" fmla="*/ 186000 h 3411190"/>
                <a:gd name="connsiteX1" fmla="*/ 1525852 w 2860627"/>
                <a:gd name="connsiteY1" fmla="*/ 9249 h 3411190"/>
                <a:gd name="connsiteX2" fmla="*/ 364700 w 2860627"/>
                <a:gd name="connsiteY2" fmla="*/ 1356493 h 3411190"/>
                <a:gd name="connsiteX3" fmla="*/ 160 w 2860627"/>
                <a:gd name="connsiteY3" fmla="*/ 1831519 h 3411190"/>
                <a:gd name="connsiteX4" fmla="*/ 286853 w 2860627"/>
                <a:gd name="connsiteY4" fmla="*/ 2006886 h 3411190"/>
                <a:gd name="connsiteX5" fmla="*/ 207417 w 2860627"/>
                <a:gd name="connsiteY5" fmla="*/ 2187794 h 3411190"/>
                <a:gd name="connsiteX6" fmla="*/ 287242 w 2860627"/>
                <a:gd name="connsiteY6" fmla="*/ 2244414 h 3411190"/>
                <a:gd name="connsiteX7" fmla="*/ 256972 w 2860627"/>
                <a:gd name="connsiteY7" fmla="*/ 2339178 h 3411190"/>
                <a:gd name="connsiteX8" fmla="*/ 368654 w 2860627"/>
                <a:gd name="connsiteY8" fmla="*/ 2452806 h 3411190"/>
                <a:gd name="connsiteX9" fmla="*/ 465657 w 2860627"/>
                <a:gd name="connsiteY9" fmla="*/ 2870369 h 3411190"/>
                <a:gd name="connsiteX10" fmla="*/ 1108723 w 2860627"/>
                <a:gd name="connsiteY10" fmla="*/ 2797319 h 3411190"/>
                <a:gd name="connsiteX11" fmla="*/ 1313164 w 2860627"/>
                <a:gd name="connsiteY11" fmla="*/ 3376539 h 3411190"/>
                <a:gd name="connsiteX12" fmla="*/ 1936108 w 2860627"/>
                <a:gd name="connsiteY12" fmla="*/ 3397581 h 3411190"/>
                <a:gd name="connsiteX13" fmla="*/ 1886582 w 2860627"/>
                <a:gd name="connsiteY13" fmla="*/ 2195718 h 3411190"/>
                <a:gd name="connsiteX14" fmla="*/ 1253957 w 2860627"/>
                <a:gd name="connsiteY14" fmla="*/ 1491117 h 3411190"/>
                <a:gd name="connsiteX15" fmla="*/ 1259713 w 2860627"/>
                <a:gd name="connsiteY15" fmla="*/ 1490781 h 3411190"/>
                <a:gd name="connsiteX16" fmla="*/ 1156260 w 2860627"/>
                <a:gd name="connsiteY16" fmla="*/ 763285 h 3411190"/>
                <a:gd name="connsiteX17" fmla="*/ 2022208 w 2860627"/>
                <a:gd name="connsiteY17" fmla="*/ 559563 h 3411190"/>
                <a:gd name="connsiteX18" fmla="*/ 2336014 w 2860627"/>
                <a:gd name="connsiteY18" fmla="*/ 974343 h 3411190"/>
                <a:gd name="connsiteX19" fmla="*/ 2860627 w 2860627"/>
                <a:gd name="connsiteY19" fmla="*/ 953468 h 3411190"/>
                <a:gd name="connsiteX20" fmla="*/ 2332439 w 2860627"/>
                <a:gd name="connsiteY20" fmla="*/ 186000 h 341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60627" h="3411190">
                  <a:moveTo>
                    <a:pt x="2332439" y="186000"/>
                  </a:moveTo>
                  <a:cubicBezTo>
                    <a:pt x="2114028" y="67375"/>
                    <a:pt x="1894506" y="-31252"/>
                    <a:pt x="1525852" y="9249"/>
                  </a:cubicBezTo>
                  <a:cubicBezTo>
                    <a:pt x="735732" y="27225"/>
                    <a:pt x="265149" y="734924"/>
                    <a:pt x="364700" y="1356493"/>
                  </a:cubicBezTo>
                  <a:cubicBezTo>
                    <a:pt x="243187" y="1514835"/>
                    <a:pt x="-7219" y="1802068"/>
                    <a:pt x="160" y="1831519"/>
                  </a:cubicBezTo>
                  <a:cubicBezTo>
                    <a:pt x="17130" y="1925603"/>
                    <a:pt x="185001" y="1956813"/>
                    <a:pt x="286853" y="2006886"/>
                  </a:cubicBezTo>
                  <a:cubicBezTo>
                    <a:pt x="253040" y="2069284"/>
                    <a:pt x="200362" y="2166263"/>
                    <a:pt x="207417" y="2187794"/>
                  </a:cubicBezTo>
                  <a:cubicBezTo>
                    <a:pt x="222499" y="2208763"/>
                    <a:pt x="256442" y="2226588"/>
                    <a:pt x="287242" y="2244414"/>
                  </a:cubicBezTo>
                  <a:cubicBezTo>
                    <a:pt x="277153" y="2276002"/>
                    <a:pt x="241912" y="2313878"/>
                    <a:pt x="256972" y="2339178"/>
                  </a:cubicBezTo>
                  <a:cubicBezTo>
                    <a:pt x="285816" y="2378102"/>
                    <a:pt x="349241" y="2404451"/>
                    <a:pt x="368654" y="2452806"/>
                  </a:cubicBezTo>
                  <a:cubicBezTo>
                    <a:pt x="412514" y="2527024"/>
                    <a:pt x="255179" y="2774145"/>
                    <a:pt x="465657" y="2870369"/>
                  </a:cubicBezTo>
                  <a:cubicBezTo>
                    <a:pt x="653816" y="2944521"/>
                    <a:pt x="911133" y="2842626"/>
                    <a:pt x="1108723" y="2797319"/>
                  </a:cubicBezTo>
                  <a:cubicBezTo>
                    <a:pt x="1261750" y="2755661"/>
                    <a:pt x="1267023" y="3179274"/>
                    <a:pt x="1313164" y="3376539"/>
                  </a:cubicBezTo>
                  <a:cubicBezTo>
                    <a:pt x="1541931" y="3416747"/>
                    <a:pt x="1746247" y="3419423"/>
                    <a:pt x="1936108" y="3397581"/>
                  </a:cubicBezTo>
                  <a:cubicBezTo>
                    <a:pt x="1911464" y="2966600"/>
                    <a:pt x="1933512" y="2397598"/>
                    <a:pt x="1886582" y="2195718"/>
                  </a:cubicBezTo>
                  <a:cubicBezTo>
                    <a:pt x="1843777" y="1980896"/>
                    <a:pt x="1445585" y="1714871"/>
                    <a:pt x="1253957" y="1491117"/>
                  </a:cubicBezTo>
                  <a:lnTo>
                    <a:pt x="1259713" y="1490781"/>
                  </a:lnTo>
                  <a:cubicBezTo>
                    <a:pt x="1069359" y="1294123"/>
                    <a:pt x="1020028" y="999248"/>
                    <a:pt x="1156260" y="763285"/>
                  </a:cubicBezTo>
                  <a:cubicBezTo>
                    <a:pt x="1324542" y="471813"/>
                    <a:pt x="1712240" y="380603"/>
                    <a:pt x="2022208" y="559563"/>
                  </a:cubicBezTo>
                  <a:cubicBezTo>
                    <a:pt x="2187368" y="654919"/>
                    <a:pt x="2297137" y="807738"/>
                    <a:pt x="2336014" y="974343"/>
                  </a:cubicBezTo>
                  <a:lnTo>
                    <a:pt x="2860627" y="953468"/>
                  </a:lnTo>
                  <a:cubicBezTo>
                    <a:pt x="2773794" y="641332"/>
                    <a:pt x="2600917" y="331818"/>
                    <a:pt x="2332439" y="1860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CA503711-841A-453D-8425-0699D68A2750}"/>
                </a:ext>
              </a:extLst>
            </p:cNvPr>
            <p:cNvSpPr/>
            <p:nvPr/>
          </p:nvSpPr>
          <p:spPr>
            <a:xfrm>
              <a:off x="395536" y="4869725"/>
              <a:ext cx="852711" cy="8527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28FBB200-0110-470C-B2D9-45C8553B3898}"/>
              </a:ext>
            </a:extLst>
          </p:cNvPr>
          <p:cNvSpPr txBox="1"/>
          <p:nvPr/>
        </p:nvSpPr>
        <p:spPr>
          <a:xfrm>
            <a:off x="519113" y="2725325"/>
            <a:ext cx="360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엽서L" panose="02030600000101010101" pitchFamily="18" charset="-127"/>
                <a:ea typeface="HY엽서L" panose="02030600000101010101" pitchFamily="18" charset="-127"/>
                <a:cs typeface="Arial" pitchFamily="34" charset="0"/>
              </a:rPr>
              <a:t>미래의 나는</a:t>
            </a:r>
            <a:r>
              <a:rPr lang="en-US" altLang="ko-KR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엽서L" panose="02030600000101010101" pitchFamily="18" charset="-127"/>
                <a:ea typeface="HY엽서L" panose="02030600000101010101" pitchFamily="18" charset="-127"/>
                <a:cs typeface="Arial" pitchFamily="34" charset="0"/>
              </a:rPr>
              <a:t>...?</a:t>
            </a:r>
            <a:endParaRPr lang="ko-KR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HY엽서L" panose="02030600000101010101" pitchFamily="18" charset="-127"/>
              <a:ea typeface="HY엽서L" panose="02030600000101010101" pitchFamily="18" charset="-127"/>
              <a:cs typeface="Arial" pitchFamily="34" charset="0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1207332" y="197912"/>
            <a:ext cx="2223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4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미래의 방향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50" name="그룹 49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52" name="자유형 51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자유형 52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1" name="직사각형 50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4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508694A5-9AAD-4560-B5CA-6C19DF5E0116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3F672A0C-ED68-4B66-BE56-542F49FD929F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94D02C10-94ED-4356-A160-44E19C7CCBB4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E52320DE-CCD0-4D82-A1EA-0119D7EA4DBB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00C91BA2-0DC6-4A5C-8B5E-9C830B617D2E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6653843" y="1892965"/>
            <a:ext cx="794486" cy="79448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5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6653843" y="3979744"/>
            <a:ext cx="794486" cy="79448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582486" y="1966101"/>
            <a:ext cx="4151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실습 전</a:t>
            </a:r>
            <a:endParaRPr lang="en-US" altLang="ko-KR" sz="3600" dirty="0" smtClean="0">
              <a:latin typeface="타이포_쌍문동 B" panose="02020803020101020101" pitchFamily="18" charset="-127"/>
              <a:ea typeface="타이포_쌍문동 B" panose="02020803020101020101" pitchFamily="18" charset="-127"/>
            </a:endParaRPr>
          </a:p>
          <a:p>
            <a:r>
              <a:rPr lang="ko-KR" altLang="en-US" sz="36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3600" dirty="0" smtClean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     좁은 시각</a:t>
            </a:r>
            <a:endParaRPr lang="ko-KR" altLang="en-US" sz="3600" dirty="0">
              <a:solidFill>
                <a:srgbClr val="C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>
            <a:off x="7743750" y="2885093"/>
            <a:ext cx="52805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582486" y="4006110"/>
            <a:ext cx="4151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</a:rPr>
              <a:t>실습 후</a:t>
            </a:r>
            <a:endParaRPr lang="en-US" altLang="ko-KR" sz="3600" dirty="0" smtClean="0">
              <a:latin typeface="타이포_쌍문동 B" panose="02020803020101020101" pitchFamily="18" charset="-127"/>
              <a:ea typeface="타이포_쌍문동 B" panose="02020803020101020101" pitchFamily="18" charset="-127"/>
            </a:endParaRPr>
          </a:p>
          <a:p>
            <a:r>
              <a:rPr lang="ko-KR" altLang="en-US" sz="3600" dirty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</a:t>
            </a:r>
            <a:r>
              <a:rPr lang="ko-KR" altLang="en-US" sz="3600" dirty="0" smtClean="0">
                <a:solidFill>
                  <a:srgbClr val="C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      넓은 시각</a:t>
            </a:r>
            <a:endParaRPr lang="ko-KR" altLang="en-US" sz="3600" dirty="0">
              <a:solidFill>
                <a:srgbClr val="C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93" name="직선 화살표 연결선 92"/>
          <p:cNvCxnSpPr/>
          <p:nvPr/>
        </p:nvCxnSpPr>
        <p:spPr>
          <a:xfrm>
            <a:off x="7743750" y="4938976"/>
            <a:ext cx="52805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15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15" grpId="0"/>
      <p:bldP spid="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>
            <a:extLst>
              <a:ext uri="{FF2B5EF4-FFF2-40B4-BE49-F238E27FC236}">
                <a16:creationId xmlns:a16="http://schemas.microsoft.com/office/drawing/2014/main" id="{E9ED0297-B45B-455E-B83B-0FDC47BBE37A}"/>
              </a:ext>
            </a:extLst>
          </p:cNvPr>
          <p:cNvGrpSpPr/>
          <p:nvPr/>
        </p:nvGrpSpPr>
        <p:grpSpPr>
          <a:xfrm>
            <a:off x="2415028" y="1509791"/>
            <a:ext cx="7563971" cy="3524910"/>
            <a:chOff x="1320053" y="1244314"/>
            <a:chExt cx="7563971" cy="3524910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F8016D6-79F3-4676-9EC7-2B70633A396D}"/>
                </a:ext>
              </a:extLst>
            </p:cNvPr>
            <p:cNvSpPr/>
            <p:nvPr/>
          </p:nvSpPr>
          <p:spPr>
            <a:xfrm>
              <a:off x="2303930" y="2070847"/>
              <a:ext cx="2384614" cy="269837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37" name="제목 1">
              <a:extLst>
                <a:ext uri="{FF2B5EF4-FFF2-40B4-BE49-F238E27FC236}">
                  <a16:creationId xmlns:a16="http://schemas.microsoft.com/office/drawing/2014/main" id="{55E1C591-C5AE-4946-A935-A222ABC20A84}"/>
                </a:ext>
              </a:extLst>
            </p:cNvPr>
            <p:cNvSpPr txBox="1">
              <a:spLocks/>
            </p:cNvSpPr>
            <p:nvPr/>
          </p:nvSpPr>
          <p:spPr>
            <a:xfrm>
              <a:off x="3760698" y="2676058"/>
              <a:ext cx="5123326" cy="1470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8800" b="1" dirty="0" smtClean="0">
                  <a:solidFill>
                    <a:srgbClr val="70AD47"/>
                  </a:solidFill>
                  <a:latin typeface="메이플스토리" panose="02000300000000000000" charset="-127"/>
                  <a:ea typeface="메이플스토리" panose="02000300000000000000" charset="-127"/>
                </a:rPr>
                <a:t>Q</a:t>
              </a:r>
              <a:r>
                <a:rPr lang="en-US" altLang="ko-KR" sz="8800" b="1" dirty="0" smtClean="0">
                  <a:latin typeface="메이플스토리" panose="02000300000000000000" charset="-127"/>
                  <a:ea typeface="메이플스토리" panose="02000300000000000000" charset="-127"/>
                </a:rPr>
                <a:t> &amp; </a:t>
              </a:r>
              <a:r>
                <a:rPr lang="en-US" altLang="ko-KR" sz="8800" b="1" dirty="0" smtClean="0">
                  <a:solidFill>
                    <a:srgbClr val="C00000"/>
                  </a:solidFill>
                  <a:latin typeface="메이플스토리" panose="02000300000000000000" charset="-127"/>
                  <a:ea typeface="메이플스토리" panose="02000300000000000000" charset="-127"/>
                </a:rPr>
                <a:t>A</a:t>
              </a:r>
              <a:endParaRPr lang="ko-KR" altLang="en-US" sz="8800" b="1" dirty="0">
                <a:solidFill>
                  <a:srgbClr val="C00000"/>
                </a:solidFill>
                <a:latin typeface="메이플스토리" panose="02000300000000000000" charset="-127"/>
                <a:ea typeface="메이플스토리" panose="0200030000000000000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EC8DC4-D8BD-43DB-8A83-880F28419A5E}"/>
                </a:ext>
              </a:extLst>
            </p:cNvPr>
            <p:cNvSpPr txBox="1"/>
            <p:nvPr/>
          </p:nvSpPr>
          <p:spPr>
            <a:xfrm>
              <a:off x="1320053" y="1244314"/>
              <a:ext cx="95025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800" b="1" dirty="0">
                  <a:latin typeface="메이플스토리" panose="020B0600000101010101" charset="-127"/>
                  <a:ea typeface="메이플스토리" panose="020B0600000101010101" charset="-127"/>
                </a:rPr>
                <a:t>“</a:t>
              </a:r>
              <a:endParaRPr lang="ko-KR" altLang="en-US" sz="13800" b="1" dirty="0">
                <a:latin typeface="메이플스토리" panose="020B0600000101010101" charset="-127"/>
                <a:ea typeface="메이플스토리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9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>
            <a:extLst>
              <a:ext uri="{FF2B5EF4-FFF2-40B4-BE49-F238E27FC236}">
                <a16:creationId xmlns:a16="http://schemas.microsoft.com/office/drawing/2014/main" id="{E9ED0297-B45B-455E-B83B-0FDC47BBE37A}"/>
              </a:ext>
            </a:extLst>
          </p:cNvPr>
          <p:cNvGrpSpPr/>
          <p:nvPr/>
        </p:nvGrpSpPr>
        <p:grpSpPr>
          <a:xfrm>
            <a:off x="2415028" y="1509791"/>
            <a:ext cx="7563971" cy="3524910"/>
            <a:chOff x="1320053" y="1244314"/>
            <a:chExt cx="7563971" cy="3524910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F8016D6-79F3-4676-9EC7-2B70633A396D}"/>
                </a:ext>
              </a:extLst>
            </p:cNvPr>
            <p:cNvSpPr/>
            <p:nvPr/>
          </p:nvSpPr>
          <p:spPr>
            <a:xfrm>
              <a:off x="2303930" y="2070847"/>
              <a:ext cx="2384614" cy="269837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37" name="제목 1">
              <a:extLst>
                <a:ext uri="{FF2B5EF4-FFF2-40B4-BE49-F238E27FC236}">
                  <a16:creationId xmlns:a16="http://schemas.microsoft.com/office/drawing/2014/main" id="{55E1C591-C5AE-4946-A935-A222ABC20A84}"/>
                </a:ext>
              </a:extLst>
            </p:cNvPr>
            <p:cNvSpPr txBox="1">
              <a:spLocks/>
            </p:cNvSpPr>
            <p:nvPr/>
          </p:nvSpPr>
          <p:spPr>
            <a:xfrm>
              <a:off x="3760698" y="2676058"/>
              <a:ext cx="5123326" cy="1470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6000" b="1" dirty="0">
                  <a:solidFill>
                    <a:schemeClr val="accent6"/>
                  </a:solidFill>
                  <a:latin typeface="메이플스토리" panose="02000300000000000000" charset="-127"/>
                  <a:ea typeface="메이플스토리" panose="02000300000000000000" charset="-127"/>
                </a:rPr>
                <a:t>T</a:t>
              </a:r>
              <a:r>
                <a:rPr lang="en-US" altLang="ko-KR" sz="6000" b="1" dirty="0">
                  <a:latin typeface="메이플스토리" panose="02000300000000000000" charset="-127"/>
                  <a:ea typeface="메이플스토리" panose="02000300000000000000" charset="-127"/>
                </a:rPr>
                <a:t>HANK </a:t>
              </a:r>
              <a:r>
                <a:rPr lang="en-US" altLang="ko-KR" sz="6000" b="1" dirty="0">
                  <a:solidFill>
                    <a:srgbClr val="C00000"/>
                  </a:solidFill>
                  <a:latin typeface="메이플스토리" panose="02000300000000000000" charset="-127"/>
                  <a:ea typeface="메이플스토리" panose="02000300000000000000" charset="-127"/>
                </a:rPr>
                <a:t>Y</a:t>
              </a:r>
              <a:r>
                <a:rPr lang="en-US" altLang="ko-KR" sz="6000" b="1" dirty="0">
                  <a:latin typeface="메이플스토리" panose="02000300000000000000" charset="-127"/>
                  <a:ea typeface="메이플스토리" panose="02000300000000000000" charset="-127"/>
                </a:rPr>
                <a:t>OU</a:t>
              </a:r>
              <a:endParaRPr lang="ko-KR" altLang="en-US" sz="6000" b="1" dirty="0">
                <a:latin typeface="메이플스토리" panose="02000300000000000000" charset="-127"/>
                <a:ea typeface="메이플스토리" panose="02000300000000000000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EC8DC4-D8BD-43DB-8A83-880F28419A5E}"/>
                </a:ext>
              </a:extLst>
            </p:cNvPr>
            <p:cNvSpPr txBox="1"/>
            <p:nvPr/>
          </p:nvSpPr>
          <p:spPr>
            <a:xfrm>
              <a:off x="1320053" y="1244314"/>
              <a:ext cx="95025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800" b="1" dirty="0">
                  <a:latin typeface="메이플스토리" panose="020B0600000101010101" charset="-127"/>
                  <a:ea typeface="메이플스토리" panose="020B0600000101010101" charset="-127"/>
                </a:rPr>
                <a:t>“</a:t>
              </a:r>
              <a:endParaRPr lang="ko-KR" altLang="en-US" sz="13800" b="1" dirty="0">
                <a:latin typeface="메이플스토리" panose="020B0600000101010101" charset="-127"/>
                <a:ea typeface="메이플스토리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6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2BDA912-4DFA-4A0E-9C50-31CA3C48C5E4}"/>
              </a:ext>
            </a:extLst>
          </p:cNvPr>
          <p:cNvGrpSpPr/>
          <p:nvPr/>
        </p:nvGrpSpPr>
        <p:grpSpPr>
          <a:xfrm>
            <a:off x="133838" y="142674"/>
            <a:ext cx="2236510" cy="714384"/>
            <a:chOff x="4558234" y="1341120"/>
            <a:chExt cx="3831814" cy="12239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C0031-070C-4CA7-AB91-A214147DD3BC}"/>
                </a:ext>
              </a:extLst>
            </p:cNvPr>
            <p:cNvSpPr txBox="1"/>
            <p:nvPr/>
          </p:nvSpPr>
          <p:spPr>
            <a:xfrm>
              <a:off x="4558234" y="1341120"/>
              <a:ext cx="3831814" cy="1212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기관소개</a:t>
              </a:r>
              <a:endParaRPr lang="ko-KR" altLang="en-US" sz="4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2C86BE79-1980-4337-A300-F5E916195189}"/>
                </a:ext>
              </a:extLst>
            </p:cNvPr>
            <p:cNvCxnSpPr/>
            <p:nvPr/>
          </p:nvCxnSpPr>
          <p:spPr>
            <a:xfrm>
              <a:off x="4969140" y="2565074"/>
              <a:ext cx="302495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3100A5D7-A506-4AF8-BD29-83C4581EB117}"/>
              </a:ext>
            </a:extLst>
          </p:cNvPr>
          <p:cNvGrpSpPr/>
          <p:nvPr/>
        </p:nvGrpSpPr>
        <p:grpSpPr>
          <a:xfrm>
            <a:off x="4616660" y="4381160"/>
            <a:ext cx="7163613" cy="1021784"/>
            <a:chOff x="3537160" y="2313970"/>
            <a:chExt cx="7163613" cy="1021784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35D574C-C2D9-48EC-ABC8-CE98F90151DA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01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E55614B-1053-4C1C-9A57-02D9BD2A2396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6B7940C-D86F-490E-8322-BB23392E9E6A}"/>
                </a:ext>
              </a:extLst>
            </p:cNvPr>
            <p:cNvSpPr/>
            <p:nvPr/>
          </p:nvSpPr>
          <p:spPr>
            <a:xfrm>
              <a:off x="9509203" y="2313970"/>
              <a:ext cx="11079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비전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1FEF12-FDDB-4399-B0E9-1A02FF2B20D1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17DDE72-3123-4BF4-A9CB-442D3E09BD89}"/>
              </a:ext>
            </a:extLst>
          </p:cNvPr>
          <p:cNvGrpSpPr/>
          <p:nvPr/>
        </p:nvGrpSpPr>
        <p:grpSpPr>
          <a:xfrm>
            <a:off x="4616660" y="5836216"/>
            <a:ext cx="7163613" cy="1021784"/>
            <a:chOff x="3537160" y="2313970"/>
            <a:chExt cx="7163613" cy="1021784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E8660F2-BABF-4CD0-8F72-880D2F5B282E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02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9A619817-558A-4144-B4F8-CE8CA4C20819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3E80E4C-8A3A-4509-AB4D-57EFAF3DA644}"/>
                </a:ext>
              </a:extLst>
            </p:cNvPr>
            <p:cNvSpPr/>
            <p:nvPr/>
          </p:nvSpPr>
          <p:spPr>
            <a:xfrm>
              <a:off x="9131112" y="2313970"/>
              <a:ext cx="15696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조직도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E9A967-86CE-4ADD-BAB0-742C4873F4FF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5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자유형 30"/>
          <p:cNvSpPr/>
          <p:nvPr/>
        </p:nvSpPr>
        <p:spPr>
          <a:xfrm>
            <a:off x="7238922" y="4118162"/>
            <a:ext cx="1728192" cy="317368"/>
          </a:xfrm>
          <a:custGeom>
            <a:avLst/>
            <a:gdLst>
              <a:gd name="connsiteX0" fmla="*/ 0 w 1905000"/>
              <a:gd name="connsiteY0" fmla="*/ 238125 h 238125"/>
              <a:gd name="connsiteX1" fmla="*/ 371475 w 1905000"/>
              <a:gd name="connsiteY1" fmla="*/ 0 h 238125"/>
              <a:gd name="connsiteX2" fmla="*/ 1905000 w 1905000"/>
              <a:gd name="connsiteY2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238125">
                <a:moveTo>
                  <a:pt x="0" y="238125"/>
                </a:moveTo>
                <a:lnTo>
                  <a:pt x="371475" y="0"/>
                </a:lnTo>
                <a:lnTo>
                  <a:pt x="1905000" y="0"/>
                </a:lnTo>
              </a:path>
            </a:pathLst>
          </a:cu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1" name="자유형 10"/>
          <p:cNvSpPr/>
          <p:nvPr/>
        </p:nvSpPr>
        <p:spPr>
          <a:xfrm>
            <a:off x="2831638" y="3140968"/>
            <a:ext cx="1866900" cy="838200"/>
          </a:xfrm>
          <a:custGeom>
            <a:avLst/>
            <a:gdLst>
              <a:gd name="connsiteX0" fmla="*/ 1400175 w 1400175"/>
              <a:gd name="connsiteY0" fmla="*/ 628650 h 628650"/>
              <a:gd name="connsiteX1" fmla="*/ 838200 w 1400175"/>
              <a:gd name="connsiteY1" fmla="*/ 9525 h 628650"/>
              <a:gd name="connsiteX2" fmla="*/ 0 w 1400175"/>
              <a:gd name="connsiteY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0175" h="628650">
                <a:moveTo>
                  <a:pt x="1400175" y="628650"/>
                </a:moveTo>
                <a:lnTo>
                  <a:pt x="838200" y="9525"/>
                </a:lnTo>
                <a:lnTo>
                  <a:pt x="0" y="0"/>
                </a:lnTo>
              </a:path>
            </a:pathLst>
          </a:cu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자유형 11"/>
          <p:cNvSpPr/>
          <p:nvPr/>
        </p:nvSpPr>
        <p:spPr>
          <a:xfrm>
            <a:off x="2857500" y="5143501"/>
            <a:ext cx="1625600" cy="241300"/>
          </a:xfrm>
          <a:custGeom>
            <a:avLst/>
            <a:gdLst>
              <a:gd name="connsiteX0" fmla="*/ 1219200 w 1219200"/>
              <a:gd name="connsiteY0" fmla="*/ 0 h 180975"/>
              <a:gd name="connsiteX1" fmla="*/ 504825 w 1219200"/>
              <a:gd name="connsiteY1" fmla="*/ 180975 h 180975"/>
              <a:gd name="connsiteX2" fmla="*/ 0 w 1219200"/>
              <a:gd name="connsiteY2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" h="180975">
                <a:moveTo>
                  <a:pt x="1219200" y="0"/>
                </a:moveTo>
                <a:lnTo>
                  <a:pt x="504825" y="180975"/>
                </a:lnTo>
                <a:lnTo>
                  <a:pt x="0" y="180975"/>
                </a:lnTo>
              </a:path>
            </a:pathLst>
          </a:cu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자유형 12"/>
          <p:cNvSpPr/>
          <p:nvPr/>
        </p:nvSpPr>
        <p:spPr>
          <a:xfrm>
            <a:off x="6995216" y="2662119"/>
            <a:ext cx="1728192" cy="317368"/>
          </a:xfrm>
          <a:custGeom>
            <a:avLst/>
            <a:gdLst>
              <a:gd name="connsiteX0" fmla="*/ 0 w 1905000"/>
              <a:gd name="connsiteY0" fmla="*/ 238125 h 238125"/>
              <a:gd name="connsiteX1" fmla="*/ 371475 w 1905000"/>
              <a:gd name="connsiteY1" fmla="*/ 0 h 238125"/>
              <a:gd name="connsiteX2" fmla="*/ 1905000 w 1905000"/>
              <a:gd name="connsiteY2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238125">
                <a:moveTo>
                  <a:pt x="0" y="238125"/>
                </a:moveTo>
                <a:lnTo>
                  <a:pt x="371475" y="0"/>
                </a:lnTo>
                <a:lnTo>
                  <a:pt x="1905000" y="0"/>
                </a:lnTo>
              </a:path>
            </a:pathLst>
          </a:cu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4" name="직사각형 23"/>
          <p:cNvSpPr/>
          <p:nvPr/>
        </p:nvSpPr>
        <p:spPr>
          <a:xfrm>
            <a:off x="3077333" y="937294"/>
            <a:ext cx="60373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비전</a:t>
            </a:r>
            <a:endParaRPr lang="en-US" altLang="ko-KR" dirty="0">
              <a:latin typeface="메이플스토리" panose="02000300000000000000" pitchFamily="2" charset="-127"/>
              <a:ea typeface="메이플스토리" panose="02000300000000000000" pitchFamily="2" charset="-127"/>
              <a:cs typeface="Open Sans Semibold" panose="020B0706030804020204" pitchFamily="34" charset="0"/>
            </a:endParaRPr>
          </a:p>
          <a:p>
            <a:pPr algn="ctr"/>
            <a:r>
              <a:rPr lang="ko-KR" altLang="en-US" sz="4000" dirty="0" smtClean="0">
                <a:latin typeface="타이포_뽀로로 M" panose="02020503020101020101" pitchFamily="18" charset="-127"/>
                <a:ea typeface="타이포_뽀로로 M" panose="02020503020101020101" pitchFamily="18" charset="-127"/>
                <a:cs typeface="Open Sans Semibold" panose="020B0706030804020204" pitchFamily="34" charset="0"/>
              </a:rPr>
              <a:t>행복한 이웃 행복한 우리</a:t>
            </a:r>
            <a:endParaRPr lang="ko-KR" altLang="en-US" sz="4000" dirty="0">
              <a:latin typeface="타이포_뽀로로 M" panose="02020503020101020101" pitchFamily="18" charset="-127"/>
              <a:ea typeface="타이포_뽀로로 M" panose="02020503020101020101" pitchFamily="18" charset="-127"/>
              <a:cs typeface="Open Sans Semibold" panose="020B0706030804020204" pitchFamily="34" charset="0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5008821" y="1981279"/>
            <a:ext cx="217435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82" y="2646542"/>
            <a:ext cx="4014036" cy="3340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자유형 32"/>
          <p:cNvSpPr/>
          <p:nvPr/>
        </p:nvSpPr>
        <p:spPr>
          <a:xfrm>
            <a:off x="7207982" y="5638281"/>
            <a:ext cx="1625600" cy="241300"/>
          </a:xfrm>
          <a:custGeom>
            <a:avLst/>
            <a:gdLst>
              <a:gd name="connsiteX0" fmla="*/ 1219200 w 1219200"/>
              <a:gd name="connsiteY0" fmla="*/ 0 h 180975"/>
              <a:gd name="connsiteX1" fmla="*/ 504825 w 1219200"/>
              <a:gd name="connsiteY1" fmla="*/ 180975 h 180975"/>
              <a:gd name="connsiteX2" fmla="*/ 0 w 1219200"/>
              <a:gd name="connsiteY2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" h="180975">
                <a:moveTo>
                  <a:pt x="1219200" y="0"/>
                </a:moveTo>
                <a:lnTo>
                  <a:pt x="504825" y="180975"/>
                </a:lnTo>
                <a:lnTo>
                  <a:pt x="0" y="180975"/>
                </a:lnTo>
              </a:path>
            </a:pathLst>
          </a:custGeom>
          <a:ln w="19050">
            <a:solidFill>
              <a:srgbClr val="C00000"/>
            </a:solidFill>
            <a:tailEnd type="oval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8335562" y="3610330"/>
            <a:ext cx="3294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주민의 </a:t>
            </a:r>
            <a:endParaRPr lang="en-US" altLang="ko-KR" sz="3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연대감 조성</a:t>
            </a:r>
            <a:endParaRPr lang="ko-KR" altLang="en-US" sz="3000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65229" y="2280934"/>
            <a:ext cx="3764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저소득층 </a:t>
            </a:r>
            <a:endParaRPr lang="en-US" altLang="ko-KR" sz="3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자립능력 배양</a:t>
            </a:r>
            <a:endParaRPr lang="ko-KR" altLang="en-US" sz="3000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89081" y="5285518"/>
            <a:ext cx="3646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종합 센터의 </a:t>
            </a:r>
            <a:endParaRPr lang="en-US" altLang="ko-KR" sz="3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역할 수행</a:t>
            </a:r>
            <a:endParaRPr lang="ko-KR" altLang="en-US" sz="3000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94950" y="4976722"/>
            <a:ext cx="3739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주민의</a:t>
            </a:r>
            <a:endParaRPr lang="en-US" altLang="ko-KR" sz="3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 복지증진에 기여</a:t>
            </a:r>
            <a:endParaRPr lang="ko-KR" altLang="en-US" sz="3000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643" y="2571582"/>
            <a:ext cx="3387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보호서비스의 </a:t>
            </a:r>
            <a:endParaRPr lang="en-US" altLang="ko-KR" sz="3000" dirty="0" smtClean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  <a:p>
            <a:pPr algn="ctr"/>
            <a:r>
              <a:rPr lang="ko-KR" altLang="en-US" sz="30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rPr>
              <a:t>제공</a:t>
            </a:r>
            <a:endParaRPr lang="ko-KR" altLang="en-US" sz="3000" dirty="0">
              <a:latin typeface="메이플스토리" panose="02000300000000000000" pitchFamily="2" charset="-127"/>
              <a:ea typeface="메이플스토리" panose="02000300000000000000" pitchFamily="2" charset="-127"/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1207332" y="151745"/>
            <a:ext cx="1110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CHAPTER1 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비전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43" name="그룹 42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45" name="자유형 44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 45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4" name="직사각형 43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  <a:cs typeface="Open Sans Extrabold" panose="020B0906030804020204" pitchFamily="34" charset="0"/>
                </a:rPr>
                <a:t>1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48" name="타원 47"/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/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타원 49"/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타원 50"/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1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직선 연결선 69"/>
          <p:cNvCxnSpPr/>
          <p:nvPr/>
        </p:nvCxnSpPr>
        <p:spPr>
          <a:xfrm>
            <a:off x="1959429" y="4624251"/>
            <a:ext cx="0" cy="17242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>
            <a:off x="4728755" y="4624251"/>
            <a:ext cx="0" cy="17242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>
            <a:off x="7458892" y="4624251"/>
            <a:ext cx="0" cy="17242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10267406" y="4624251"/>
            <a:ext cx="0" cy="17242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모서리가 둥근 직사각형 41"/>
          <p:cNvSpPr/>
          <p:nvPr/>
        </p:nvSpPr>
        <p:spPr>
          <a:xfrm>
            <a:off x="8386354" y="1944929"/>
            <a:ext cx="2765799" cy="18708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200" dirty="0" smtClean="0">
                <a:solidFill>
                  <a:srgbClr val="0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동촌어린이집</a:t>
            </a:r>
            <a:endParaRPr lang="en-US" altLang="ko-KR" sz="2200" dirty="0" smtClean="0">
              <a:solidFill>
                <a:srgbClr val="0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200" dirty="0" smtClean="0">
                <a:solidFill>
                  <a:srgbClr val="0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장애인주간보호센터</a:t>
            </a:r>
            <a:endParaRPr lang="en-US" altLang="ko-KR" sz="2200" dirty="0" smtClean="0">
              <a:solidFill>
                <a:srgbClr val="0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200" dirty="0" err="1" smtClean="0">
                <a:solidFill>
                  <a:srgbClr val="000000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동촌기초푸드뱅크</a:t>
            </a:r>
            <a:endParaRPr lang="ko-KR" altLang="en-US" sz="2200" dirty="0">
              <a:solidFill>
                <a:srgbClr val="000000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35" name="직선 연결선 34"/>
          <p:cNvCxnSpPr>
            <a:stCxn id="17" idx="2"/>
          </p:cNvCxnSpPr>
          <p:nvPr/>
        </p:nvCxnSpPr>
        <p:spPr>
          <a:xfrm>
            <a:off x="6096000" y="1645920"/>
            <a:ext cx="0" cy="297833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207332" y="151745"/>
            <a:ext cx="1338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CHAPTER2 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조직도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19" name="그룹 18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21" name="자유형 20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자유형 21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  <a:cs typeface="Open Sans Extrabold" panose="020B0906030804020204" pitchFamily="34" charset="0"/>
                </a:rPr>
                <a:t>1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17" name="모서리가 둥근 직사각형 16"/>
          <p:cNvSpPr/>
          <p:nvPr/>
        </p:nvSpPr>
        <p:spPr>
          <a:xfrm>
            <a:off x="5077097" y="921186"/>
            <a:ext cx="2037806" cy="72473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관장</a:t>
            </a:r>
            <a:endParaRPr lang="ko-KR" altLang="en-US" sz="40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5255622" y="2070718"/>
            <a:ext cx="1728652" cy="6147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부장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255622" y="3220250"/>
            <a:ext cx="1728652" cy="6147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과</a:t>
            </a:r>
            <a:r>
              <a:rPr lang="ko-KR" altLang="en-US" sz="35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장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959429" y="921186"/>
            <a:ext cx="2229395" cy="72473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운영위원회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38" name="직선 연결선 37"/>
          <p:cNvCxnSpPr>
            <a:stCxn id="33" idx="3"/>
            <a:endCxn id="17" idx="1"/>
          </p:cNvCxnSpPr>
          <p:nvPr/>
        </p:nvCxnSpPr>
        <p:spPr>
          <a:xfrm>
            <a:off x="4188824" y="1283553"/>
            <a:ext cx="88827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6096000" y="1881051"/>
            <a:ext cx="280587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모서리가 둥근 직사각형 53"/>
          <p:cNvSpPr/>
          <p:nvPr/>
        </p:nvSpPr>
        <p:spPr>
          <a:xfrm>
            <a:off x="8904926" y="1610326"/>
            <a:ext cx="1766557" cy="6147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부설기관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822810" y="5734973"/>
            <a:ext cx="2193988" cy="6123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사례관리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3606940" y="5734972"/>
            <a:ext cx="2193988" cy="6123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서비스제공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6391070" y="5734971"/>
            <a:ext cx="2193988" cy="6123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 err="1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지역조직화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9175200" y="5736180"/>
            <a:ext cx="2193988" cy="6123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 smtClean="0">
                <a:solidFill>
                  <a:schemeClr val="tx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</a:rPr>
              <a:t>운영지원</a:t>
            </a:r>
            <a:endParaRPr lang="ko-KR" altLang="en-US" sz="3500" dirty="0">
              <a:solidFill>
                <a:schemeClr val="tx1"/>
              </a:solidFill>
              <a:latin typeface="메이플스토리" panose="02000300000000000000" pitchFamily="2" charset="-127"/>
              <a:ea typeface="메이플스토리" panose="02000300000000000000" pitchFamily="2" charset="-127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1959429" y="4624251"/>
            <a:ext cx="83079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37" name="타원 36"/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/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/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9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2BDA912-4DFA-4A0E-9C50-31CA3C48C5E4}"/>
              </a:ext>
            </a:extLst>
          </p:cNvPr>
          <p:cNvGrpSpPr/>
          <p:nvPr/>
        </p:nvGrpSpPr>
        <p:grpSpPr>
          <a:xfrm>
            <a:off x="133838" y="142674"/>
            <a:ext cx="3262432" cy="707886"/>
            <a:chOff x="4558234" y="1341120"/>
            <a:chExt cx="5589526" cy="12128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C0031-070C-4CA7-AB91-A214147DD3BC}"/>
                </a:ext>
              </a:extLst>
            </p:cNvPr>
            <p:cNvSpPr txBox="1"/>
            <p:nvPr/>
          </p:nvSpPr>
          <p:spPr>
            <a:xfrm>
              <a:off x="4558234" y="1341120"/>
              <a:ext cx="5589526" cy="1212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기관주요사업</a:t>
              </a:r>
              <a:endParaRPr lang="ko-KR" altLang="en-US" sz="4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2C86BE79-1980-4337-A300-F5E916195189}"/>
                </a:ext>
              </a:extLst>
            </p:cNvPr>
            <p:cNvCxnSpPr/>
            <p:nvPr/>
          </p:nvCxnSpPr>
          <p:spPr>
            <a:xfrm>
              <a:off x="5113755" y="2553941"/>
              <a:ext cx="458996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3100A5D7-A506-4AF8-BD29-83C4581EB117}"/>
              </a:ext>
            </a:extLst>
          </p:cNvPr>
          <p:cNvGrpSpPr/>
          <p:nvPr/>
        </p:nvGrpSpPr>
        <p:grpSpPr>
          <a:xfrm>
            <a:off x="4616660" y="4313819"/>
            <a:ext cx="7163613" cy="1021784"/>
            <a:chOff x="3537160" y="2313970"/>
            <a:chExt cx="7163613" cy="1021784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35D574C-C2D9-48EC-ABC8-CE98F90151DA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02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E55614B-1053-4C1C-9A57-02D9BD2A2396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6B7940C-D86F-490E-8322-BB23392E9E6A}"/>
                </a:ext>
              </a:extLst>
            </p:cNvPr>
            <p:cNvSpPr/>
            <p:nvPr/>
          </p:nvSpPr>
          <p:spPr>
            <a:xfrm>
              <a:off x="7986351" y="2313970"/>
              <a:ext cx="26308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서비스 제공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1FEF12-FDDB-4399-B0E9-1A02FF2B20D1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1A5FCDD-376B-4882-9C9F-98B817A44DC2}"/>
              </a:ext>
            </a:extLst>
          </p:cNvPr>
          <p:cNvGrpSpPr/>
          <p:nvPr/>
        </p:nvGrpSpPr>
        <p:grpSpPr>
          <a:xfrm>
            <a:off x="4616660" y="5836216"/>
            <a:ext cx="7163613" cy="1021784"/>
            <a:chOff x="3537160" y="2313970"/>
            <a:chExt cx="7163613" cy="1021784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6761ADB-7514-415A-BC6F-43F9637E5156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03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E14D2564-E1DF-48AD-8005-EA687E56280A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7AF4D0D1-0C73-4B73-996D-826FEE6514D6}"/>
                </a:ext>
              </a:extLst>
            </p:cNvPr>
            <p:cNvSpPr/>
            <p:nvPr/>
          </p:nvSpPr>
          <p:spPr>
            <a:xfrm>
              <a:off x="7986351" y="2313970"/>
              <a:ext cx="26308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지역 조직화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8AB6A1-4602-41A3-80D5-75AF8D75B136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100A5D7-A506-4AF8-BD29-83C4581EB117}"/>
              </a:ext>
            </a:extLst>
          </p:cNvPr>
          <p:cNvGrpSpPr/>
          <p:nvPr/>
        </p:nvGrpSpPr>
        <p:grpSpPr>
          <a:xfrm>
            <a:off x="4616660" y="2858763"/>
            <a:ext cx="7163613" cy="1021784"/>
            <a:chOff x="3537160" y="2313970"/>
            <a:chExt cx="7163613" cy="1021784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835D574C-C2D9-48EC-ABC8-CE98F90151DA}"/>
                </a:ext>
              </a:extLst>
            </p:cNvPr>
            <p:cNvSpPr/>
            <p:nvPr/>
          </p:nvSpPr>
          <p:spPr>
            <a:xfrm>
              <a:off x="3537160" y="2313970"/>
              <a:ext cx="8611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6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01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FE55614B-1053-4C1C-9A57-02D9BD2A2396}"/>
                </a:ext>
              </a:extLst>
            </p:cNvPr>
            <p:cNvCxnSpPr/>
            <p:nvPr/>
          </p:nvCxnSpPr>
          <p:spPr>
            <a:xfrm>
              <a:off x="3632200" y="2969111"/>
              <a:ext cx="6985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6B7940C-D86F-490E-8322-BB23392E9E6A}"/>
                </a:ext>
              </a:extLst>
            </p:cNvPr>
            <p:cNvSpPr/>
            <p:nvPr/>
          </p:nvSpPr>
          <p:spPr>
            <a:xfrm>
              <a:off x="8448015" y="2313970"/>
              <a:ext cx="21691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ko-KR" altLang="en-US" sz="36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사례 관리</a:t>
              </a:r>
              <a:endParaRPr lang="ko-KR" altLang="en-US" sz="3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1FEF12-FDDB-4399-B0E9-1A02FF2B20D1}"/>
                </a:ext>
              </a:extLst>
            </p:cNvPr>
            <p:cNvSpPr txBox="1"/>
            <p:nvPr/>
          </p:nvSpPr>
          <p:spPr>
            <a:xfrm>
              <a:off x="10516043" y="2997200"/>
              <a:ext cx="184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endParaRPr lang="ko-KR" altLang="en-US" sz="1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4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5244939"/>
            <a:ext cx="12192000" cy="161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A5C89F8-2E47-498C-8A8C-F80E318542D9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D0DB9745-6A9D-45C5-AA20-0A4A1F662EEA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ECF24538-37B0-4D74-BD2C-85A2CCF7BB90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8DD6E228-42AE-4902-96D5-B34BE2C4A502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5F4EFA84-F931-4D6A-96DE-C23223C630E0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grpSp>
        <p:nvGrpSpPr>
          <p:cNvPr id="34" name="그룹 33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5" name="그룹 34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38" name="자유형 37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2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6FCBB4-B2BE-4420-A561-945EA0C8EE71}"/>
              </a:ext>
            </a:extLst>
          </p:cNvPr>
          <p:cNvSpPr/>
          <p:nvPr/>
        </p:nvSpPr>
        <p:spPr>
          <a:xfrm>
            <a:off x="0" y="1369482"/>
            <a:ext cx="11516924" cy="3462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2" name="グループ化 19">
            <a:extLst>
              <a:ext uri="{FF2B5EF4-FFF2-40B4-BE49-F238E27FC236}">
                <a16:creationId xmlns:a16="http://schemas.microsoft.com/office/drawing/2014/main" id="{B56D7FAC-CE79-454C-AD93-386720E83442}"/>
              </a:ext>
            </a:extLst>
          </p:cNvPr>
          <p:cNvGrpSpPr/>
          <p:nvPr/>
        </p:nvGrpSpPr>
        <p:grpSpPr>
          <a:xfrm>
            <a:off x="392860" y="1782575"/>
            <a:ext cx="11341099" cy="2484518"/>
            <a:chOff x="476250" y="1492041"/>
            <a:chExt cx="13180567" cy="2484518"/>
          </a:xfrm>
        </p:grpSpPr>
        <p:sp>
          <p:nvSpPr>
            <p:cNvPr id="23" name="正方形/長方形 16">
              <a:extLst>
                <a:ext uri="{FF2B5EF4-FFF2-40B4-BE49-F238E27FC236}">
                  <a16:creationId xmlns:a16="http://schemas.microsoft.com/office/drawing/2014/main" id="{6F645584-8C2B-4A14-B627-069E77A61391}"/>
                </a:ext>
              </a:extLst>
            </p:cNvPr>
            <p:cNvSpPr/>
            <p:nvPr/>
          </p:nvSpPr>
          <p:spPr>
            <a:xfrm>
              <a:off x="4762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17">
              <a:extLst>
                <a:ext uri="{FF2B5EF4-FFF2-40B4-BE49-F238E27FC236}">
                  <a16:creationId xmlns:a16="http://schemas.microsoft.com/office/drawing/2014/main" id="{56FDEC09-D171-4770-BFCB-5E4D09DB2E1E}"/>
                </a:ext>
              </a:extLst>
            </p:cNvPr>
            <p:cNvSpPr/>
            <p:nvPr/>
          </p:nvSpPr>
          <p:spPr>
            <a:xfrm>
              <a:off x="49720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18">
              <a:extLst>
                <a:ext uri="{FF2B5EF4-FFF2-40B4-BE49-F238E27FC236}">
                  <a16:creationId xmlns:a16="http://schemas.microsoft.com/office/drawing/2014/main" id="{C177B5F3-5E02-4851-915C-F365BFA4238A}"/>
                </a:ext>
              </a:extLst>
            </p:cNvPr>
            <p:cNvSpPr/>
            <p:nvPr/>
          </p:nvSpPr>
          <p:spPr>
            <a:xfrm>
              <a:off x="9467850" y="1492041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BEE8A66-829F-4DD5-B760-51F701A59A9D}"/>
              </a:ext>
            </a:extLst>
          </p:cNvPr>
          <p:cNvSpPr txBox="1"/>
          <p:nvPr/>
        </p:nvSpPr>
        <p:spPr>
          <a:xfrm>
            <a:off x="1207332" y="151745"/>
            <a:ext cx="2723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1</a:t>
            </a:r>
          </a:p>
          <a:p>
            <a:r>
              <a:rPr lang="ko-KR" altLang="en-US" sz="3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사례 관리 사업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AE8E67-47C0-4220-AEA2-94DFE9551AAD}"/>
              </a:ext>
            </a:extLst>
          </p:cNvPr>
          <p:cNvSpPr txBox="1"/>
          <p:nvPr/>
        </p:nvSpPr>
        <p:spPr>
          <a:xfrm>
            <a:off x="965237" y="4947970"/>
            <a:ext cx="248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사례 개입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3FB25F-26DA-4824-B722-CDFA2F601AAE}"/>
              </a:ext>
            </a:extLst>
          </p:cNvPr>
          <p:cNvSpPr txBox="1"/>
          <p:nvPr/>
        </p:nvSpPr>
        <p:spPr>
          <a:xfrm>
            <a:off x="4821808" y="4947970"/>
            <a:ext cx="248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사례 발굴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89CB55-0F29-49F9-8EC0-21991C3F09DD}"/>
              </a:ext>
            </a:extLst>
          </p:cNvPr>
          <p:cNvSpPr txBox="1"/>
          <p:nvPr/>
        </p:nvSpPr>
        <p:spPr>
          <a:xfrm>
            <a:off x="8690588" y="4947970"/>
            <a:ext cx="248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서비스 연계</a:t>
            </a:r>
          </a:p>
        </p:txBody>
      </p:sp>
      <p:pic>
        <p:nvPicPr>
          <p:cNvPr id="47" name="그림 개체 틀 7">
            <a:extLst>
              <a:ext uri="{FF2B5EF4-FFF2-40B4-BE49-F238E27FC236}">
                <a16:creationId xmlns:a16="http://schemas.microsoft.com/office/drawing/2014/main" id="{08B514AB-4209-4041-8C39-B11565405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1" t="22859" r="37503" b="12559"/>
          <a:stretch/>
        </p:blipFill>
        <p:spPr>
          <a:xfrm>
            <a:off x="509784" y="1826332"/>
            <a:ext cx="3412038" cy="2423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그림 개체 틀 45">
            <a:extLst>
              <a:ext uri="{FF2B5EF4-FFF2-40B4-BE49-F238E27FC236}">
                <a16:creationId xmlns:a16="http://schemas.microsoft.com/office/drawing/2014/main" id="{68EEF3E3-5AF6-480A-8F38-B1870305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52" r="20252"/>
          <a:stretch>
            <a:fillRect/>
          </a:stretch>
        </p:blipFill>
        <p:spPr>
          <a:xfrm>
            <a:off x="8221734" y="1849756"/>
            <a:ext cx="3420911" cy="232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그림 개체 틀 43">
            <a:extLst>
              <a:ext uri="{FF2B5EF4-FFF2-40B4-BE49-F238E27FC236}">
                <a16:creationId xmlns:a16="http://schemas.microsoft.com/office/drawing/2014/main" id="{3C3CE108-2C7C-4218-9203-F8E692E4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30" r="21330"/>
          <a:stretch>
            <a:fillRect/>
          </a:stretch>
        </p:blipFill>
        <p:spPr>
          <a:xfrm>
            <a:off x="4383335" y="1894581"/>
            <a:ext cx="3360149" cy="232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1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5244939"/>
            <a:ext cx="12192000" cy="161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A5C89F8-2E47-498C-8A8C-F80E318542D9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D0DB9745-6A9D-45C5-AA20-0A4A1F662EEA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ECF24538-37B0-4D74-BD2C-85A2CCF7BB90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8DD6E228-42AE-4902-96D5-B34BE2C4A502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5F4EFA84-F931-4D6A-96DE-C23223C630E0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467123" y="305634"/>
            <a:ext cx="365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ko-KR" alt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07332" y="151745"/>
            <a:ext cx="3108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2</a:t>
            </a:r>
          </a:p>
          <a:p>
            <a:r>
              <a:rPr lang="ko-KR" altLang="en-US" sz="30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서비스 제공 사업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35" name="그룹 34"/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38" name="자유형 37"/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2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6FCBB4-B2BE-4420-A561-945EA0C8EE71}"/>
              </a:ext>
            </a:extLst>
          </p:cNvPr>
          <p:cNvSpPr/>
          <p:nvPr/>
        </p:nvSpPr>
        <p:spPr>
          <a:xfrm>
            <a:off x="0" y="1353671"/>
            <a:ext cx="11516924" cy="3462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2" name="グループ化 19">
            <a:extLst>
              <a:ext uri="{FF2B5EF4-FFF2-40B4-BE49-F238E27FC236}">
                <a16:creationId xmlns:a16="http://schemas.microsoft.com/office/drawing/2014/main" id="{B56D7FAC-CE79-454C-AD93-386720E83442}"/>
              </a:ext>
            </a:extLst>
          </p:cNvPr>
          <p:cNvGrpSpPr/>
          <p:nvPr/>
        </p:nvGrpSpPr>
        <p:grpSpPr>
          <a:xfrm>
            <a:off x="135577" y="1073841"/>
            <a:ext cx="9432887" cy="5620996"/>
            <a:chOff x="476250" y="1463281"/>
            <a:chExt cx="12017640" cy="6454963"/>
          </a:xfrm>
        </p:grpSpPr>
        <p:sp>
          <p:nvSpPr>
            <p:cNvPr id="23" name="正方形/長方形 16">
              <a:extLst>
                <a:ext uri="{FF2B5EF4-FFF2-40B4-BE49-F238E27FC236}">
                  <a16:creationId xmlns:a16="http://schemas.microsoft.com/office/drawing/2014/main" id="{6F645584-8C2B-4A14-B627-069E77A61391}"/>
                </a:ext>
              </a:extLst>
            </p:cNvPr>
            <p:cNvSpPr/>
            <p:nvPr/>
          </p:nvSpPr>
          <p:spPr>
            <a:xfrm>
              <a:off x="476250" y="1509327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17">
              <a:extLst>
                <a:ext uri="{FF2B5EF4-FFF2-40B4-BE49-F238E27FC236}">
                  <a16:creationId xmlns:a16="http://schemas.microsoft.com/office/drawing/2014/main" id="{56FDEC09-D171-4770-BFCB-5E4D09DB2E1E}"/>
                </a:ext>
              </a:extLst>
            </p:cNvPr>
            <p:cNvSpPr/>
            <p:nvPr/>
          </p:nvSpPr>
          <p:spPr>
            <a:xfrm>
              <a:off x="476250" y="5451012"/>
              <a:ext cx="4188967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18">
              <a:extLst>
                <a:ext uri="{FF2B5EF4-FFF2-40B4-BE49-F238E27FC236}">
                  <a16:creationId xmlns:a16="http://schemas.microsoft.com/office/drawing/2014/main" id="{C177B5F3-5E02-4851-915C-F365BFA4238A}"/>
                </a:ext>
              </a:extLst>
            </p:cNvPr>
            <p:cNvSpPr/>
            <p:nvPr/>
          </p:nvSpPr>
          <p:spPr>
            <a:xfrm>
              <a:off x="8304925" y="1463281"/>
              <a:ext cx="4188965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18">
              <a:extLst>
                <a:ext uri="{FF2B5EF4-FFF2-40B4-BE49-F238E27FC236}">
                  <a16:creationId xmlns:a16="http://schemas.microsoft.com/office/drawing/2014/main" id="{C177B5F3-5E02-4851-915C-F365BFA4238A}"/>
                </a:ext>
              </a:extLst>
            </p:cNvPr>
            <p:cNvSpPr/>
            <p:nvPr/>
          </p:nvSpPr>
          <p:spPr>
            <a:xfrm>
              <a:off x="8304925" y="5235461"/>
              <a:ext cx="4188965" cy="2467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5" name="그림 개체 틀 4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234" r="19234"/>
          <a:stretch>
            <a:fillRect/>
          </a:stretch>
        </p:blipFill>
        <p:spPr>
          <a:xfrm>
            <a:off x="6263746" y="986682"/>
            <a:ext cx="3304718" cy="232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개체 틀 4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765" r="22765"/>
          <a:stretch>
            <a:fillRect/>
          </a:stretch>
        </p:blipFill>
        <p:spPr>
          <a:xfrm>
            <a:off x="145135" y="4547445"/>
            <a:ext cx="3237453" cy="214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D281642-32B1-42AB-B667-F8A3F296A821}"/>
              </a:ext>
            </a:extLst>
          </p:cNvPr>
          <p:cNvSpPr txBox="1"/>
          <p:nvPr/>
        </p:nvSpPr>
        <p:spPr>
          <a:xfrm>
            <a:off x="3222179" y="1701948"/>
            <a:ext cx="3058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가족기능강화</a:t>
            </a:r>
            <a:endParaRPr lang="en-US" altLang="ko-KR" sz="2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r>
              <a:rPr lang="en-US" altLang="ko-KR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(</a:t>
            </a:r>
            <a:r>
              <a:rPr lang="ko-KR" altLang="en-US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다문화 가족</a:t>
            </a:r>
            <a:endParaRPr lang="en-US" altLang="ko-KR" sz="2700" dirty="0" smtClean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r>
              <a:rPr lang="ko-KR" altLang="en-US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부모교육</a:t>
            </a:r>
            <a:r>
              <a:rPr lang="en-US" altLang="ko-KR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)</a:t>
            </a:r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 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87269D-B665-4041-9F2C-A34CBD5B5531}"/>
              </a:ext>
            </a:extLst>
          </p:cNvPr>
          <p:cNvSpPr txBox="1"/>
          <p:nvPr/>
        </p:nvSpPr>
        <p:spPr>
          <a:xfrm>
            <a:off x="3278824" y="5158935"/>
            <a:ext cx="2944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교육문화사업</a:t>
            </a:r>
            <a:endParaRPr lang="en-US" altLang="ko-KR" sz="2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r>
              <a:rPr lang="en-US" altLang="ko-KR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(</a:t>
            </a:r>
            <a:r>
              <a:rPr lang="ko-KR" altLang="en-US" sz="2700" dirty="0" err="1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줌바</a:t>
            </a:r>
            <a:r>
              <a:rPr lang="ko-KR" altLang="en-US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 댄스</a:t>
            </a:r>
            <a:r>
              <a:rPr lang="en-US" altLang="ko-KR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)</a:t>
            </a:r>
            <a:endParaRPr lang="ko-KR" altLang="en-US" sz="2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CDF629-1DC8-438A-93F6-78756724D988}"/>
              </a:ext>
            </a:extLst>
          </p:cNvPr>
          <p:cNvSpPr txBox="1"/>
          <p:nvPr/>
        </p:nvSpPr>
        <p:spPr>
          <a:xfrm>
            <a:off x="9264410" y="1701948"/>
            <a:ext cx="312069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노인일자리 및</a:t>
            </a:r>
            <a:endParaRPr lang="en-US" altLang="ko-KR" sz="2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r>
              <a:rPr lang="ko-KR" altLang="en-US" sz="2700" dirty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사회활동 지원</a:t>
            </a:r>
            <a:endParaRPr lang="en-US" altLang="ko-KR" sz="2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endParaRPr lang="ko-KR" altLang="en-US" sz="32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CDF629-1DC8-438A-93F6-78756724D988}"/>
              </a:ext>
            </a:extLst>
          </p:cNvPr>
          <p:cNvSpPr txBox="1"/>
          <p:nvPr/>
        </p:nvSpPr>
        <p:spPr>
          <a:xfrm>
            <a:off x="9264410" y="4986771"/>
            <a:ext cx="312069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지역사회보호</a:t>
            </a:r>
            <a:endParaRPr lang="en-US" altLang="ko-KR" sz="2700" dirty="0" smtClean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r>
              <a:rPr lang="en-US" altLang="ko-KR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(</a:t>
            </a:r>
            <a:r>
              <a:rPr lang="ko-KR" altLang="en-US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밑반찬 배달</a:t>
            </a:r>
            <a:r>
              <a:rPr lang="en-US" altLang="ko-KR" sz="27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Arial" pitchFamily="34" charset="0"/>
              </a:rPr>
              <a:t>)</a:t>
            </a:r>
            <a:endParaRPr lang="en-US" altLang="ko-KR" sz="27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  <a:p>
            <a:pPr algn="ctr"/>
            <a:endParaRPr lang="ko-KR" altLang="en-US" sz="32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Arial" pitchFamily="34" charset="0"/>
            </a:endParaRPr>
          </a:p>
        </p:txBody>
      </p:sp>
      <p:pic>
        <p:nvPicPr>
          <p:cNvPr id="7" name="그림 개체 틀 6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9" r="19619"/>
          <a:stretch>
            <a:fillRect/>
          </a:stretch>
        </p:blipFill>
        <p:spPr>
          <a:xfrm>
            <a:off x="135577" y="1110465"/>
            <a:ext cx="3288004" cy="211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690" y="4328668"/>
            <a:ext cx="3274774" cy="2178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A26035A-34EC-4264-9242-BFB01F580296}"/>
              </a:ext>
            </a:extLst>
          </p:cNvPr>
          <p:cNvSpPr txBox="1"/>
          <p:nvPr/>
        </p:nvSpPr>
        <p:spPr>
          <a:xfrm>
            <a:off x="1207332" y="151745"/>
            <a:ext cx="5044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메이플스토리" panose="02000300000000000000" pitchFamily="2" charset="-127"/>
                <a:ea typeface="메이플스토리" panose="02000300000000000000" pitchFamily="2" charset="-127"/>
                <a:cs typeface="Open Sans Semibold" panose="020B0706030804020204" pitchFamily="34" charset="0"/>
              </a:rPr>
              <a:t>CHAPTER 3</a:t>
            </a:r>
          </a:p>
          <a:p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지역 조직화 사업</a:t>
            </a:r>
            <a:r>
              <a:rPr lang="en-US" altLang="ko-KR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(</a:t>
            </a:r>
            <a:r>
              <a:rPr lang="ko-KR" altLang="en-US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특화 사업</a:t>
            </a:r>
            <a:r>
              <a:rPr lang="en-US" altLang="ko-KR" sz="3000" dirty="0" smtClean="0">
                <a:latin typeface="타이포_쌍문동 B" panose="02020803020101020101" pitchFamily="18" charset="-127"/>
                <a:ea typeface="타이포_쌍문동 B" panose="02020803020101020101" pitchFamily="18" charset="-127"/>
                <a:cs typeface="Open Sans Semibold" panose="020B0706030804020204" pitchFamily="34" charset="0"/>
              </a:rPr>
              <a:t>)</a:t>
            </a:r>
            <a:endParaRPr lang="ko-KR" altLang="en-US" sz="3000" dirty="0">
              <a:latin typeface="타이포_쌍문동 B" panose="02020803020101020101" pitchFamily="18" charset="-127"/>
              <a:ea typeface="타이포_쌍문동 B" panose="02020803020101020101" pitchFamily="18" charset="-127"/>
              <a:cs typeface="Open Sans Semibold" panose="020B0706030804020204" pitchFamily="34" charset="0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B7B4CB-D51A-4ECA-8C5B-F0E7C6C06101}"/>
              </a:ext>
            </a:extLst>
          </p:cNvPr>
          <p:cNvGrpSpPr/>
          <p:nvPr/>
        </p:nvGrpSpPr>
        <p:grpSpPr>
          <a:xfrm>
            <a:off x="209445" y="243900"/>
            <a:ext cx="892846" cy="620396"/>
            <a:chOff x="209445" y="243900"/>
            <a:chExt cx="892846" cy="620396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82CD8928-D2D3-4214-B74F-0F839AE8ADA4}"/>
                </a:ext>
              </a:extLst>
            </p:cNvPr>
            <p:cNvGrpSpPr/>
            <p:nvPr/>
          </p:nvGrpSpPr>
          <p:grpSpPr>
            <a:xfrm>
              <a:off x="209445" y="243900"/>
              <a:ext cx="892846" cy="620396"/>
              <a:chOff x="3433483" y="1542298"/>
              <a:chExt cx="5638800" cy="3558988"/>
            </a:xfrm>
          </p:grpSpPr>
          <p:sp>
            <p:nvSpPr>
              <p:cNvPr id="45" name="자유형 33">
                <a:extLst>
                  <a:ext uri="{FF2B5EF4-FFF2-40B4-BE49-F238E27FC236}">
                    <a16:creationId xmlns:a16="http://schemas.microsoft.com/office/drawing/2014/main" id="{322012E1-85B0-4AB6-B8CE-B791D21D5BB1}"/>
                  </a:ext>
                </a:extLst>
              </p:cNvPr>
              <p:cNvSpPr/>
              <p:nvPr/>
            </p:nvSpPr>
            <p:spPr>
              <a:xfrm>
                <a:off x="3433483" y="1631945"/>
                <a:ext cx="5638800" cy="3218329"/>
              </a:xfrm>
              <a:custGeom>
                <a:avLst/>
                <a:gdLst>
                  <a:gd name="connsiteX0" fmla="*/ 0 w 5620871"/>
                  <a:gd name="connsiteY0" fmla="*/ 600635 h 3218329"/>
                  <a:gd name="connsiteX1" fmla="*/ 268941 w 5620871"/>
                  <a:gd name="connsiteY1" fmla="*/ 2599765 h 3218329"/>
                  <a:gd name="connsiteX2" fmla="*/ 4939553 w 5620871"/>
                  <a:gd name="connsiteY2" fmla="*/ 3218329 h 3218329"/>
                  <a:gd name="connsiteX3" fmla="*/ 5620871 w 5620871"/>
                  <a:gd name="connsiteY3" fmla="*/ 0 h 3218329"/>
                  <a:gd name="connsiteX4" fmla="*/ 0 w 5620871"/>
                  <a:gd name="connsiteY4" fmla="*/ 600635 h 3218329"/>
                  <a:gd name="connsiteX0" fmla="*/ 0 w 5638800"/>
                  <a:gd name="connsiteY0" fmla="*/ 376517 h 3218329"/>
                  <a:gd name="connsiteX1" fmla="*/ 286870 w 5638800"/>
                  <a:gd name="connsiteY1" fmla="*/ 2599765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  <a:gd name="connsiteX0" fmla="*/ 0 w 5638800"/>
                  <a:gd name="connsiteY0" fmla="*/ 376517 h 3218329"/>
                  <a:gd name="connsiteX1" fmla="*/ 349623 w 5638800"/>
                  <a:gd name="connsiteY1" fmla="*/ 2788024 h 3218329"/>
                  <a:gd name="connsiteX2" fmla="*/ 4957482 w 5638800"/>
                  <a:gd name="connsiteY2" fmla="*/ 3218329 h 3218329"/>
                  <a:gd name="connsiteX3" fmla="*/ 5638800 w 5638800"/>
                  <a:gd name="connsiteY3" fmla="*/ 0 h 3218329"/>
                  <a:gd name="connsiteX4" fmla="*/ 0 w 5638800"/>
                  <a:gd name="connsiteY4" fmla="*/ 376517 h 321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8800" h="3218329">
                    <a:moveTo>
                      <a:pt x="0" y="376517"/>
                    </a:moveTo>
                    <a:lnTo>
                      <a:pt x="349623" y="2788024"/>
                    </a:lnTo>
                    <a:lnTo>
                      <a:pt x="4957482" y="3218329"/>
                    </a:lnTo>
                    <a:lnTo>
                      <a:pt x="5638800" y="0"/>
                    </a:lnTo>
                    <a:lnTo>
                      <a:pt x="0" y="376517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 34">
                <a:extLst>
                  <a:ext uri="{FF2B5EF4-FFF2-40B4-BE49-F238E27FC236}">
                    <a16:creationId xmlns:a16="http://schemas.microsoft.com/office/drawing/2014/main" id="{B23DE88A-F72F-4FD3-91D5-619635CD9334}"/>
                  </a:ext>
                </a:extLst>
              </p:cNvPr>
              <p:cNvSpPr/>
              <p:nvPr/>
            </p:nvSpPr>
            <p:spPr>
              <a:xfrm>
                <a:off x="4096871" y="1542298"/>
                <a:ext cx="4078941" cy="3558988"/>
              </a:xfrm>
              <a:custGeom>
                <a:avLst/>
                <a:gdLst>
                  <a:gd name="connsiteX0" fmla="*/ 35858 w 4078941"/>
                  <a:gd name="connsiteY0" fmla="*/ 618565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15153 w 4078941"/>
                  <a:gd name="connsiteY5" fmla="*/ 2770094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13530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51011 w 4078941"/>
                  <a:gd name="connsiteY5" fmla="*/ 2967318 h 3558988"/>
                  <a:gd name="connsiteX0" fmla="*/ 45719 w 4078941"/>
                  <a:gd name="connsiteY0" fmla="*/ 421341 h 3558988"/>
                  <a:gd name="connsiteX1" fmla="*/ 0 w 4078941"/>
                  <a:gd name="connsiteY1" fmla="*/ 89647 h 3558988"/>
                  <a:gd name="connsiteX2" fmla="*/ 4078941 w 4078941"/>
                  <a:gd name="connsiteY2" fmla="*/ 0 h 3558988"/>
                  <a:gd name="connsiteX3" fmla="*/ 3881717 w 4078941"/>
                  <a:gd name="connsiteY3" fmla="*/ 3558988 h 3558988"/>
                  <a:gd name="connsiteX4" fmla="*/ 277905 w 4078941"/>
                  <a:gd name="connsiteY4" fmla="*/ 3424518 h 3558988"/>
                  <a:gd name="connsiteX5" fmla="*/ 242046 w 4078941"/>
                  <a:gd name="connsiteY5" fmla="*/ 2958353 h 35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8941" h="3558988">
                    <a:moveTo>
                      <a:pt x="45719" y="421341"/>
                    </a:moveTo>
                    <a:lnTo>
                      <a:pt x="0" y="89647"/>
                    </a:lnTo>
                    <a:lnTo>
                      <a:pt x="4078941" y="0"/>
                    </a:lnTo>
                    <a:lnTo>
                      <a:pt x="3881717" y="3558988"/>
                    </a:lnTo>
                    <a:lnTo>
                      <a:pt x="277905" y="3424518"/>
                    </a:lnTo>
                    <a:lnTo>
                      <a:pt x="242046" y="2958353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276DF262-AD93-463F-861E-9C0AD9DD698B}"/>
                </a:ext>
              </a:extLst>
            </p:cNvPr>
            <p:cNvSpPr/>
            <p:nvPr/>
          </p:nvSpPr>
          <p:spPr>
            <a:xfrm>
              <a:off x="467123" y="305634"/>
              <a:ext cx="4667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타이포_쌍문동 B" panose="02020803020101020101" pitchFamily="18" charset="-127"/>
                  <a:ea typeface="타이포_쌍문동 B" panose="02020803020101020101" pitchFamily="18" charset="-127"/>
                </a:rPr>
                <a:t>2</a:t>
              </a:r>
              <a:endParaRPr lang="ko-KR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타이포_쌍문동 B" panose="02020803020101020101" pitchFamily="18" charset="-127"/>
                <a:ea typeface="타이포_쌍문동 B" panose="02020803020101020101" pitchFamily="18" charset="-127"/>
              </a:endParaRPr>
            </a:p>
          </p:txBody>
        </p:sp>
      </p:grpSp>
      <p:sp>
        <p:nvSpPr>
          <p:cNvPr id="49" name="Oval 7">
            <a:extLst>
              <a:ext uri="{FF2B5EF4-FFF2-40B4-BE49-F238E27FC236}">
                <a16:creationId xmlns:a16="http://schemas.microsoft.com/office/drawing/2014/main" id="{CAB8E330-BAA3-4175-8084-2B9DB326D967}"/>
              </a:ext>
            </a:extLst>
          </p:cNvPr>
          <p:cNvSpPr/>
          <p:nvPr/>
        </p:nvSpPr>
        <p:spPr>
          <a:xfrm>
            <a:off x="7490309" y="4332181"/>
            <a:ext cx="833610" cy="8336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0" name="Oval 8">
            <a:extLst>
              <a:ext uri="{FF2B5EF4-FFF2-40B4-BE49-F238E27FC236}">
                <a16:creationId xmlns:a16="http://schemas.microsoft.com/office/drawing/2014/main" id="{61296A03-E768-4D1E-8D0B-53B134D0377C}"/>
              </a:ext>
            </a:extLst>
          </p:cNvPr>
          <p:cNvSpPr/>
          <p:nvPr/>
        </p:nvSpPr>
        <p:spPr>
          <a:xfrm>
            <a:off x="7878413" y="1907421"/>
            <a:ext cx="833610" cy="8336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8362AD62-7175-43FA-94F1-6A6D2D9BE13A}"/>
              </a:ext>
            </a:extLst>
          </p:cNvPr>
          <p:cNvSpPr/>
          <p:nvPr/>
        </p:nvSpPr>
        <p:spPr>
          <a:xfrm>
            <a:off x="8087705" y="2129974"/>
            <a:ext cx="415029" cy="3885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Rectangle 16">
            <a:extLst>
              <a:ext uri="{FF2B5EF4-FFF2-40B4-BE49-F238E27FC236}">
                <a16:creationId xmlns:a16="http://schemas.microsoft.com/office/drawing/2014/main" id="{73BF5ABC-B2C6-43D0-8611-86B8AF6629AB}"/>
              </a:ext>
            </a:extLst>
          </p:cNvPr>
          <p:cNvSpPr/>
          <p:nvPr/>
        </p:nvSpPr>
        <p:spPr>
          <a:xfrm rot="2700000">
            <a:off x="7749899" y="4467129"/>
            <a:ext cx="314432" cy="56371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Round Same Side Corner Rectangle 6">
            <a:extLst>
              <a:ext uri="{FF2B5EF4-FFF2-40B4-BE49-F238E27FC236}">
                <a16:creationId xmlns:a16="http://schemas.microsoft.com/office/drawing/2014/main" id="{9D747D0E-C5F8-43F7-8C86-541C9E98BFF6}"/>
              </a:ext>
            </a:extLst>
          </p:cNvPr>
          <p:cNvSpPr>
            <a:spLocks noChangeAspect="1"/>
          </p:cNvSpPr>
          <p:nvPr/>
        </p:nvSpPr>
        <p:spPr>
          <a:xfrm rot="2700000">
            <a:off x="7576466" y="5480613"/>
            <a:ext cx="140777" cy="564394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6" name="Oval 14">
            <a:extLst>
              <a:ext uri="{FF2B5EF4-FFF2-40B4-BE49-F238E27FC236}">
                <a16:creationId xmlns:a16="http://schemas.microsoft.com/office/drawing/2014/main" id="{DE8D9DED-7EA3-4199-84DB-D7E4257EF094}"/>
              </a:ext>
            </a:extLst>
          </p:cNvPr>
          <p:cNvSpPr/>
          <p:nvPr/>
        </p:nvSpPr>
        <p:spPr>
          <a:xfrm flipH="1">
            <a:off x="3273412" y="2038509"/>
            <a:ext cx="833610" cy="8336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9" name="Oval 17">
            <a:extLst>
              <a:ext uri="{FF2B5EF4-FFF2-40B4-BE49-F238E27FC236}">
                <a16:creationId xmlns:a16="http://schemas.microsoft.com/office/drawing/2014/main" id="{E1DBC13F-5C41-4D95-A3CD-5DB117758373}"/>
              </a:ext>
            </a:extLst>
          </p:cNvPr>
          <p:cNvSpPr/>
          <p:nvPr/>
        </p:nvSpPr>
        <p:spPr>
          <a:xfrm flipH="1">
            <a:off x="3739889" y="4336117"/>
            <a:ext cx="833610" cy="8336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0" name="Rectangle 9">
            <a:extLst>
              <a:ext uri="{FF2B5EF4-FFF2-40B4-BE49-F238E27FC236}">
                <a16:creationId xmlns:a16="http://schemas.microsoft.com/office/drawing/2014/main" id="{68990413-8C78-4608-8DAC-883EDB0C2407}"/>
              </a:ext>
            </a:extLst>
          </p:cNvPr>
          <p:cNvSpPr/>
          <p:nvPr/>
        </p:nvSpPr>
        <p:spPr>
          <a:xfrm flipH="1">
            <a:off x="3465827" y="3363560"/>
            <a:ext cx="415029" cy="3885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Parallelogram 15">
            <a:extLst>
              <a:ext uri="{FF2B5EF4-FFF2-40B4-BE49-F238E27FC236}">
                <a16:creationId xmlns:a16="http://schemas.microsoft.com/office/drawing/2014/main" id="{7563B3A6-BFA3-436A-9691-659A124AB4E5}"/>
              </a:ext>
            </a:extLst>
          </p:cNvPr>
          <p:cNvSpPr/>
          <p:nvPr/>
        </p:nvSpPr>
        <p:spPr>
          <a:xfrm rot="5400000" flipH="1">
            <a:off x="3462060" y="2208342"/>
            <a:ext cx="456317" cy="493946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3" name="Round Same Side Corner Rectangle 6">
            <a:extLst>
              <a:ext uri="{FF2B5EF4-FFF2-40B4-BE49-F238E27FC236}">
                <a16:creationId xmlns:a16="http://schemas.microsoft.com/office/drawing/2014/main" id="{0EAE1356-0A73-45A7-9501-AF74B7CC842F}"/>
              </a:ext>
            </a:extLst>
          </p:cNvPr>
          <p:cNvSpPr>
            <a:spLocks noChangeAspect="1"/>
          </p:cNvSpPr>
          <p:nvPr/>
        </p:nvSpPr>
        <p:spPr>
          <a:xfrm rot="18900000" flipH="1">
            <a:off x="4086306" y="4470728"/>
            <a:ext cx="140777" cy="564394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4" name="Group 24">
            <a:extLst>
              <a:ext uri="{FF2B5EF4-FFF2-40B4-BE49-F238E27FC236}">
                <a16:creationId xmlns:a16="http://schemas.microsoft.com/office/drawing/2014/main" id="{404B16D1-7560-4E15-A402-96F6F7D6CEFD}"/>
              </a:ext>
            </a:extLst>
          </p:cNvPr>
          <p:cNvGrpSpPr/>
          <p:nvPr/>
        </p:nvGrpSpPr>
        <p:grpSpPr>
          <a:xfrm>
            <a:off x="254338" y="1715977"/>
            <a:ext cx="2953668" cy="1294240"/>
            <a:chOff x="408622" y="3219724"/>
            <a:chExt cx="2454675" cy="10061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B380AF6-5358-4BED-95EA-0828A4DCB24F}"/>
                </a:ext>
              </a:extLst>
            </p:cNvPr>
            <p:cNvSpPr txBox="1"/>
            <p:nvPr/>
          </p:nvSpPr>
          <p:spPr>
            <a:xfrm>
              <a:off x="408622" y="3579861"/>
              <a:ext cx="2454675" cy="64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매월 둘째 금요일 아침에 지역주민들과 함께 </a:t>
              </a:r>
              <a:r>
                <a:rPr lang="ko-KR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교류 할 수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있도록 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  <a:p>
              <a:pPr algn="r"/>
              <a:r>
                <a:rPr lang="ko-KR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인사 캠페인 진행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FE4FC4B-E132-48AE-AECA-9AA83FE6953A}"/>
                </a:ext>
              </a:extLst>
            </p:cNvPr>
            <p:cNvSpPr txBox="1"/>
            <p:nvPr/>
          </p:nvSpPr>
          <p:spPr>
            <a:xfrm>
              <a:off x="803640" y="3219724"/>
              <a:ext cx="2059657" cy="35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>
                  <a:solidFill>
                    <a:srgbClr val="ED7D31"/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다같이 </a:t>
              </a:r>
              <a:r>
                <a:rPr lang="ko-KR" altLang="en-US" sz="2400" b="1" dirty="0" smtClean="0">
                  <a:solidFill>
                    <a:srgbClr val="ED7D31"/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웃는 데이</a:t>
              </a:r>
              <a:endParaRPr lang="ko-KR" altLang="en-US" sz="2400" b="1" dirty="0">
                <a:solidFill>
                  <a:srgbClr val="ED7D31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</p:grpSp>
      <p:grpSp>
        <p:nvGrpSpPr>
          <p:cNvPr id="67" name="Group 33">
            <a:extLst>
              <a:ext uri="{FF2B5EF4-FFF2-40B4-BE49-F238E27FC236}">
                <a16:creationId xmlns:a16="http://schemas.microsoft.com/office/drawing/2014/main" id="{3CDEA5BC-BD94-4EAF-9068-C3C2030CAF80}"/>
              </a:ext>
            </a:extLst>
          </p:cNvPr>
          <p:cNvGrpSpPr/>
          <p:nvPr/>
        </p:nvGrpSpPr>
        <p:grpSpPr>
          <a:xfrm>
            <a:off x="1150994" y="4387498"/>
            <a:ext cx="2478348" cy="1046441"/>
            <a:chOff x="803640" y="3510420"/>
            <a:chExt cx="2059657" cy="81353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00AEA2B-021B-4C14-825B-1C5724F195F2}"/>
                </a:ext>
              </a:extLst>
            </p:cNvPr>
            <p:cNvSpPr txBox="1"/>
            <p:nvPr/>
          </p:nvSpPr>
          <p:spPr>
            <a:xfrm>
              <a:off x="803640" y="3869331"/>
              <a:ext cx="2059657" cy="454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건강을 주제로 한 </a:t>
              </a:r>
              <a:endPara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  <a:p>
              <a:pPr algn="r"/>
              <a:r>
                <a:rPr lang="ko-KR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가족요리대회 진행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CA280E0-D47B-4353-9F56-3F386B8CD43A}"/>
                </a:ext>
              </a:extLst>
            </p:cNvPr>
            <p:cNvSpPr txBox="1"/>
            <p:nvPr/>
          </p:nvSpPr>
          <p:spPr>
            <a:xfrm>
              <a:off x="803640" y="3510420"/>
              <a:ext cx="2059657" cy="358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>
                  <a:solidFill>
                    <a:srgbClr val="70AD47"/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우리동네 </a:t>
              </a:r>
              <a:r>
                <a:rPr lang="ko-KR" altLang="en-US" sz="2400" b="1" dirty="0" err="1">
                  <a:solidFill>
                    <a:srgbClr val="70AD47"/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요리왕</a:t>
              </a:r>
              <a:endParaRPr lang="ko-KR" altLang="en-US" sz="2400" b="1" dirty="0">
                <a:solidFill>
                  <a:srgbClr val="70AD47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</p:grpSp>
      <p:grpSp>
        <p:nvGrpSpPr>
          <p:cNvPr id="69" name="Group 39">
            <a:extLst>
              <a:ext uri="{FF2B5EF4-FFF2-40B4-BE49-F238E27FC236}">
                <a16:creationId xmlns:a16="http://schemas.microsoft.com/office/drawing/2014/main" id="{36F37391-6931-4113-A703-CA96FA848E0F}"/>
              </a:ext>
            </a:extLst>
          </p:cNvPr>
          <p:cNvGrpSpPr/>
          <p:nvPr/>
        </p:nvGrpSpPr>
        <p:grpSpPr>
          <a:xfrm>
            <a:off x="8921315" y="1864073"/>
            <a:ext cx="2812643" cy="993699"/>
            <a:chOff x="753937" y="3437997"/>
            <a:chExt cx="2337476" cy="77252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773920A-DFB4-4946-A0F7-F9B17F16A9E6}"/>
                </a:ext>
              </a:extLst>
            </p:cNvPr>
            <p:cNvSpPr txBox="1"/>
            <p:nvPr/>
          </p:nvSpPr>
          <p:spPr>
            <a:xfrm>
              <a:off x="753937" y="3755906"/>
              <a:ext cx="2337476" cy="45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동네를 돌면서 지역의 동네를 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살펴보면서 </a:t>
              </a:r>
              <a:r>
                <a:rPr lang="ko-KR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환경 정화 활동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실시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01966E0-AC4C-4537-B538-293A2F3C5C0D}"/>
                </a:ext>
              </a:extLst>
            </p:cNvPr>
            <p:cNvSpPr txBox="1"/>
            <p:nvPr/>
          </p:nvSpPr>
          <p:spPr>
            <a:xfrm>
              <a:off x="753938" y="3437997"/>
              <a:ext cx="2059657" cy="358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err="1">
                  <a:solidFill>
                    <a:srgbClr val="70AD47"/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그린존</a:t>
              </a:r>
              <a:endParaRPr lang="ko-KR" altLang="en-US" sz="2400" b="1" dirty="0">
                <a:solidFill>
                  <a:srgbClr val="70AD47"/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</p:grpSp>
      <p:grpSp>
        <p:nvGrpSpPr>
          <p:cNvPr id="70" name="Group 42">
            <a:extLst>
              <a:ext uri="{FF2B5EF4-FFF2-40B4-BE49-F238E27FC236}">
                <a16:creationId xmlns:a16="http://schemas.microsoft.com/office/drawing/2014/main" id="{59222460-74B3-4654-8747-241617885C7D}"/>
              </a:ext>
            </a:extLst>
          </p:cNvPr>
          <p:cNvGrpSpPr/>
          <p:nvPr/>
        </p:nvGrpSpPr>
        <p:grpSpPr>
          <a:xfrm>
            <a:off x="8502734" y="4438513"/>
            <a:ext cx="2843120" cy="1319371"/>
            <a:chOff x="728609" y="3554363"/>
            <a:chExt cx="2362803" cy="10257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A48DAEC-F519-43A8-8387-CE3D2D6DC2DD}"/>
                </a:ext>
              </a:extLst>
            </p:cNvPr>
            <p:cNvSpPr txBox="1"/>
            <p:nvPr/>
          </p:nvSpPr>
          <p:spPr>
            <a:xfrm>
              <a:off x="728609" y="3934038"/>
              <a:ext cx="2362803" cy="64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가족과 관련된 주제의 그림을 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주민이 팀을 이루어 벽화로 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자유롭게 </a:t>
              </a:r>
              <a:r>
                <a:rPr lang="ko-KR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작품 그리기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메이플스토리" panose="02000300000000000000" pitchFamily="2" charset="-127"/>
                <a:ea typeface="메이플스토리" panose="02000300000000000000" pitchFamily="2" charset="-127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F56D48E-C094-4042-B4CD-DB3E48049885}"/>
                </a:ext>
              </a:extLst>
            </p:cNvPr>
            <p:cNvSpPr txBox="1"/>
            <p:nvPr/>
          </p:nvSpPr>
          <p:spPr>
            <a:xfrm>
              <a:off x="728609" y="3554363"/>
              <a:ext cx="2059657" cy="358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>
                  <a:solidFill>
                    <a:srgbClr val="ED7D31"/>
                  </a:solidFill>
                  <a:latin typeface="메이플스토리" panose="02000300000000000000" pitchFamily="2" charset="-127"/>
                  <a:ea typeface="메이플스토리" panose="02000300000000000000" pitchFamily="2" charset="-127"/>
                  <a:cs typeface="Arial" pitchFamily="34" charset="0"/>
                </a:rPr>
                <a:t>옹기종기 벽화</a:t>
              </a:r>
            </a:p>
          </p:txBody>
        </p:sp>
      </p:grpSp>
      <p:sp>
        <p:nvSpPr>
          <p:cNvPr id="72" name="Freeform 9">
            <a:extLst>
              <a:ext uri="{FF2B5EF4-FFF2-40B4-BE49-F238E27FC236}">
                <a16:creationId xmlns:a16="http://schemas.microsoft.com/office/drawing/2014/main" id="{F40B709F-7646-4F3A-A12B-E57F7E640B26}"/>
              </a:ext>
            </a:extLst>
          </p:cNvPr>
          <p:cNvSpPr>
            <a:spLocks/>
          </p:cNvSpPr>
          <p:nvPr/>
        </p:nvSpPr>
        <p:spPr bwMode="auto">
          <a:xfrm>
            <a:off x="6085915" y="2347899"/>
            <a:ext cx="984147" cy="3511148"/>
          </a:xfrm>
          <a:custGeom>
            <a:avLst/>
            <a:gdLst>
              <a:gd name="T0" fmla="*/ 453 w 768"/>
              <a:gd name="T1" fmla="*/ 45 h 2740"/>
              <a:gd name="T2" fmla="*/ 508 w 768"/>
              <a:gd name="T3" fmla="*/ 200 h 2740"/>
              <a:gd name="T4" fmla="*/ 464 w 768"/>
              <a:gd name="T5" fmla="*/ 287 h 2740"/>
              <a:gd name="T6" fmla="*/ 479 w 768"/>
              <a:gd name="T7" fmla="*/ 389 h 2740"/>
              <a:gd name="T8" fmla="*/ 628 w 768"/>
              <a:gd name="T9" fmla="*/ 445 h 2740"/>
              <a:gd name="T10" fmla="*/ 691 w 768"/>
              <a:gd name="T11" fmla="*/ 583 h 2740"/>
              <a:gd name="T12" fmla="*/ 719 w 768"/>
              <a:gd name="T13" fmla="*/ 858 h 2740"/>
              <a:gd name="T14" fmla="*/ 748 w 768"/>
              <a:gd name="T15" fmla="*/ 1287 h 2740"/>
              <a:gd name="T16" fmla="*/ 768 w 768"/>
              <a:gd name="T17" fmla="*/ 1416 h 2740"/>
              <a:gd name="T18" fmla="*/ 713 w 768"/>
              <a:gd name="T19" fmla="*/ 1478 h 2740"/>
              <a:gd name="T20" fmla="*/ 677 w 768"/>
              <a:gd name="T21" fmla="*/ 1427 h 2740"/>
              <a:gd name="T22" fmla="*/ 691 w 768"/>
              <a:gd name="T23" fmla="*/ 1320 h 2740"/>
              <a:gd name="T24" fmla="*/ 639 w 768"/>
              <a:gd name="T25" fmla="*/ 934 h 2740"/>
              <a:gd name="T26" fmla="*/ 595 w 768"/>
              <a:gd name="T27" fmla="*/ 745 h 2740"/>
              <a:gd name="T28" fmla="*/ 555 w 768"/>
              <a:gd name="T29" fmla="*/ 792 h 2740"/>
              <a:gd name="T30" fmla="*/ 535 w 768"/>
              <a:gd name="T31" fmla="*/ 947 h 2740"/>
              <a:gd name="T32" fmla="*/ 611 w 768"/>
              <a:gd name="T33" fmla="*/ 1125 h 2740"/>
              <a:gd name="T34" fmla="*/ 639 w 768"/>
              <a:gd name="T35" fmla="*/ 1351 h 2740"/>
              <a:gd name="T36" fmla="*/ 617 w 768"/>
              <a:gd name="T37" fmla="*/ 1912 h 2740"/>
              <a:gd name="T38" fmla="*/ 544 w 768"/>
              <a:gd name="T39" fmla="*/ 2387 h 2740"/>
              <a:gd name="T40" fmla="*/ 559 w 768"/>
              <a:gd name="T41" fmla="*/ 2711 h 2740"/>
              <a:gd name="T42" fmla="*/ 455 w 768"/>
              <a:gd name="T43" fmla="*/ 2687 h 2740"/>
              <a:gd name="T44" fmla="*/ 451 w 768"/>
              <a:gd name="T45" fmla="*/ 2523 h 2740"/>
              <a:gd name="T46" fmla="*/ 468 w 768"/>
              <a:gd name="T47" fmla="*/ 2363 h 2740"/>
              <a:gd name="T48" fmla="*/ 448 w 768"/>
              <a:gd name="T49" fmla="*/ 2136 h 2740"/>
              <a:gd name="T50" fmla="*/ 455 w 768"/>
              <a:gd name="T51" fmla="*/ 1894 h 2740"/>
              <a:gd name="T52" fmla="*/ 406 w 768"/>
              <a:gd name="T53" fmla="*/ 1598 h 2740"/>
              <a:gd name="T54" fmla="*/ 351 w 768"/>
              <a:gd name="T55" fmla="*/ 1680 h 2740"/>
              <a:gd name="T56" fmla="*/ 330 w 768"/>
              <a:gd name="T57" fmla="*/ 2018 h 2740"/>
              <a:gd name="T58" fmla="*/ 310 w 768"/>
              <a:gd name="T59" fmla="*/ 2223 h 2740"/>
              <a:gd name="T60" fmla="*/ 308 w 768"/>
              <a:gd name="T61" fmla="*/ 2411 h 2740"/>
              <a:gd name="T62" fmla="*/ 324 w 768"/>
              <a:gd name="T63" fmla="*/ 2647 h 2740"/>
              <a:gd name="T64" fmla="*/ 253 w 768"/>
              <a:gd name="T65" fmla="*/ 2729 h 2740"/>
              <a:gd name="T66" fmla="*/ 217 w 768"/>
              <a:gd name="T67" fmla="*/ 2616 h 2740"/>
              <a:gd name="T68" fmla="*/ 231 w 768"/>
              <a:gd name="T69" fmla="*/ 2376 h 2740"/>
              <a:gd name="T70" fmla="*/ 180 w 768"/>
              <a:gd name="T71" fmla="*/ 2118 h 2740"/>
              <a:gd name="T72" fmla="*/ 168 w 768"/>
              <a:gd name="T73" fmla="*/ 1867 h 2740"/>
              <a:gd name="T74" fmla="*/ 175 w 768"/>
              <a:gd name="T75" fmla="*/ 1607 h 2740"/>
              <a:gd name="T76" fmla="*/ 126 w 768"/>
              <a:gd name="T77" fmla="*/ 1363 h 2740"/>
              <a:gd name="T78" fmla="*/ 166 w 768"/>
              <a:gd name="T79" fmla="*/ 1107 h 2740"/>
              <a:gd name="T80" fmla="*/ 235 w 768"/>
              <a:gd name="T81" fmla="*/ 869 h 2740"/>
              <a:gd name="T82" fmla="*/ 182 w 768"/>
              <a:gd name="T83" fmla="*/ 711 h 2740"/>
              <a:gd name="T84" fmla="*/ 128 w 768"/>
              <a:gd name="T85" fmla="*/ 931 h 2740"/>
              <a:gd name="T86" fmla="*/ 119 w 768"/>
              <a:gd name="T87" fmla="*/ 1111 h 2740"/>
              <a:gd name="T88" fmla="*/ 64 w 768"/>
              <a:gd name="T89" fmla="*/ 1311 h 2740"/>
              <a:gd name="T90" fmla="*/ 100 w 768"/>
              <a:gd name="T91" fmla="*/ 1460 h 2740"/>
              <a:gd name="T92" fmla="*/ 79 w 768"/>
              <a:gd name="T93" fmla="*/ 1481 h 2740"/>
              <a:gd name="T94" fmla="*/ 4 w 768"/>
              <a:gd name="T95" fmla="*/ 1423 h 2740"/>
              <a:gd name="T96" fmla="*/ 22 w 768"/>
              <a:gd name="T97" fmla="*/ 1251 h 2740"/>
              <a:gd name="T98" fmla="*/ 70 w 768"/>
              <a:gd name="T99" fmla="*/ 623 h 2740"/>
              <a:gd name="T100" fmla="*/ 117 w 768"/>
              <a:gd name="T101" fmla="*/ 458 h 2740"/>
              <a:gd name="T102" fmla="*/ 251 w 768"/>
              <a:gd name="T103" fmla="*/ 412 h 2740"/>
              <a:gd name="T104" fmla="*/ 320 w 768"/>
              <a:gd name="T105" fmla="*/ 325 h 2740"/>
              <a:gd name="T106" fmla="*/ 253 w 768"/>
              <a:gd name="T107" fmla="*/ 221 h 2740"/>
              <a:gd name="T108" fmla="*/ 250 w 768"/>
              <a:gd name="T109" fmla="*/ 136 h 2740"/>
              <a:gd name="T110" fmla="*/ 322 w 768"/>
              <a:gd name="T111" fmla="*/ 3 h 2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68" h="2740">
                <a:moveTo>
                  <a:pt x="339" y="0"/>
                </a:moveTo>
                <a:lnTo>
                  <a:pt x="375" y="3"/>
                </a:lnTo>
                <a:lnTo>
                  <a:pt x="406" y="12"/>
                </a:lnTo>
                <a:lnTo>
                  <a:pt x="431" y="27"/>
                </a:lnTo>
                <a:lnTo>
                  <a:pt x="453" y="45"/>
                </a:lnTo>
                <a:lnTo>
                  <a:pt x="471" y="69"/>
                </a:lnTo>
                <a:lnTo>
                  <a:pt x="486" y="94"/>
                </a:lnTo>
                <a:lnTo>
                  <a:pt x="495" y="123"/>
                </a:lnTo>
                <a:lnTo>
                  <a:pt x="495" y="183"/>
                </a:lnTo>
                <a:lnTo>
                  <a:pt x="508" y="200"/>
                </a:lnTo>
                <a:lnTo>
                  <a:pt x="502" y="221"/>
                </a:lnTo>
                <a:lnTo>
                  <a:pt x="495" y="240"/>
                </a:lnTo>
                <a:lnTo>
                  <a:pt x="484" y="256"/>
                </a:lnTo>
                <a:lnTo>
                  <a:pt x="475" y="271"/>
                </a:lnTo>
                <a:lnTo>
                  <a:pt x="464" y="287"/>
                </a:lnTo>
                <a:lnTo>
                  <a:pt x="455" y="303"/>
                </a:lnTo>
                <a:lnTo>
                  <a:pt x="451" y="323"/>
                </a:lnTo>
                <a:lnTo>
                  <a:pt x="450" y="349"/>
                </a:lnTo>
                <a:lnTo>
                  <a:pt x="455" y="380"/>
                </a:lnTo>
                <a:lnTo>
                  <a:pt x="479" y="389"/>
                </a:lnTo>
                <a:lnTo>
                  <a:pt x="508" y="400"/>
                </a:lnTo>
                <a:lnTo>
                  <a:pt x="539" y="409"/>
                </a:lnTo>
                <a:lnTo>
                  <a:pt x="570" y="420"/>
                </a:lnTo>
                <a:lnTo>
                  <a:pt x="600" y="431"/>
                </a:lnTo>
                <a:lnTo>
                  <a:pt x="628" y="445"/>
                </a:lnTo>
                <a:lnTo>
                  <a:pt x="650" y="460"/>
                </a:lnTo>
                <a:lnTo>
                  <a:pt x="668" y="480"/>
                </a:lnTo>
                <a:lnTo>
                  <a:pt x="682" y="511"/>
                </a:lnTo>
                <a:lnTo>
                  <a:pt x="690" y="545"/>
                </a:lnTo>
                <a:lnTo>
                  <a:pt x="691" y="583"/>
                </a:lnTo>
                <a:lnTo>
                  <a:pt x="693" y="623"/>
                </a:lnTo>
                <a:lnTo>
                  <a:pt x="693" y="665"/>
                </a:lnTo>
                <a:lnTo>
                  <a:pt x="699" y="707"/>
                </a:lnTo>
                <a:lnTo>
                  <a:pt x="710" y="781"/>
                </a:lnTo>
                <a:lnTo>
                  <a:pt x="719" y="858"/>
                </a:lnTo>
                <a:lnTo>
                  <a:pt x="728" y="931"/>
                </a:lnTo>
                <a:lnTo>
                  <a:pt x="739" y="1000"/>
                </a:lnTo>
                <a:lnTo>
                  <a:pt x="742" y="1183"/>
                </a:lnTo>
                <a:lnTo>
                  <a:pt x="742" y="1267"/>
                </a:lnTo>
                <a:lnTo>
                  <a:pt x="748" y="1287"/>
                </a:lnTo>
                <a:lnTo>
                  <a:pt x="753" y="1311"/>
                </a:lnTo>
                <a:lnTo>
                  <a:pt x="759" y="1336"/>
                </a:lnTo>
                <a:lnTo>
                  <a:pt x="762" y="1363"/>
                </a:lnTo>
                <a:lnTo>
                  <a:pt x="766" y="1391"/>
                </a:lnTo>
                <a:lnTo>
                  <a:pt x="768" y="1416"/>
                </a:lnTo>
                <a:lnTo>
                  <a:pt x="764" y="1440"/>
                </a:lnTo>
                <a:lnTo>
                  <a:pt x="757" y="1458"/>
                </a:lnTo>
                <a:lnTo>
                  <a:pt x="742" y="1474"/>
                </a:lnTo>
                <a:lnTo>
                  <a:pt x="722" y="1483"/>
                </a:lnTo>
                <a:lnTo>
                  <a:pt x="713" y="1478"/>
                </a:lnTo>
                <a:lnTo>
                  <a:pt x="699" y="1478"/>
                </a:lnTo>
                <a:lnTo>
                  <a:pt x="682" y="1480"/>
                </a:lnTo>
                <a:lnTo>
                  <a:pt x="668" y="1480"/>
                </a:lnTo>
                <a:lnTo>
                  <a:pt x="659" y="1443"/>
                </a:lnTo>
                <a:lnTo>
                  <a:pt x="677" y="1427"/>
                </a:lnTo>
                <a:lnTo>
                  <a:pt x="686" y="1411"/>
                </a:lnTo>
                <a:lnTo>
                  <a:pt x="688" y="1394"/>
                </a:lnTo>
                <a:lnTo>
                  <a:pt x="688" y="1372"/>
                </a:lnTo>
                <a:lnTo>
                  <a:pt x="688" y="1349"/>
                </a:lnTo>
                <a:lnTo>
                  <a:pt x="691" y="1320"/>
                </a:lnTo>
                <a:lnTo>
                  <a:pt x="695" y="1305"/>
                </a:lnTo>
                <a:lnTo>
                  <a:pt x="700" y="1287"/>
                </a:lnTo>
                <a:lnTo>
                  <a:pt x="699" y="1267"/>
                </a:lnTo>
                <a:lnTo>
                  <a:pt x="642" y="1096"/>
                </a:lnTo>
                <a:lnTo>
                  <a:pt x="639" y="934"/>
                </a:lnTo>
                <a:lnTo>
                  <a:pt x="608" y="827"/>
                </a:lnTo>
                <a:lnTo>
                  <a:pt x="604" y="809"/>
                </a:lnTo>
                <a:lnTo>
                  <a:pt x="600" y="789"/>
                </a:lnTo>
                <a:lnTo>
                  <a:pt x="599" y="767"/>
                </a:lnTo>
                <a:lnTo>
                  <a:pt x="595" y="745"/>
                </a:lnTo>
                <a:lnTo>
                  <a:pt x="588" y="727"/>
                </a:lnTo>
                <a:lnTo>
                  <a:pt x="579" y="714"/>
                </a:lnTo>
                <a:lnTo>
                  <a:pt x="573" y="741"/>
                </a:lnTo>
                <a:lnTo>
                  <a:pt x="566" y="767"/>
                </a:lnTo>
                <a:lnTo>
                  <a:pt x="555" y="792"/>
                </a:lnTo>
                <a:lnTo>
                  <a:pt x="544" y="820"/>
                </a:lnTo>
                <a:lnTo>
                  <a:pt x="535" y="849"/>
                </a:lnTo>
                <a:lnTo>
                  <a:pt x="530" y="880"/>
                </a:lnTo>
                <a:lnTo>
                  <a:pt x="530" y="912"/>
                </a:lnTo>
                <a:lnTo>
                  <a:pt x="535" y="947"/>
                </a:lnTo>
                <a:lnTo>
                  <a:pt x="546" y="983"/>
                </a:lnTo>
                <a:lnTo>
                  <a:pt x="560" y="1018"/>
                </a:lnTo>
                <a:lnTo>
                  <a:pt x="577" y="1052"/>
                </a:lnTo>
                <a:lnTo>
                  <a:pt x="595" y="1089"/>
                </a:lnTo>
                <a:lnTo>
                  <a:pt x="611" y="1125"/>
                </a:lnTo>
                <a:lnTo>
                  <a:pt x="626" y="1165"/>
                </a:lnTo>
                <a:lnTo>
                  <a:pt x="637" y="1207"/>
                </a:lnTo>
                <a:lnTo>
                  <a:pt x="644" y="1251"/>
                </a:lnTo>
                <a:lnTo>
                  <a:pt x="646" y="1300"/>
                </a:lnTo>
                <a:lnTo>
                  <a:pt x="639" y="1351"/>
                </a:lnTo>
                <a:lnTo>
                  <a:pt x="582" y="1680"/>
                </a:lnTo>
                <a:lnTo>
                  <a:pt x="590" y="1734"/>
                </a:lnTo>
                <a:lnTo>
                  <a:pt x="599" y="1792"/>
                </a:lnTo>
                <a:lnTo>
                  <a:pt x="608" y="1851"/>
                </a:lnTo>
                <a:lnTo>
                  <a:pt x="617" y="1912"/>
                </a:lnTo>
                <a:lnTo>
                  <a:pt x="617" y="1972"/>
                </a:lnTo>
                <a:lnTo>
                  <a:pt x="611" y="2034"/>
                </a:lnTo>
                <a:lnTo>
                  <a:pt x="559" y="2320"/>
                </a:lnTo>
                <a:lnTo>
                  <a:pt x="551" y="2351"/>
                </a:lnTo>
                <a:lnTo>
                  <a:pt x="544" y="2387"/>
                </a:lnTo>
                <a:lnTo>
                  <a:pt x="537" y="2425"/>
                </a:lnTo>
                <a:lnTo>
                  <a:pt x="535" y="2463"/>
                </a:lnTo>
                <a:lnTo>
                  <a:pt x="539" y="2503"/>
                </a:lnTo>
                <a:lnTo>
                  <a:pt x="582" y="2696"/>
                </a:lnTo>
                <a:lnTo>
                  <a:pt x="559" y="2711"/>
                </a:lnTo>
                <a:lnTo>
                  <a:pt x="533" y="2723"/>
                </a:lnTo>
                <a:lnTo>
                  <a:pt x="504" y="2734"/>
                </a:lnTo>
                <a:lnTo>
                  <a:pt x="471" y="2740"/>
                </a:lnTo>
                <a:lnTo>
                  <a:pt x="460" y="2714"/>
                </a:lnTo>
                <a:lnTo>
                  <a:pt x="455" y="2687"/>
                </a:lnTo>
                <a:lnTo>
                  <a:pt x="453" y="2656"/>
                </a:lnTo>
                <a:lnTo>
                  <a:pt x="455" y="2625"/>
                </a:lnTo>
                <a:lnTo>
                  <a:pt x="457" y="2591"/>
                </a:lnTo>
                <a:lnTo>
                  <a:pt x="455" y="2556"/>
                </a:lnTo>
                <a:lnTo>
                  <a:pt x="451" y="2523"/>
                </a:lnTo>
                <a:lnTo>
                  <a:pt x="448" y="2492"/>
                </a:lnTo>
                <a:lnTo>
                  <a:pt x="450" y="2461"/>
                </a:lnTo>
                <a:lnTo>
                  <a:pt x="455" y="2431"/>
                </a:lnTo>
                <a:lnTo>
                  <a:pt x="460" y="2398"/>
                </a:lnTo>
                <a:lnTo>
                  <a:pt x="468" y="2363"/>
                </a:lnTo>
                <a:lnTo>
                  <a:pt x="471" y="2327"/>
                </a:lnTo>
                <a:lnTo>
                  <a:pt x="471" y="2287"/>
                </a:lnTo>
                <a:lnTo>
                  <a:pt x="468" y="2243"/>
                </a:lnTo>
                <a:lnTo>
                  <a:pt x="457" y="2192"/>
                </a:lnTo>
                <a:lnTo>
                  <a:pt x="448" y="2136"/>
                </a:lnTo>
                <a:lnTo>
                  <a:pt x="439" y="2074"/>
                </a:lnTo>
                <a:lnTo>
                  <a:pt x="437" y="2012"/>
                </a:lnTo>
                <a:lnTo>
                  <a:pt x="442" y="1951"/>
                </a:lnTo>
                <a:lnTo>
                  <a:pt x="448" y="1925"/>
                </a:lnTo>
                <a:lnTo>
                  <a:pt x="455" y="1894"/>
                </a:lnTo>
                <a:lnTo>
                  <a:pt x="457" y="1863"/>
                </a:lnTo>
                <a:lnTo>
                  <a:pt x="455" y="1831"/>
                </a:lnTo>
                <a:lnTo>
                  <a:pt x="439" y="1754"/>
                </a:lnTo>
                <a:lnTo>
                  <a:pt x="422" y="1678"/>
                </a:lnTo>
                <a:lnTo>
                  <a:pt x="406" y="1598"/>
                </a:lnTo>
                <a:lnTo>
                  <a:pt x="395" y="1516"/>
                </a:lnTo>
                <a:lnTo>
                  <a:pt x="388" y="1431"/>
                </a:lnTo>
                <a:lnTo>
                  <a:pt x="382" y="1431"/>
                </a:lnTo>
                <a:lnTo>
                  <a:pt x="382" y="1436"/>
                </a:lnTo>
                <a:lnTo>
                  <a:pt x="351" y="1680"/>
                </a:lnTo>
                <a:lnTo>
                  <a:pt x="319" y="1807"/>
                </a:lnTo>
                <a:lnTo>
                  <a:pt x="313" y="1861"/>
                </a:lnTo>
                <a:lnTo>
                  <a:pt x="317" y="1914"/>
                </a:lnTo>
                <a:lnTo>
                  <a:pt x="322" y="1965"/>
                </a:lnTo>
                <a:lnTo>
                  <a:pt x="330" y="2018"/>
                </a:lnTo>
                <a:lnTo>
                  <a:pt x="331" y="2072"/>
                </a:lnTo>
                <a:lnTo>
                  <a:pt x="328" y="2127"/>
                </a:lnTo>
                <a:lnTo>
                  <a:pt x="322" y="2152"/>
                </a:lnTo>
                <a:lnTo>
                  <a:pt x="317" y="2185"/>
                </a:lnTo>
                <a:lnTo>
                  <a:pt x="310" y="2223"/>
                </a:lnTo>
                <a:lnTo>
                  <a:pt x="304" y="2263"/>
                </a:lnTo>
                <a:lnTo>
                  <a:pt x="300" y="2303"/>
                </a:lnTo>
                <a:lnTo>
                  <a:pt x="299" y="2343"/>
                </a:lnTo>
                <a:lnTo>
                  <a:pt x="300" y="2380"/>
                </a:lnTo>
                <a:lnTo>
                  <a:pt x="308" y="2411"/>
                </a:lnTo>
                <a:lnTo>
                  <a:pt x="339" y="2474"/>
                </a:lnTo>
                <a:lnTo>
                  <a:pt x="328" y="2511"/>
                </a:lnTo>
                <a:lnTo>
                  <a:pt x="320" y="2556"/>
                </a:lnTo>
                <a:lnTo>
                  <a:pt x="320" y="2603"/>
                </a:lnTo>
                <a:lnTo>
                  <a:pt x="324" y="2647"/>
                </a:lnTo>
                <a:lnTo>
                  <a:pt x="324" y="2689"/>
                </a:lnTo>
                <a:lnTo>
                  <a:pt x="319" y="2727"/>
                </a:lnTo>
                <a:lnTo>
                  <a:pt x="299" y="2734"/>
                </a:lnTo>
                <a:lnTo>
                  <a:pt x="275" y="2736"/>
                </a:lnTo>
                <a:lnTo>
                  <a:pt x="253" y="2729"/>
                </a:lnTo>
                <a:lnTo>
                  <a:pt x="231" y="2718"/>
                </a:lnTo>
                <a:lnTo>
                  <a:pt x="213" y="2700"/>
                </a:lnTo>
                <a:lnTo>
                  <a:pt x="202" y="2678"/>
                </a:lnTo>
                <a:lnTo>
                  <a:pt x="199" y="2651"/>
                </a:lnTo>
                <a:lnTo>
                  <a:pt x="217" y="2616"/>
                </a:lnTo>
                <a:lnTo>
                  <a:pt x="230" y="2574"/>
                </a:lnTo>
                <a:lnTo>
                  <a:pt x="235" y="2529"/>
                </a:lnTo>
                <a:lnTo>
                  <a:pt x="239" y="2480"/>
                </a:lnTo>
                <a:lnTo>
                  <a:pt x="237" y="2429"/>
                </a:lnTo>
                <a:lnTo>
                  <a:pt x="231" y="2376"/>
                </a:lnTo>
                <a:lnTo>
                  <a:pt x="222" y="2321"/>
                </a:lnTo>
                <a:lnTo>
                  <a:pt x="213" y="2267"/>
                </a:lnTo>
                <a:lnTo>
                  <a:pt x="202" y="2216"/>
                </a:lnTo>
                <a:lnTo>
                  <a:pt x="191" y="2165"/>
                </a:lnTo>
                <a:lnTo>
                  <a:pt x="180" y="2118"/>
                </a:lnTo>
                <a:lnTo>
                  <a:pt x="171" y="2074"/>
                </a:lnTo>
                <a:lnTo>
                  <a:pt x="162" y="2034"/>
                </a:lnTo>
                <a:lnTo>
                  <a:pt x="157" y="1980"/>
                </a:lnTo>
                <a:lnTo>
                  <a:pt x="160" y="1923"/>
                </a:lnTo>
                <a:lnTo>
                  <a:pt x="168" y="1867"/>
                </a:lnTo>
                <a:lnTo>
                  <a:pt x="179" y="1812"/>
                </a:lnTo>
                <a:lnTo>
                  <a:pt x="186" y="1756"/>
                </a:lnTo>
                <a:lnTo>
                  <a:pt x="190" y="1700"/>
                </a:lnTo>
                <a:lnTo>
                  <a:pt x="182" y="1643"/>
                </a:lnTo>
                <a:lnTo>
                  <a:pt x="175" y="1607"/>
                </a:lnTo>
                <a:lnTo>
                  <a:pt x="166" y="1565"/>
                </a:lnTo>
                <a:lnTo>
                  <a:pt x="155" y="1518"/>
                </a:lnTo>
                <a:lnTo>
                  <a:pt x="144" y="1467"/>
                </a:lnTo>
                <a:lnTo>
                  <a:pt x="133" y="1414"/>
                </a:lnTo>
                <a:lnTo>
                  <a:pt x="126" y="1363"/>
                </a:lnTo>
                <a:lnTo>
                  <a:pt x="122" y="1312"/>
                </a:lnTo>
                <a:lnTo>
                  <a:pt x="122" y="1265"/>
                </a:lnTo>
                <a:lnTo>
                  <a:pt x="128" y="1223"/>
                </a:lnTo>
                <a:lnTo>
                  <a:pt x="144" y="1163"/>
                </a:lnTo>
                <a:lnTo>
                  <a:pt x="166" y="1107"/>
                </a:lnTo>
                <a:lnTo>
                  <a:pt x="190" y="1051"/>
                </a:lnTo>
                <a:lnTo>
                  <a:pt x="213" y="998"/>
                </a:lnTo>
                <a:lnTo>
                  <a:pt x="231" y="943"/>
                </a:lnTo>
                <a:lnTo>
                  <a:pt x="237" y="905"/>
                </a:lnTo>
                <a:lnTo>
                  <a:pt x="235" y="869"/>
                </a:lnTo>
                <a:lnTo>
                  <a:pt x="228" y="832"/>
                </a:lnTo>
                <a:lnTo>
                  <a:pt x="215" y="800"/>
                </a:lnTo>
                <a:lnTo>
                  <a:pt x="202" y="769"/>
                </a:lnTo>
                <a:lnTo>
                  <a:pt x="191" y="740"/>
                </a:lnTo>
                <a:lnTo>
                  <a:pt x="182" y="711"/>
                </a:lnTo>
                <a:lnTo>
                  <a:pt x="179" y="711"/>
                </a:lnTo>
                <a:lnTo>
                  <a:pt x="170" y="769"/>
                </a:lnTo>
                <a:lnTo>
                  <a:pt x="157" y="825"/>
                </a:lnTo>
                <a:lnTo>
                  <a:pt x="140" y="878"/>
                </a:lnTo>
                <a:lnTo>
                  <a:pt x="128" y="931"/>
                </a:lnTo>
                <a:lnTo>
                  <a:pt x="122" y="969"/>
                </a:lnTo>
                <a:lnTo>
                  <a:pt x="122" y="1005"/>
                </a:lnTo>
                <a:lnTo>
                  <a:pt x="124" y="1041"/>
                </a:lnTo>
                <a:lnTo>
                  <a:pt x="124" y="1078"/>
                </a:lnTo>
                <a:lnTo>
                  <a:pt x="119" y="1111"/>
                </a:lnTo>
                <a:lnTo>
                  <a:pt x="110" y="1145"/>
                </a:lnTo>
                <a:lnTo>
                  <a:pt x="95" y="1181"/>
                </a:lnTo>
                <a:lnTo>
                  <a:pt x="82" y="1223"/>
                </a:lnTo>
                <a:lnTo>
                  <a:pt x="71" y="1267"/>
                </a:lnTo>
                <a:lnTo>
                  <a:pt x="64" y="1311"/>
                </a:lnTo>
                <a:lnTo>
                  <a:pt x="62" y="1358"/>
                </a:lnTo>
                <a:lnTo>
                  <a:pt x="71" y="1403"/>
                </a:lnTo>
                <a:lnTo>
                  <a:pt x="108" y="1451"/>
                </a:lnTo>
                <a:lnTo>
                  <a:pt x="104" y="1456"/>
                </a:lnTo>
                <a:lnTo>
                  <a:pt x="100" y="1460"/>
                </a:lnTo>
                <a:lnTo>
                  <a:pt x="100" y="1463"/>
                </a:lnTo>
                <a:lnTo>
                  <a:pt x="100" y="1469"/>
                </a:lnTo>
                <a:lnTo>
                  <a:pt x="99" y="1472"/>
                </a:lnTo>
                <a:lnTo>
                  <a:pt x="99" y="1480"/>
                </a:lnTo>
                <a:lnTo>
                  <a:pt x="79" y="1481"/>
                </a:lnTo>
                <a:lnTo>
                  <a:pt x="62" y="1481"/>
                </a:lnTo>
                <a:lnTo>
                  <a:pt x="48" y="1481"/>
                </a:lnTo>
                <a:lnTo>
                  <a:pt x="31" y="1483"/>
                </a:lnTo>
                <a:lnTo>
                  <a:pt x="13" y="1452"/>
                </a:lnTo>
                <a:lnTo>
                  <a:pt x="4" y="1423"/>
                </a:lnTo>
                <a:lnTo>
                  <a:pt x="0" y="1392"/>
                </a:lnTo>
                <a:lnTo>
                  <a:pt x="2" y="1361"/>
                </a:lnTo>
                <a:lnTo>
                  <a:pt x="8" y="1327"/>
                </a:lnTo>
                <a:lnTo>
                  <a:pt x="15" y="1291"/>
                </a:lnTo>
                <a:lnTo>
                  <a:pt x="22" y="1251"/>
                </a:lnTo>
                <a:lnTo>
                  <a:pt x="22" y="1036"/>
                </a:lnTo>
                <a:lnTo>
                  <a:pt x="62" y="751"/>
                </a:lnTo>
                <a:lnTo>
                  <a:pt x="68" y="709"/>
                </a:lnTo>
                <a:lnTo>
                  <a:pt x="70" y="665"/>
                </a:lnTo>
                <a:lnTo>
                  <a:pt x="70" y="623"/>
                </a:lnTo>
                <a:lnTo>
                  <a:pt x="71" y="581"/>
                </a:lnTo>
                <a:lnTo>
                  <a:pt x="75" y="541"/>
                </a:lnTo>
                <a:lnTo>
                  <a:pt x="84" y="507"/>
                </a:lnTo>
                <a:lnTo>
                  <a:pt x="99" y="476"/>
                </a:lnTo>
                <a:lnTo>
                  <a:pt x="117" y="458"/>
                </a:lnTo>
                <a:lnTo>
                  <a:pt x="139" y="445"/>
                </a:lnTo>
                <a:lnTo>
                  <a:pt x="164" y="436"/>
                </a:lnTo>
                <a:lnTo>
                  <a:pt x="193" y="429"/>
                </a:lnTo>
                <a:lnTo>
                  <a:pt x="222" y="421"/>
                </a:lnTo>
                <a:lnTo>
                  <a:pt x="251" y="412"/>
                </a:lnTo>
                <a:lnTo>
                  <a:pt x="275" y="403"/>
                </a:lnTo>
                <a:lnTo>
                  <a:pt x="297" y="389"/>
                </a:lnTo>
                <a:lnTo>
                  <a:pt x="311" y="371"/>
                </a:lnTo>
                <a:lnTo>
                  <a:pt x="322" y="347"/>
                </a:lnTo>
                <a:lnTo>
                  <a:pt x="320" y="325"/>
                </a:lnTo>
                <a:lnTo>
                  <a:pt x="313" y="303"/>
                </a:lnTo>
                <a:lnTo>
                  <a:pt x="299" y="281"/>
                </a:lnTo>
                <a:lnTo>
                  <a:pt x="282" y="261"/>
                </a:lnTo>
                <a:lnTo>
                  <a:pt x="266" y="241"/>
                </a:lnTo>
                <a:lnTo>
                  <a:pt x="253" y="221"/>
                </a:lnTo>
                <a:lnTo>
                  <a:pt x="248" y="203"/>
                </a:lnTo>
                <a:lnTo>
                  <a:pt x="253" y="191"/>
                </a:lnTo>
                <a:lnTo>
                  <a:pt x="253" y="174"/>
                </a:lnTo>
                <a:lnTo>
                  <a:pt x="250" y="154"/>
                </a:lnTo>
                <a:lnTo>
                  <a:pt x="250" y="136"/>
                </a:lnTo>
                <a:lnTo>
                  <a:pt x="251" y="116"/>
                </a:lnTo>
                <a:lnTo>
                  <a:pt x="262" y="83"/>
                </a:lnTo>
                <a:lnTo>
                  <a:pt x="280" y="54"/>
                </a:lnTo>
                <a:lnTo>
                  <a:pt x="302" y="27"/>
                </a:lnTo>
                <a:lnTo>
                  <a:pt x="322" y="3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5BAE5DC1-4819-4AC7-B40C-6DB1EB0B10B5}"/>
              </a:ext>
            </a:extLst>
          </p:cNvPr>
          <p:cNvSpPr>
            <a:spLocks/>
          </p:cNvSpPr>
          <p:nvPr/>
        </p:nvSpPr>
        <p:spPr bwMode="auto">
          <a:xfrm>
            <a:off x="4915373" y="2283721"/>
            <a:ext cx="1046451" cy="3639509"/>
          </a:xfrm>
          <a:custGeom>
            <a:avLst/>
            <a:gdLst>
              <a:gd name="T0" fmla="*/ 564 w 862"/>
              <a:gd name="T1" fmla="*/ 78 h 2998"/>
              <a:gd name="T2" fmla="*/ 579 w 862"/>
              <a:gd name="T3" fmla="*/ 156 h 2998"/>
              <a:gd name="T4" fmla="*/ 570 w 862"/>
              <a:gd name="T5" fmla="*/ 282 h 2998"/>
              <a:gd name="T6" fmla="*/ 531 w 862"/>
              <a:gd name="T7" fmla="*/ 420 h 2998"/>
              <a:gd name="T8" fmla="*/ 675 w 862"/>
              <a:gd name="T9" fmla="*/ 489 h 2998"/>
              <a:gd name="T10" fmla="*/ 819 w 862"/>
              <a:gd name="T11" fmla="*/ 589 h 2998"/>
              <a:gd name="T12" fmla="*/ 851 w 862"/>
              <a:gd name="T13" fmla="*/ 876 h 2998"/>
              <a:gd name="T14" fmla="*/ 846 w 862"/>
              <a:gd name="T15" fmla="*/ 1427 h 2998"/>
              <a:gd name="T16" fmla="*/ 817 w 862"/>
              <a:gd name="T17" fmla="*/ 1724 h 2998"/>
              <a:gd name="T18" fmla="*/ 739 w 862"/>
              <a:gd name="T19" fmla="*/ 1745 h 2998"/>
              <a:gd name="T20" fmla="*/ 753 w 862"/>
              <a:gd name="T21" fmla="*/ 1714 h 2998"/>
              <a:gd name="T22" fmla="*/ 750 w 862"/>
              <a:gd name="T23" fmla="*/ 1698 h 2998"/>
              <a:gd name="T24" fmla="*/ 790 w 862"/>
              <a:gd name="T25" fmla="*/ 1658 h 2998"/>
              <a:gd name="T26" fmla="*/ 788 w 862"/>
              <a:gd name="T27" fmla="*/ 1607 h 2998"/>
              <a:gd name="T28" fmla="*/ 742 w 862"/>
              <a:gd name="T29" fmla="*/ 1660 h 2998"/>
              <a:gd name="T30" fmla="*/ 751 w 862"/>
              <a:gd name="T31" fmla="*/ 1380 h 2998"/>
              <a:gd name="T32" fmla="*/ 702 w 862"/>
              <a:gd name="T33" fmla="*/ 1000 h 2998"/>
              <a:gd name="T34" fmla="*/ 684 w 862"/>
              <a:gd name="T35" fmla="*/ 831 h 2998"/>
              <a:gd name="T36" fmla="*/ 642 w 862"/>
              <a:gd name="T37" fmla="*/ 1014 h 2998"/>
              <a:gd name="T38" fmla="*/ 730 w 862"/>
              <a:gd name="T39" fmla="*/ 1656 h 2998"/>
              <a:gd name="T40" fmla="*/ 708 w 862"/>
              <a:gd name="T41" fmla="*/ 1924 h 2998"/>
              <a:gd name="T42" fmla="*/ 753 w 862"/>
              <a:gd name="T43" fmla="*/ 2256 h 2998"/>
              <a:gd name="T44" fmla="*/ 671 w 862"/>
              <a:gd name="T45" fmla="*/ 2687 h 2998"/>
              <a:gd name="T46" fmla="*/ 722 w 862"/>
              <a:gd name="T47" fmla="*/ 2894 h 2998"/>
              <a:gd name="T48" fmla="*/ 568 w 862"/>
              <a:gd name="T49" fmla="*/ 2989 h 2998"/>
              <a:gd name="T50" fmla="*/ 551 w 862"/>
              <a:gd name="T51" fmla="*/ 2773 h 2998"/>
              <a:gd name="T52" fmla="*/ 570 w 862"/>
              <a:gd name="T53" fmla="*/ 2627 h 2998"/>
              <a:gd name="T54" fmla="*/ 539 w 862"/>
              <a:gd name="T55" fmla="*/ 2349 h 2998"/>
              <a:gd name="T56" fmla="*/ 515 w 862"/>
              <a:gd name="T57" fmla="*/ 1994 h 2998"/>
              <a:gd name="T58" fmla="*/ 422 w 862"/>
              <a:gd name="T59" fmla="*/ 1576 h 2998"/>
              <a:gd name="T60" fmla="*/ 386 w 862"/>
              <a:gd name="T61" fmla="*/ 1833 h 2998"/>
              <a:gd name="T62" fmla="*/ 319 w 862"/>
              <a:gd name="T63" fmla="*/ 2120 h 2998"/>
              <a:gd name="T64" fmla="*/ 311 w 862"/>
              <a:gd name="T65" fmla="*/ 2525 h 2998"/>
              <a:gd name="T66" fmla="*/ 339 w 862"/>
              <a:gd name="T67" fmla="*/ 2773 h 2998"/>
              <a:gd name="T68" fmla="*/ 331 w 862"/>
              <a:gd name="T69" fmla="*/ 2984 h 2998"/>
              <a:gd name="T70" fmla="*/ 210 w 862"/>
              <a:gd name="T71" fmla="*/ 2989 h 2998"/>
              <a:gd name="T72" fmla="*/ 195 w 862"/>
              <a:gd name="T73" fmla="*/ 2838 h 2998"/>
              <a:gd name="T74" fmla="*/ 191 w 862"/>
              <a:gd name="T75" fmla="*/ 2504 h 2998"/>
              <a:gd name="T76" fmla="*/ 130 w 862"/>
              <a:gd name="T77" fmla="*/ 2254 h 2998"/>
              <a:gd name="T78" fmla="*/ 171 w 862"/>
              <a:gd name="T79" fmla="*/ 1971 h 2998"/>
              <a:gd name="T80" fmla="*/ 148 w 862"/>
              <a:gd name="T81" fmla="*/ 1718 h 2998"/>
              <a:gd name="T82" fmla="*/ 204 w 862"/>
              <a:gd name="T83" fmla="*/ 1189 h 2998"/>
              <a:gd name="T84" fmla="*/ 195 w 862"/>
              <a:gd name="T85" fmla="*/ 809 h 2998"/>
              <a:gd name="T86" fmla="*/ 168 w 862"/>
              <a:gd name="T87" fmla="*/ 962 h 2998"/>
              <a:gd name="T88" fmla="*/ 144 w 862"/>
              <a:gd name="T89" fmla="*/ 1229 h 2998"/>
              <a:gd name="T90" fmla="*/ 110 w 862"/>
              <a:gd name="T91" fmla="*/ 1402 h 2998"/>
              <a:gd name="T92" fmla="*/ 122 w 862"/>
              <a:gd name="T93" fmla="*/ 1656 h 2998"/>
              <a:gd name="T94" fmla="*/ 82 w 862"/>
              <a:gd name="T95" fmla="*/ 1656 h 2998"/>
              <a:gd name="T96" fmla="*/ 110 w 862"/>
              <a:gd name="T97" fmla="*/ 1704 h 2998"/>
              <a:gd name="T98" fmla="*/ 124 w 862"/>
              <a:gd name="T99" fmla="*/ 1729 h 2998"/>
              <a:gd name="T100" fmla="*/ 95 w 862"/>
              <a:gd name="T101" fmla="*/ 1751 h 2998"/>
              <a:gd name="T102" fmla="*/ 2 w 862"/>
              <a:gd name="T103" fmla="*/ 1640 h 2998"/>
              <a:gd name="T104" fmla="*/ 2 w 862"/>
              <a:gd name="T105" fmla="*/ 1140 h 2998"/>
              <a:gd name="T106" fmla="*/ 11 w 862"/>
              <a:gd name="T107" fmla="*/ 933 h 2998"/>
              <a:gd name="T108" fmla="*/ 22 w 862"/>
              <a:gd name="T109" fmla="*/ 693 h 2998"/>
              <a:gd name="T110" fmla="*/ 99 w 862"/>
              <a:gd name="T111" fmla="*/ 524 h 2998"/>
              <a:gd name="T112" fmla="*/ 288 w 862"/>
              <a:gd name="T113" fmla="*/ 453 h 2998"/>
              <a:gd name="T114" fmla="*/ 339 w 862"/>
              <a:gd name="T115" fmla="*/ 311 h 2998"/>
              <a:gd name="T116" fmla="*/ 299 w 862"/>
              <a:gd name="T117" fmla="*/ 224 h 2998"/>
              <a:gd name="T118" fmla="*/ 313 w 862"/>
              <a:gd name="T119" fmla="*/ 104 h 2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62" h="2998">
                <a:moveTo>
                  <a:pt x="439" y="0"/>
                </a:moveTo>
                <a:lnTo>
                  <a:pt x="522" y="27"/>
                </a:lnTo>
                <a:lnTo>
                  <a:pt x="551" y="73"/>
                </a:lnTo>
                <a:lnTo>
                  <a:pt x="555" y="76"/>
                </a:lnTo>
                <a:lnTo>
                  <a:pt x="560" y="78"/>
                </a:lnTo>
                <a:lnTo>
                  <a:pt x="564" y="78"/>
                </a:lnTo>
                <a:lnTo>
                  <a:pt x="568" y="80"/>
                </a:lnTo>
                <a:lnTo>
                  <a:pt x="570" y="80"/>
                </a:lnTo>
                <a:lnTo>
                  <a:pt x="573" y="84"/>
                </a:lnTo>
                <a:lnTo>
                  <a:pt x="575" y="87"/>
                </a:lnTo>
                <a:lnTo>
                  <a:pt x="579" y="93"/>
                </a:lnTo>
                <a:lnTo>
                  <a:pt x="579" y="156"/>
                </a:lnTo>
                <a:lnTo>
                  <a:pt x="580" y="180"/>
                </a:lnTo>
                <a:lnTo>
                  <a:pt x="584" y="202"/>
                </a:lnTo>
                <a:lnTo>
                  <a:pt x="588" y="222"/>
                </a:lnTo>
                <a:lnTo>
                  <a:pt x="588" y="240"/>
                </a:lnTo>
                <a:lnTo>
                  <a:pt x="580" y="262"/>
                </a:lnTo>
                <a:lnTo>
                  <a:pt x="570" y="282"/>
                </a:lnTo>
                <a:lnTo>
                  <a:pt x="557" y="302"/>
                </a:lnTo>
                <a:lnTo>
                  <a:pt x="544" y="324"/>
                </a:lnTo>
                <a:lnTo>
                  <a:pt x="533" y="344"/>
                </a:lnTo>
                <a:lnTo>
                  <a:pt x="526" y="367"/>
                </a:lnTo>
                <a:lnTo>
                  <a:pt x="524" y="393"/>
                </a:lnTo>
                <a:lnTo>
                  <a:pt x="531" y="420"/>
                </a:lnTo>
                <a:lnTo>
                  <a:pt x="544" y="438"/>
                </a:lnTo>
                <a:lnTo>
                  <a:pt x="562" y="453"/>
                </a:lnTo>
                <a:lnTo>
                  <a:pt x="586" y="464"/>
                </a:lnTo>
                <a:lnTo>
                  <a:pt x="613" y="473"/>
                </a:lnTo>
                <a:lnTo>
                  <a:pt x="644" y="482"/>
                </a:lnTo>
                <a:lnTo>
                  <a:pt x="675" y="489"/>
                </a:lnTo>
                <a:lnTo>
                  <a:pt x="706" y="498"/>
                </a:lnTo>
                <a:lnTo>
                  <a:pt x="737" y="507"/>
                </a:lnTo>
                <a:lnTo>
                  <a:pt x="762" y="520"/>
                </a:lnTo>
                <a:lnTo>
                  <a:pt x="786" y="536"/>
                </a:lnTo>
                <a:lnTo>
                  <a:pt x="802" y="556"/>
                </a:lnTo>
                <a:lnTo>
                  <a:pt x="819" y="589"/>
                </a:lnTo>
                <a:lnTo>
                  <a:pt x="831" y="629"/>
                </a:lnTo>
                <a:lnTo>
                  <a:pt x="840" y="674"/>
                </a:lnTo>
                <a:lnTo>
                  <a:pt x="846" y="722"/>
                </a:lnTo>
                <a:lnTo>
                  <a:pt x="850" y="774"/>
                </a:lnTo>
                <a:lnTo>
                  <a:pt x="851" y="825"/>
                </a:lnTo>
                <a:lnTo>
                  <a:pt x="851" y="876"/>
                </a:lnTo>
                <a:lnTo>
                  <a:pt x="851" y="925"/>
                </a:lnTo>
                <a:lnTo>
                  <a:pt x="851" y="973"/>
                </a:lnTo>
                <a:lnTo>
                  <a:pt x="862" y="1127"/>
                </a:lnTo>
                <a:lnTo>
                  <a:pt x="850" y="1227"/>
                </a:lnTo>
                <a:lnTo>
                  <a:pt x="844" y="1329"/>
                </a:lnTo>
                <a:lnTo>
                  <a:pt x="846" y="1427"/>
                </a:lnTo>
                <a:lnTo>
                  <a:pt x="853" y="1524"/>
                </a:lnTo>
                <a:lnTo>
                  <a:pt x="862" y="1616"/>
                </a:lnTo>
                <a:lnTo>
                  <a:pt x="862" y="1649"/>
                </a:lnTo>
                <a:lnTo>
                  <a:pt x="853" y="1676"/>
                </a:lnTo>
                <a:lnTo>
                  <a:pt x="839" y="1702"/>
                </a:lnTo>
                <a:lnTo>
                  <a:pt x="817" y="1724"/>
                </a:lnTo>
                <a:lnTo>
                  <a:pt x="793" y="1742"/>
                </a:lnTo>
                <a:lnTo>
                  <a:pt x="768" y="1754"/>
                </a:lnTo>
                <a:lnTo>
                  <a:pt x="742" y="1764"/>
                </a:lnTo>
                <a:lnTo>
                  <a:pt x="742" y="1756"/>
                </a:lnTo>
                <a:lnTo>
                  <a:pt x="740" y="1751"/>
                </a:lnTo>
                <a:lnTo>
                  <a:pt x="739" y="1745"/>
                </a:lnTo>
                <a:lnTo>
                  <a:pt x="739" y="1742"/>
                </a:lnTo>
                <a:lnTo>
                  <a:pt x="739" y="1736"/>
                </a:lnTo>
                <a:lnTo>
                  <a:pt x="739" y="1729"/>
                </a:lnTo>
                <a:lnTo>
                  <a:pt x="744" y="1724"/>
                </a:lnTo>
                <a:lnTo>
                  <a:pt x="750" y="1720"/>
                </a:lnTo>
                <a:lnTo>
                  <a:pt x="753" y="1714"/>
                </a:lnTo>
                <a:lnTo>
                  <a:pt x="757" y="1707"/>
                </a:lnTo>
                <a:lnTo>
                  <a:pt x="759" y="1700"/>
                </a:lnTo>
                <a:lnTo>
                  <a:pt x="755" y="1698"/>
                </a:lnTo>
                <a:lnTo>
                  <a:pt x="751" y="1698"/>
                </a:lnTo>
                <a:lnTo>
                  <a:pt x="750" y="1698"/>
                </a:lnTo>
                <a:lnTo>
                  <a:pt x="750" y="1698"/>
                </a:lnTo>
                <a:lnTo>
                  <a:pt x="750" y="1696"/>
                </a:lnTo>
                <a:lnTo>
                  <a:pt x="750" y="1694"/>
                </a:lnTo>
                <a:lnTo>
                  <a:pt x="748" y="1693"/>
                </a:lnTo>
                <a:lnTo>
                  <a:pt x="748" y="1687"/>
                </a:lnTo>
                <a:lnTo>
                  <a:pt x="770" y="1674"/>
                </a:lnTo>
                <a:lnTo>
                  <a:pt x="790" y="1658"/>
                </a:lnTo>
                <a:lnTo>
                  <a:pt x="808" y="1640"/>
                </a:lnTo>
                <a:lnTo>
                  <a:pt x="806" y="1631"/>
                </a:lnTo>
                <a:lnTo>
                  <a:pt x="804" y="1624"/>
                </a:lnTo>
                <a:lnTo>
                  <a:pt x="802" y="1618"/>
                </a:lnTo>
                <a:lnTo>
                  <a:pt x="799" y="1613"/>
                </a:lnTo>
                <a:lnTo>
                  <a:pt x="788" y="1607"/>
                </a:lnTo>
                <a:lnTo>
                  <a:pt x="779" y="1613"/>
                </a:lnTo>
                <a:lnTo>
                  <a:pt x="775" y="1625"/>
                </a:lnTo>
                <a:lnTo>
                  <a:pt x="771" y="1638"/>
                </a:lnTo>
                <a:lnTo>
                  <a:pt x="766" y="1647"/>
                </a:lnTo>
                <a:lnTo>
                  <a:pt x="757" y="1656"/>
                </a:lnTo>
                <a:lnTo>
                  <a:pt x="742" y="1660"/>
                </a:lnTo>
                <a:lnTo>
                  <a:pt x="735" y="1547"/>
                </a:lnTo>
                <a:lnTo>
                  <a:pt x="768" y="1493"/>
                </a:lnTo>
                <a:lnTo>
                  <a:pt x="768" y="1469"/>
                </a:lnTo>
                <a:lnTo>
                  <a:pt x="766" y="1442"/>
                </a:lnTo>
                <a:lnTo>
                  <a:pt x="759" y="1413"/>
                </a:lnTo>
                <a:lnTo>
                  <a:pt x="751" y="1380"/>
                </a:lnTo>
                <a:lnTo>
                  <a:pt x="742" y="1349"/>
                </a:lnTo>
                <a:lnTo>
                  <a:pt x="733" y="1318"/>
                </a:lnTo>
                <a:lnTo>
                  <a:pt x="724" y="1291"/>
                </a:lnTo>
                <a:lnTo>
                  <a:pt x="719" y="1267"/>
                </a:lnTo>
                <a:lnTo>
                  <a:pt x="722" y="1056"/>
                </a:lnTo>
                <a:lnTo>
                  <a:pt x="702" y="1000"/>
                </a:lnTo>
                <a:lnTo>
                  <a:pt x="699" y="974"/>
                </a:lnTo>
                <a:lnTo>
                  <a:pt x="697" y="945"/>
                </a:lnTo>
                <a:lnTo>
                  <a:pt x="695" y="914"/>
                </a:lnTo>
                <a:lnTo>
                  <a:pt x="695" y="884"/>
                </a:lnTo>
                <a:lnTo>
                  <a:pt x="691" y="854"/>
                </a:lnTo>
                <a:lnTo>
                  <a:pt x="684" y="831"/>
                </a:lnTo>
                <a:lnTo>
                  <a:pt x="671" y="813"/>
                </a:lnTo>
                <a:lnTo>
                  <a:pt x="668" y="809"/>
                </a:lnTo>
                <a:lnTo>
                  <a:pt x="668" y="889"/>
                </a:lnTo>
                <a:lnTo>
                  <a:pt x="653" y="927"/>
                </a:lnTo>
                <a:lnTo>
                  <a:pt x="644" y="969"/>
                </a:lnTo>
                <a:lnTo>
                  <a:pt x="642" y="1014"/>
                </a:lnTo>
                <a:lnTo>
                  <a:pt x="642" y="1060"/>
                </a:lnTo>
                <a:lnTo>
                  <a:pt x="648" y="1105"/>
                </a:lnTo>
                <a:lnTo>
                  <a:pt x="655" y="1149"/>
                </a:lnTo>
                <a:lnTo>
                  <a:pt x="662" y="1187"/>
                </a:lnTo>
                <a:lnTo>
                  <a:pt x="728" y="1620"/>
                </a:lnTo>
                <a:lnTo>
                  <a:pt x="730" y="1656"/>
                </a:lnTo>
                <a:lnTo>
                  <a:pt x="728" y="1698"/>
                </a:lnTo>
                <a:lnTo>
                  <a:pt x="722" y="1744"/>
                </a:lnTo>
                <a:lnTo>
                  <a:pt x="717" y="1789"/>
                </a:lnTo>
                <a:lnTo>
                  <a:pt x="710" y="1836"/>
                </a:lnTo>
                <a:lnTo>
                  <a:pt x="708" y="1882"/>
                </a:lnTo>
                <a:lnTo>
                  <a:pt x="708" y="1924"/>
                </a:lnTo>
                <a:lnTo>
                  <a:pt x="713" y="1974"/>
                </a:lnTo>
                <a:lnTo>
                  <a:pt x="722" y="2027"/>
                </a:lnTo>
                <a:lnTo>
                  <a:pt x="733" y="2082"/>
                </a:lnTo>
                <a:lnTo>
                  <a:pt x="744" y="2140"/>
                </a:lnTo>
                <a:lnTo>
                  <a:pt x="751" y="2198"/>
                </a:lnTo>
                <a:lnTo>
                  <a:pt x="753" y="2256"/>
                </a:lnTo>
                <a:lnTo>
                  <a:pt x="748" y="2313"/>
                </a:lnTo>
                <a:lnTo>
                  <a:pt x="731" y="2387"/>
                </a:lnTo>
                <a:lnTo>
                  <a:pt x="715" y="2458"/>
                </a:lnTo>
                <a:lnTo>
                  <a:pt x="699" y="2531"/>
                </a:lnTo>
                <a:lnTo>
                  <a:pt x="684" y="2607"/>
                </a:lnTo>
                <a:lnTo>
                  <a:pt x="671" y="2687"/>
                </a:lnTo>
                <a:lnTo>
                  <a:pt x="670" y="2727"/>
                </a:lnTo>
                <a:lnTo>
                  <a:pt x="675" y="2762"/>
                </a:lnTo>
                <a:lnTo>
                  <a:pt x="684" y="2796"/>
                </a:lnTo>
                <a:lnTo>
                  <a:pt x="697" y="2829"/>
                </a:lnTo>
                <a:lnTo>
                  <a:pt x="710" y="2862"/>
                </a:lnTo>
                <a:lnTo>
                  <a:pt x="722" y="2894"/>
                </a:lnTo>
                <a:lnTo>
                  <a:pt x="731" y="2927"/>
                </a:lnTo>
                <a:lnTo>
                  <a:pt x="735" y="2964"/>
                </a:lnTo>
                <a:lnTo>
                  <a:pt x="699" y="2980"/>
                </a:lnTo>
                <a:lnTo>
                  <a:pt x="659" y="2989"/>
                </a:lnTo>
                <a:lnTo>
                  <a:pt x="615" y="2991"/>
                </a:lnTo>
                <a:lnTo>
                  <a:pt x="568" y="2989"/>
                </a:lnTo>
                <a:lnTo>
                  <a:pt x="559" y="2962"/>
                </a:lnTo>
                <a:lnTo>
                  <a:pt x="551" y="2929"/>
                </a:lnTo>
                <a:lnTo>
                  <a:pt x="548" y="2894"/>
                </a:lnTo>
                <a:lnTo>
                  <a:pt x="551" y="2856"/>
                </a:lnTo>
                <a:lnTo>
                  <a:pt x="555" y="2784"/>
                </a:lnTo>
                <a:lnTo>
                  <a:pt x="551" y="2773"/>
                </a:lnTo>
                <a:lnTo>
                  <a:pt x="546" y="2760"/>
                </a:lnTo>
                <a:lnTo>
                  <a:pt x="542" y="2745"/>
                </a:lnTo>
                <a:lnTo>
                  <a:pt x="542" y="2727"/>
                </a:lnTo>
                <a:lnTo>
                  <a:pt x="551" y="2696"/>
                </a:lnTo>
                <a:lnTo>
                  <a:pt x="560" y="2664"/>
                </a:lnTo>
                <a:lnTo>
                  <a:pt x="570" y="2627"/>
                </a:lnTo>
                <a:lnTo>
                  <a:pt x="575" y="2589"/>
                </a:lnTo>
                <a:lnTo>
                  <a:pt x="577" y="2545"/>
                </a:lnTo>
                <a:lnTo>
                  <a:pt x="571" y="2500"/>
                </a:lnTo>
                <a:lnTo>
                  <a:pt x="560" y="2453"/>
                </a:lnTo>
                <a:lnTo>
                  <a:pt x="550" y="2402"/>
                </a:lnTo>
                <a:lnTo>
                  <a:pt x="539" y="2349"/>
                </a:lnTo>
                <a:lnTo>
                  <a:pt x="535" y="2294"/>
                </a:lnTo>
                <a:lnTo>
                  <a:pt x="539" y="2240"/>
                </a:lnTo>
                <a:lnTo>
                  <a:pt x="559" y="2116"/>
                </a:lnTo>
                <a:lnTo>
                  <a:pt x="548" y="2076"/>
                </a:lnTo>
                <a:lnTo>
                  <a:pt x="531" y="2036"/>
                </a:lnTo>
                <a:lnTo>
                  <a:pt x="515" y="1994"/>
                </a:lnTo>
                <a:lnTo>
                  <a:pt x="502" y="1953"/>
                </a:lnTo>
                <a:lnTo>
                  <a:pt x="491" y="1784"/>
                </a:lnTo>
                <a:lnTo>
                  <a:pt x="439" y="1540"/>
                </a:lnTo>
                <a:lnTo>
                  <a:pt x="431" y="1540"/>
                </a:lnTo>
                <a:lnTo>
                  <a:pt x="426" y="1556"/>
                </a:lnTo>
                <a:lnTo>
                  <a:pt x="422" y="1576"/>
                </a:lnTo>
                <a:lnTo>
                  <a:pt x="422" y="1600"/>
                </a:lnTo>
                <a:lnTo>
                  <a:pt x="406" y="1642"/>
                </a:lnTo>
                <a:lnTo>
                  <a:pt x="397" y="1685"/>
                </a:lnTo>
                <a:lnTo>
                  <a:pt x="391" y="1733"/>
                </a:lnTo>
                <a:lnTo>
                  <a:pt x="390" y="1782"/>
                </a:lnTo>
                <a:lnTo>
                  <a:pt x="386" y="1833"/>
                </a:lnTo>
                <a:lnTo>
                  <a:pt x="382" y="1885"/>
                </a:lnTo>
                <a:lnTo>
                  <a:pt x="375" y="1936"/>
                </a:lnTo>
                <a:lnTo>
                  <a:pt x="362" y="1985"/>
                </a:lnTo>
                <a:lnTo>
                  <a:pt x="346" y="2031"/>
                </a:lnTo>
                <a:lnTo>
                  <a:pt x="330" y="2076"/>
                </a:lnTo>
                <a:lnTo>
                  <a:pt x="319" y="2120"/>
                </a:lnTo>
                <a:lnTo>
                  <a:pt x="339" y="2209"/>
                </a:lnTo>
                <a:lnTo>
                  <a:pt x="339" y="2364"/>
                </a:lnTo>
                <a:lnTo>
                  <a:pt x="331" y="2400"/>
                </a:lnTo>
                <a:lnTo>
                  <a:pt x="322" y="2438"/>
                </a:lnTo>
                <a:lnTo>
                  <a:pt x="315" y="2482"/>
                </a:lnTo>
                <a:lnTo>
                  <a:pt x="311" y="2525"/>
                </a:lnTo>
                <a:lnTo>
                  <a:pt x="315" y="2569"/>
                </a:lnTo>
                <a:lnTo>
                  <a:pt x="319" y="2664"/>
                </a:lnTo>
                <a:lnTo>
                  <a:pt x="348" y="2727"/>
                </a:lnTo>
                <a:lnTo>
                  <a:pt x="348" y="2744"/>
                </a:lnTo>
                <a:lnTo>
                  <a:pt x="344" y="2758"/>
                </a:lnTo>
                <a:lnTo>
                  <a:pt x="339" y="2773"/>
                </a:lnTo>
                <a:lnTo>
                  <a:pt x="335" y="2784"/>
                </a:lnTo>
                <a:lnTo>
                  <a:pt x="331" y="2822"/>
                </a:lnTo>
                <a:lnTo>
                  <a:pt x="333" y="2862"/>
                </a:lnTo>
                <a:lnTo>
                  <a:pt x="335" y="2902"/>
                </a:lnTo>
                <a:lnTo>
                  <a:pt x="337" y="2944"/>
                </a:lnTo>
                <a:lnTo>
                  <a:pt x="331" y="2984"/>
                </a:lnTo>
                <a:lnTo>
                  <a:pt x="322" y="2984"/>
                </a:lnTo>
                <a:lnTo>
                  <a:pt x="304" y="2993"/>
                </a:lnTo>
                <a:lnTo>
                  <a:pt x="280" y="2998"/>
                </a:lnTo>
                <a:lnTo>
                  <a:pt x="257" y="2998"/>
                </a:lnTo>
                <a:lnTo>
                  <a:pt x="233" y="2996"/>
                </a:lnTo>
                <a:lnTo>
                  <a:pt x="210" y="2989"/>
                </a:lnTo>
                <a:lnTo>
                  <a:pt x="190" y="2980"/>
                </a:lnTo>
                <a:lnTo>
                  <a:pt x="173" y="2965"/>
                </a:lnTo>
                <a:lnTo>
                  <a:pt x="162" y="2949"/>
                </a:lnTo>
                <a:lnTo>
                  <a:pt x="159" y="2929"/>
                </a:lnTo>
                <a:lnTo>
                  <a:pt x="179" y="2885"/>
                </a:lnTo>
                <a:lnTo>
                  <a:pt x="195" y="2838"/>
                </a:lnTo>
                <a:lnTo>
                  <a:pt x="206" y="2784"/>
                </a:lnTo>
                <a:lnTo>
                  <a:pt x="211" y="2727"/>
                </a:lnTo>
                <a:lnTo>
                  <a:pt x="213" y="2671"/>
                </a:lnTo>
                <a:lnTo>
                  <a:pt x="210" y="2613"/>
                </a:lnTo>
                <a:lnTo>
                  <a:pt x="202" y="2556"/>
                </a:lnTo>
                <a:lnTo>
                  <a:pt x="191" y="2504"/>
                </a:lnTo>
                <a:lnTo>
                  <a:pt x="179" y="2467"/>
                </a:lnTo>
                <a:lnTo>
                  <a:pt x="166" y="2431"/>
                </a:lnTo>
                <a:lnTo>
                  <a:pt x="153" y="2389"/>
                </a:lnTo>
                <a:lnTo>
                  <a:pt x="140" y="2347"/>
                </a:lnTo>
                <a:lnTo>
                  <a:pt x="133" y="2302"/>
                </a:lnTo>
                <a:lnTo>
                  <a:pt x="130" y="2254"/>
                </a:lnTo>
                <a:lnTo>
                  <a:pt x="135" y="2204"/>
                </a:lnTo>
                <a:lnTo>
                  <a:pt x="142" y="2165"/>
                </a:lnTo>
                <a:lnTo>
                  <a:pt x="151" y="2120"/>
                </a:lnTo>
                <a:lnTo>
                  <a:pt x="159" y="2071"/>
                </a:lnTo>
                <a:lnTo>
                  <a:pt x="166" y="2022"/>
                </a:lnTo>
                <a:lnTo>
                  <a:pt x="171" y="1971"/>
                </a:lnTo>
                <a:lnTo>
                  <a:pt x="171" y="1924"/>
                </a:lnTo>
                <a:lnTo>
                  <a:pt x="168" y="1880"/>
                </a:lnTo>
                <a:lnTo>
                  <a:pt x="162" y="1847"/>
                </a:lnTo>
                <a:lnTo>
                  <a:pt x="157" y="1809"/>
                </a:lnTo>
                <a:lnTo>
                  <a:pt x="151" y="1765"/>
                </a:lnTo>
                <a:lnTo>
                  <a:pt x="148" y="1718"/>
                </a:lnTo>
                <a:lnTo>
                  <a:pt x="144" y="1673"/>
                </a:lnTo>
                <a:lnTo>
                  <a:pt x="142" y="1629"/>
                </a:lnTo>
                <a:lnTo>
                  <a:pt x="144" y="1591"/>
                </a:lnTo>
                <a:lnTo>
                  <a:pt x="148" y="1560"/>
                </a:lnTo>
                <a:lnTo>
                  <a:pt x="195" y="1224"/>
                </a:lnTo>
                <a:lnTo>
                  <a:pt x="204" y="1189"/>
                </a:lnTo>
                <a:lnTo>
                  <a:pt x="213" y="1153"/>
                </a:lnTo>
                <a:lnTo>
                  <a:pt x="222" y="1113"/>
                </a:lnTo>
                <a:lnTo>
                  <a:pt x="226" y="1071"/>
                </a:lnTo>
                <a:lnTo>
                  <a:pt x="222" y="1029"/>
                </a:lnTo>
                <a:lnTo>
                  <a:pt x="199" y="904"/>
                </a:lnTo>
                <a:lnTo>
                  <a:pt x="195" y="809"/>
                </a:lnTo>
                <a:lnTo>
                  <a:pt x="191" y="813"/>
                </a:lnTo>
                <a:lnTo>
                  <a:pt x="180" y="836"/>
                </a:lnTo>
                <a:lnTo>
                  <a:pt x="175" y="865"/>
                </a:lnTo>
                <a:lnTo>
                  <a:pt x="171" y="896"/>
                </a:lnTo>
                <a:lnTo>
                  <a:pt x="171" y="929"/>
                </a:lnTo>
                <a:lnTo>
                  <a:pt x="168" y="962"/>
                </a:lnTo>
                <a:lnTo>
                  <a:pt x="162" y="993"/>
                </a:lnTo>
                <a:lnTo>
                  <a:pt x="139" y="1067"/>
                </a:lnTo>
                <a:lnTo>
                  <a:pt x="135" y="1107"/>
                </a:lnTo>
                <a:lnTo>
                  <a:pt x="135" y="1147"/>
                </a:lnTo>
                <a:lnTo>
                  <a:pt x="140" y="1189"/>
                </a:lnTo>
                <a:lnTo>
                  <a:pt x="144" y="1229"/>
                </a:lnTo>
                <a:lnTo>
                  <a:pt x="144" y="1269"/>
                </a:lnTo>
                <a:lnTo>
                  <a:pt x="139" y="1309"/>
                </a:lnTo>
                <a:lnTo>
                  <a:pt x="135" y="1325"/>
                </a:lnTo>
                <a:lnTo>
                  <a:pt x="128" y="1347"/>
                </a:lnTo>
                <a:lnTo>
                  <a:pt x="119" y="1373"/>
                </a:lnTo>
                <a:lnTo>
                  <a:pt x="110" y="1402"/>
                </a:lnTo>
                <a:lnTo>
                  <a:pt x="102" y="1429"/>
                </a:lnTo>
                <a:lnTo>
                  <a:pt x="99" y="1456"/>
                </a:lnTo>
                <a:lnTo>
                  <a:pt x="97" y="1480"/>
                </a:lnTo>
                <a:lnTo>
                  <a:pt x="99" y="1500"/>
                </a:lnTo>
                <a:lnTo>
                  <a:pt x="128" y="1544"/>
                </a:lnTo>
                <a:lnTo>
                  <a:pt x="122" y="1656"/>
                </a:lnTo>
                <a:lnTo>
                  <a:pt x="108" y="1660"/>
                </a:lnTo>
                <a:lnTo>
                  <a:pt x="99" y="1640"/>
                </a:lnTo>
                <a:lnTo>
                  <a:pt x="91" y="1616"/>
                </a:lnTo>
                <a:lnTo>
                  <a:pt x="68" y="1607"/>
                </a:lnTo>
                <a:lnTo>
                  <a:pt x="62" y="1636"/>
                </a:lnTo>
                <a:lnTo>
                  <a:pt x="82" y="1656"/>
                </a:lnTo>
                <a:lnTo>
                  <a:pt x="104" y="1678"/>
                </a:lnTo>
                <a:lnTo>
                  <a:pt x="119" y="1700"/>
                </a:lnTo>
                <a:lnTo>
                  <a:pt x="115" y="1702"/>
                </a:lnTo>
                <a:lnTo>
                  <a:pt x="111" y="1702"/>
                </a:lnTo>
                <a:lnTo>
                  <a:pt x="110" y="1702"/>
                </a:lnTo>
                <a:lnTo>
                  <a:pt x="110" y="1704"/>
                </a:lnTo>
                <a:lnTo>
                  <a:pt x="110" y="1704"/>
                </a:lnTo>
                <a:lnTo>
                  <a:pt x="110" y="1705"/>
                </a:lnTo>
                <a:lnTo>
                  <a:pt x="108" y="1707"/>
                </a:lnTo>
                <a:lnTo>
                  <a:pt x="108" y="1713"/>
                </a:lnTo>
                <a:lnTo>
                  <a:pt x="119" y="1718"/>
                </a:lnTo>
                <a:lnTo>
                  <a:pt x="124" y="1729"/>
                </a:lnTo>
                <a:lnTo>
                  <a:pt x="128" y="1744"/>
                </a:lnTo>
                <a:lnTo>
                  <a:pt x="124" y="1749"/>
                </a:lnTo>
                <a:lnTo>
                  <a:pt x="122" y="1754"/>
                </a:lnTo>
                <a:lnTo>
                  <a:pt x="119" y="1760"/>
                </a:lnTo>
                <a:lnTo>
                  <a:pt x="115" y="1764"/>
                </a:lnTo>
                <a:lnTo>
                  <a:pt x="95" y="1751"/>
                </a:lnTo>
                <a:lnTo>
                  <a:pt x="75" y="1740"/>
                </a:lnTo>
                <a:lnTo>
                  <a:pt x="57" y="1729"/>
                </a:lnTo>
                <a:lnTo>
                  <a:pt x="39" y="1714"/>
                </a:lnTo>
                <a:lnTo>
                  <a:pt x="24" y="1696"/>
                </a:lnTo>
                <a:lnTo>
                  <a:pt x="11" y="1673"/>
                </a:lnTo>
                <a:lnTo>
                  <a:pt x="2" y="1640"/>
                </a:lnTo>
                <a:lnTo>
                  <a:pt x="2" y="1607"/>
                </a:lnTo>
                <a:lnTo>
                  <a:pt x="6" y="1574"/>
                </a:lnTo>
                <a:lnTo>
                  <a:pt x="11" y="1540"/>
                </a:lnTo>
                <a:lnTo>
                  <a:pt x="17" y="1505"/>
                </a:lnTo>
                <a:lnTo>
                  <a:pt x="19" y="1473"/>
                </a:lnTo>
                <a:lnTo>
                  <a:pt x="2" y="1140"/>
                </a:lnTo>
                <a:lnTo>
                  <a:pt x="0" y="1105"/>
                </a:lnTo>
                <a:lnTo>
                  <a:pt x="2" y="1071"/>
                </a:lnTo>
                <a:lnTo>
                  <a:pt x="8" y="1038"/>
                </a:lnTo>
                <a:lnTo>
                  <a:pt x="13" y="1005"/>
                </a:lnTo>
                <a:lnTo>
                  <a:pt x="15" y="969"/>
                </a:lnTo>
                <a:lnTo>
                  <a:pt x="11" y="933"/>
                </a:lnTo>
                <a:lnTo>
                  <a:pt x="8" y="904"/>
                </a:lnTo>
                <a:lnTo>
                  <a:pt x="6" y="867"/>
                </a:lnTo>
                <a:lnTo>
                  <a:pt x="8" y="825"/>
                </a:lnTo>
                <a:lnTo>
                  <a:pt x="11" y="782"/>
                </a:lnTo>
                <a:lnTo>
                  <a:pt x="17" y="736"/>
                </a:lnTo>
                <a:lnTo>
                  <a:pt x="22" y="693"/>
                </a:lnTo>
                <a:lnTo>
                  <a:pt x="30" y="653"/>
                </a:lnTo>
                <a:lnTo>
                  <a:pt x="39" y="616"/>
                </a:lnTo>
                <a:lnTo>
                  <a:pt x="46" y="587"/>
                </a:lnTo>
                <a:lnTo>
                  <a:pt x="55" y="567"/>
                </a:lnTo>
                <a:lnTo>
                  <a:pt x="75" y="544"/>
                </a:lnTo>
                <a:lnTo>
                  <a:pt x="99" y="524"/>
                </a:lnTo>
                <a:lnTo>
                  <a:pt x="128" y="509"/>
                </a:lnTo>
                <a:lnTo>
                  <a:pt x="159" y="496"/>
                </a:lnTo>
                <a:lnTo>
                  <a:pt x="191" y="485"/>
                </a:lnTo>
                <a:lnTo>
                  <a:pt x="224" y="476"/>
                </a:lnTo>
                <a:lnTo>
                  <a:pt x="257" y="465"/>
                </a:lnTo>
                <a:lnTo>
                  <a:pt x="288" y="453"/>
                </a:lnTo>
                <a:lnTo>
                  <a:pt x="315" y="436"/>
                </a:lnTo>
                <a:lnTo>
                  <a:pt x="339" y="416"/>
                </a:lnTo>
                <a:lnTo>
                  <a:pt x="339" y="391"/>
                </a:lnTo>
                <a:lnTo>
                  <a:pt x="340" y="364"/>
                </a:lnTo>
                <a:lnTo>
                  <a:pt x="340" y="336"/>
                </a:lnTo>
                <a:lnTo>
                  <a:pt x="339" y="311"/>
                </a:lnTo>
                <a:lnTo>
                  <a:pt x="331" y="293"/>
                </a:lnTo>
                <a:lnTo>
                  <a:pt x="322" y="280"/>
                </a:lnTo>
                <a:lnTo>
                  <a:pt x="313" y="269"/>
                </a:lnTo>
                <a:lnTo>
                  <a:pt x="304" y="254"/>
                </a:lnTo>
                <a:lnTo>
                  <a:pt x="299" y="236"/>
                </a:lnTo>
                <a:lnTo>
                  <a:pt x="299" y="224"/>
                </a:lnTo>
                <a:lnTo>
                  <a:pt x="302" y="214"/>
                </a:lnTo>
                <a:lnTo>
                  <a:pt x="306" y="207"/>
                </a:lnTo>
                <a:lnTo>
                  <a:pt x="311" y="200"/>
                </a:lnTo>
                <a:lnTo>
                  <a:pt x="315" y="193"/>
                </a:lnTo>
                <a:lnTo>
                  <a:pt x="302" y="133"/>
                </a:lnTo>
                <a:lnTo>
                  <a:pt x="313" y="104"/>
                </a:lnTo>
                <a:lnTo>
                  <a:pt x="330" y="74"/>
                </a:lnTo>
                <a:lnTo>
                  <a:pt x="353" y="47"/>
                </a:lnTo>
                <a:lnTo>
                  <a:pt x="380" y="25"/>
                </a:lnTo>
                <a:lnTo>
                  <a:pt x="410" y="9"/>
                </a:lnTo>
                <a:lnTo>
                  <a:pt x="4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60048EAA-2583-4677-9F6A-872239A4C201}"/>
              </a:ext>
            </a:extLst>
          </p:cNvPr>
          <p:cNvGrpSpPr/>
          <p:nvPr/>
        </p:nvGrpSpPr>
        <p:grpSpPr>
          <a:xfrm>
            <a:off x="11152153" y="243900"/>
            <a:ext cx="798842" cy="147736"/>
            <a:chOff x="10939502" y="179966"/>
            <a:chExt cx="1050432" cy="194265"/>
          </a:xfrm>
        </p:grpSpPr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187E678D-61F1-4983-B9F9-8CD1400F81C6}"/>
                </a:ext>
              </a:extLst>
            </p:cNvPr>
            <p:cNvSpPr/>
            <p:nvPr/>
          </p:nvSpPr>
          <p:spPr>
            <a:xfrm>
              <a:off x="11510280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9" name="타원 128">
              <a:extLst>
                <a:ext uri="{FF2B5EF4-FFF2-40B4-BE49-F238E27FC236}">
                  <a16:creationId xmlns:a16="http://schemas.microsoft.com/office/drawing/2014/main" id="{5F3599AE-AB2A-4E04-8F45-D6CD04DAA046}"/>
                </a:ext>
              </a:extLst>
            </p:cNvPr>
            <p:cNvSpPr/>
            <p:nvPr/>
          </p:nvSpPr>
          <p:spPr>
            <a:xfrm>
              <a:off x="11224891" y="179966"/>
              <a:ext cx="194265" cy="1942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" name="타원 129">
              <a:extLst>
                <a:ext uri="{FF2B5EF4-FFF2-40B4-BE49-F238E27FC236}">
                  <a16:creationId xmlns:a16="http://schemas.microsoft.com/office/drawing/2014/main" id="{ECE9183F-C71F-4C9D-9F33-09D7E3EC5C66}"/>
                </a:ext>
              </a:extLst>
            </p:cNvPr>
            <p:cNvSpPr/>
            <p:nvPr/>
          </p:nvSpPr>
          <p:spPr>
            <a:xfrm>
              <a:off x="10939502" y="179966"/>
              <a:ext cx="194265" cy="194265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1" name="타원 130">
              <a:extLst>
                <a:ext uri="{FF2B5EF4-FFF2-40B4-BE49-F238E27FC236}">
                  <a16:creationId xmlns:a16="http://schemas.microsoft.com/office/drawing/2014/main" id="{0A644C94-541A-4D44-8553-7E4F421BDE71}"/>
                </a:ext>
              </a:extLst>
            </p:cNvPr>
            <p:cNvSpPr/>
            <p:nvPr/>
          </p:nvSpPr>
          <p:spPr>
            <a:xfrm>
              <a:off x="11795669" y="179966"/>
              <a:ext cx="194265" cy="194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8" y="1422215"/>
            <a:ext cx="4854460" cy="23614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45" y="419256"/>
            <a:ext cx="4561914" cy="34214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06" y="3411434"/>
            <a:ext cx="5584056" cy="31816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06" y="3723017"/>
            <a:ext cx="5545045" cy="28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426</Words>
  <Application>Microsoft Office PowerPoint</Application>
  <PresentationFormat>와이드스크린</PresentationFormat>
  <Paragraphs>210</Paragraphs>
  <Slides>24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6" baseType="lpstr">
      <vt:lpstr>맑은 고딕</vt:lpstr>
      <vt:lpstr>함초롬바탕</vt:lpstr>
      <vt:lpstr>타이포_쌍문동 B</vt:lpstr>
      <vt:lpstr>Arial</vt:lpstr>
      <vt:lpstr>메이플스토리</vt:lpstr>
      <vt:lpstr>Open Sans Semibold</vt:lpstr>
      <vt:lpstr>Open Sans Extrabold</vt:lpstr>
      <vt:lpstr>타이포_뽀로로 M</vt:lpstr>
      <vt:lpstr>KoPub돋움체 Light</vt:lpstr>
      <vt:lpstr>游ゴシック</vt:lpstr>
      <vt:lpstr>HY엽서L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Bella</dc:creator>
  <cp:lastModifiedBy>jin-a</cp:lastModifiedBy>
  <cp:revision>208</cp:revision>
  <dcterms:created xsi:type="dcterms:W3CDTF">2018-01-15T00:40:39Z</dcterms:created>
  <dcterms:modified xsi:type="dcterms:W3CDTF">2018-11-19T09:44:55Z</dcterms:modified>
  <cp:contentStatus/>
</cp:coreProperties>
</file>